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2" r:id="rId13"/>
    <p:sldId id="283" r:id="rId14"/>
    <p:sldId id="280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Okay, code again…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OnSerializing</a:t>
            </a:r>
            <a:r>
              <a:rPr lang="en-US" dirty="0" smtClean="0"/>
              <a:t>, </a:t>
            </a:r>
            <a:r>
              <a:rPr lang="en-US" dirty="0" err="1" smtClean="0"/>
              <a:t>OnSerialized</a:t>
            </a:r>
            <a:endParaRPr lang="en-US" dirty="0" smtClean="0"/>
          </a:p>
          <a:p>
            <a:pPr lvl="1"/>
            <a:r>
              <a:rPr lang="en-US" dirty="0" err="1" smtClean="0"/>
              <a:t>OnDeserializing</a:t>
            </a:r>
            <a:r>
              <a:rPr lang="en-US" dirty="0" smtClean="0"/>
              <a:t>, </a:t>
            </a:r>
            <a:r>
              <a:rPr lang="en-US" dirty="0" err="1" smtClean="0"/>
              <a:t>OnDeserialized</a:t>
            </a:r>
            <a:endParaRPr lang="en-US" dirty="0" smtClean="0"/>
          </a:p>
          <a:p>
            <a:pPr lvl="1"/>
            <a:r>
              <a:rPr lang="en-US" dirty="0" smtClean="0"/>
              <a:t>Use with </a:t>
            </a:r>
          </a:p>
          <a:p>
            <a:pPr lvl="2"/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r>
              <a:rPr lang="en-US" dirty="0" smtClean="0"/>
              <a:t>WCF serializers</a:t>
            </a:r>
          </a:p>
          <a:p>
            <a:pPr lvl="2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XML 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XmlInclude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Includes definition of additional types</a:t>
            </a:r>
          </a:p>
          <a:p>
            <a:pPr lvl="1"/>
            <a:r>
              <a:rPr lang="en-US" dirty="0" smtClean="0"/>
              <a:t>Needed for types not directly specified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br>
              <a:rPr lang="en-US" dirty="0" smtClean="0"/>
            </a:br>
            <a:r>
              <a:rPr lang="en-US" dirty="0" smtClean="0"/>
              <a:t>Ultimate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ISerializable</a:t>
            </a:r>
            <a:endParaRPr lang="en-US" dirty="0" smtClean="0"/>
          </a:p>
          <a:p>
            <a:pPr lvl="1"/>
            <a:r>
              <a:rPr lang="en-US" dirty="0" smtClean="0"/>
              <a:t>Deserialization constructor</a:t>
            </a:r>
          </a:p>
          <a:p>
            <a:pPr lvl="1"/>
            <a:r>
              <a:rPr lang="en-US" dirty="0" err="1" smtClean="0"/>
              <a:t>GetObjectData</a:t>
            </a:r>
            <a:r>
              <a:rPr lang="en-US" dirty="0" smtClean="0"/>
              <a:t> method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IXmlSerializable</a:t>
            </a:r>
            <a:endParaRPr lang="en-US" dirty="0" smtClean="0"/>
          </a:p>
          <a:p>
            <a:pPr lvl="1"/>
            <a:r>
              <a:rPr lang="en-US" dirty="0" err="1" smtClean="0"/>
              <a:t>ReadXml</a:t>
            </a:r>
            <a:endParaRPr lang="en-US" dirty="0" smtClean="0"/>
          </a:p>
          <a:p>
            <a:pPr lvl="1"/>
            <a:r>
              <a:rPr lang="en-US" dirty="0" err="1" smtClean="0"/>
              <a:t>WriteXml</a:t>
            </a:r>
            <a:endParaRPr lang="en-US" dirty="0" smtClean="0"/>
          </a:p>
          <a:p>
            <a:pPr lvl="1"/>
            <a:r>
              <a:rPr lang="en-US" dirty="0" err="1" smtClean="0"/>
              <a:t>GetSchema</a:t>
            </a:r>
            <a:r>
              <a:rPr lang="en-US" dirty="0" smtClean="0"/>
              <a:t> – </a:t>
            </a:r>
            <a:r>
              <a:rPr lang="en-US" dirty="0" err="1" smtClean="0"/>
              <a:t>Nop</a:t>
            </a:r>
            <a:r>
              <a:rPr lang="en-US" dirty="0" smtClean="0"/>
              <a:t> – just return null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3900"/>
          </a:xfrm>
        </p:spPr>
        <p:txBody>
          <a:bodyPr/>
          <a:lstStyle/>
          <a:p>
            <a:r>
              <a:rPr lang="en-US" dirty="0" smtClean="0"/>
              <a:t>.NET 2.0 added version tolerance to BF</a:t>
            </a:r>
          </a:p>
          <a:p>
            <a:pPr lvl="1"/>
            <a:r>
              <a:rPr lang="en-US" dirty="0" smtClean="0"/>
              <a:t>Add new fields without breaking deserialization</a:t>
            </a:r>
          </a:p>
          <a:p>
            <a:pPr lvl="1"/>
            <a:r>
              <a:rPr lang="en-US" dirty="0" smtClean="0"/>
              <a:t>Additional fields in stream ignored during deserialization</a:t>
            </a:r>
          </a:p>
          <a:p>
            <a:pPr lvl="1"/>
            <a:r>
              <a:rPr lang="en-US" dirty="0" smtClean="0"/>
              <a:t>Attribute fields as </a:t>
            </a:r>
            <a:r>
              <a:rPr lang="en-US" dirty="0" err="1" smtClean="0"/>
              <a:t>OptionalField</a:t>
            </a:r>
            <a:endParaRPr lang="en-US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VersionAdded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, though still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73837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Tolerance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remove a serialized field.</a:t>
            </a:r>
          </a:p>
          <a:p>
            <a:r>
              <a:rPr lang="en-US" dirty="0"/>
              <a:t>Never apply the </a:t>
            </a:r>
            <a:r>
              <a:rPr lang="en-US" dirty="0" err="1"/>
              <a:t>NonSerializedAttribute</a:t>
            </a:r>
            <a:r>
              <a:rPr lang="en-US" dirty="0"/>
              <a:t> attribute to a field if the attribute was not applied to the field in the previous version.</a:t>
            </a:r>
          </a:p>
          <a:p>
            <a:r>
              <a:rPr lang="en-US" dirty="0"/>
              <a:t>Never change the name or the type of a serialized field.</a:t>
            </a:r>
          </a:p>
          <a:p>
            <a:r>
              <a:rPr lang="en-US" dirty="0"/>
              <a:t>When adding a new serialized field, apply the </a:t>
            </a:r>
            <a:r>
              <a:rPr lang="en-US" dirty="0" err="1"/>
              <a:t>OptionalFieldAttribute</a:t>
            </a:r>
            <a:r>
              <a:rPr lang="en-US" dirty="0"/>
              <a:t> attribute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4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Tolerance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removing a </a:t>
            </a:r>
            <a:r>
              <a:rPr lang="en-US" dirty="0" err="1"/>
              <a:t>NonSerializedAttribute</a:t>
            </a:r>
            <a:r>
              <a:rPr lang="en-US" dirty="0"/>
              <a:t> attribute from a field (that was not </a:t>
            </a:r>
            <a:r>
              <a:rPr lang="en-US" dirty="0" err="1"/>
              <a:t>serializable</a:t>
            </a:r>
            <a:r>
              <a:rPr lang="en-US" dirty="0"/>
              <a:t> in a previous version), apply the </a:t>
            </a:r>
            <a:r>
              <a:rPr lang="en-US" dirty="0" err="1"/>
              <a:t>OptionalFieldAttribute</a:t>
            </a:r>
            <a:r>
              <a:rPr lang="en-US" dirty="0"/>
              <a:t> attribute.</a:t>
            </a:r>
          </a:p>
          <a:p>
            <a:r>
              <a:rPr lang="en-US" dirty="0"/>
              <a:t>For all optional fields, set meaningful defaults using the serialization callbacks unless 0 or </a:t>
            </a:r>
            <a:r>
              <a:rPr lang="en-US" dirty="0" err="1"/>
              <a:t>nullas</a:t>
            </a:r>
            <a:r>
              <a:rPr lang="en-US" dirty="0"/>
              <a:t> defaults are 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changes </a:t>
            </a:r>
            <a:r>
              <a:rPr lang="en-US" dirty="0" smtClean="0"/>
              <a:t>and other serializers require </a:t>
            </a:r>
            <a:r>
              <a:rPr lang="en-US" dirty="0"/>
              <a:t>custom serialization</a:t>
            </a:r>
          </a:p>
          <a:p>
            <a:pPr lvl="1"/>
            <a:r>
              <a:rPr lang="en-US" dirty="0"/>
              <a:t>Member data type changes</a:t>
            </a:r>
          </a:p>
          <a:p>
            <a:pPr lvl="1"/>
            <a:r>
              <a:rPr lang="en-US" dirty="0"/>
              <a:t>Semantic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4439</TotalTime>
  <Words>485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We Need More Control</vt:lpstr>
      <vt:lpstr>Help for XML Serializer</vt:lpstr>
      <vt:lpstr>Customizing Serialization Ultimate Control</vt:lpstr>
      <vt:lpstr>Versioning</vt:lpstr>
      <vt:lpstr>Version Tolerance Rules</vt:lpstr>
      <vt:lpstr>Version Tolerance Rules</vt:lpstr>
      <vt:lpstr>Versioning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60</cp:revision>
  <dcterms:created xsi:type="dcterms:W3CDTF">2014-03-03T00:16:34Z</dcterms:created>
  <dcterms:modified xsi:type="dcterms:W3CDTF">2014-12-08T19:14:19Z</dcterms:modified>
</cp:coreProperties>
</file>