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3" r:id="rId5"/>
    <p:sldId id="279" r:id="rId6"/>
    <p:sldId id="274" r:id="rId7"/>
    <p:sldId id="278" r:id="rId8"/>
    <p:sldId id="275" r:id="rId9"/>
    <p:sldId id="276" r:id="rId10"/>
    <p:sldId id="277" r:id="rId11"/>
    <p:sldId id="281" r:id="rId12"/>
    <p:sldId id="282" r:id="rId13"/>
    <p:sldId id="283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protobuf-net/" TargetMode="External"/><Relationship Id="rId3" Type="http://schemas.openxmlformats.org/officeDocument/2006/relationships/hyperlink" Target="http://msdn.microsoft.com/en-us/library/system.xml.serialization.xmlserializer%28v=vs.110%29.aspx" TargetMode="External"/><Relationship Id="rId7" Type="http://schemas.openxmlformats.org/officeDocument/2006/relationships/hyperlink" Target="http://james.newtonking.com/json" TargetMode="External"/><Relationship Id="rId2" Type="http://schemas.openxmlformats.org/officeDocument/2006/relationships/hyperlink" Target="http://msdn.microsoft.com/en-us/library/system.runtime.serialization.formatters.binary.binaryformatter%28v=vs.110%2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runtime.serialization.json.datacontractjsonserializer%28v=vs.110%29.aspx" TargetMode="External"/><Relationship Id="rId5" Type="http://schemas.openxmlformats.org/officeDocument/2006/relationships/hyperlink" Target="http://msdn.microsoft.com/en-us/library/system.runtime.serialization.netdatacontractserializer%28v=vs.110%29.aspx" TargetMode="External"/><Relationship Id="rId4" Type="http://schemas.openxmlformats.org/officeDocument/2006/relationships/hyperlink" Target="http://msdn.microsoft.com/en-us/library/system.runtime.serialization.datacontractserializer%28v=vs.110%29.aspx" TargetMode="External"/><Relationship Id="rId9" Type="http://schemas.openxmlformats.org/officeDocument/2006/relationships/hyperlink" Target="http://msdn.microsoft.com/en-us/library/system.runtime.serialization.formatters.soap.soapformatter%28v=vs.110%29.asp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7772400" cy="1736725"/>
          </a:xfrm>
        </p:spPr>
        <p:txBody>
          <a:bodyPr/>
          <a:lstStyle/>
          <a:p>
            <a:r>
              <a:rPr lang="en-US" dirty="0" smtClean="0"/>
              <a:t>.NET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04800" y="3124200"/>
            <a:ext cx="8458200" cy="3352800"/>
          </a:xfrm>
        </p:spPr>
        <p:txBody>
          <a:bodyPr/>
          <a:lstStyle/>
          <a:p>
            <a:r>
              <a:rPr lang="en-US" dirty="0" smtClean="0"/>
              <a:t>Understanding and effectively applying serialization in .NET applications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</a:t>
            </a:r>
            <a:r>
              <a:rPr lang="en-US" dirty="0" err="1" smtClean="0"/>
              <a:t>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Apply to Types</a:t>
            </a:r>
          </a:p>
          <a:p>
            <a:pPr lvl="1"/>
            <a:r>
              <a:rPr lang="en-US" dirty="0" smtClean="0"/>
              <a:t>Indicates a type can be serialized</a:t>
            </a:r>
          </a:p>
          <a:p>
            <a:r>
              <a:rPr lang="en-US" dirty="0" err="1" smtClean="0"/>
              <a:t>NonSerialized</a:t>
            </a:r>
            <a:endParaRPr lang="en-US" dirty="0" smtClean="0"/>
          </a:p>
          <a:p>
            <a:pPr lvl="1"/>
            <a:r>
              <a:rPr lang="en-US" dirty="0" smtClean="0"/>
              <a:t>Apply to Properties</a:t>
            </a:r>
            <a:r>
              <a:rPr lang="en-US" dirty="0"/>
              <a:t>,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Indicates a member should not be serialized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… and now some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1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De-Serializing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Okay, code again…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3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More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OnSerializing</a:t>
            </a:r>
            <a:r>
              <a:rPr lang="en-US" dirty="0" smtClean="0"/>
              <a:t>, </a:t>
            </a:r>
            <a:r>
              <a:rPr lang="en-US" dirty="0" err="1" smtClean="0"/>
              <a:t>OnSerialized</a:t>
            </a:r>
            <a:endParaRPr lang="en-US" dirty="0" smtClean="0"/>
          </a:p>
          <a:p>
            <a:pPr lvl="1"/>
            <a:r>
              <a:rPr lang="en-US" dirty="0" err="1" smtClean="0"/>
              <a:t>OnDeserializing</a:t>
            </a:r>
            <a:r>
              <a:rPr lang="en-US" dirty="0" smtClean="0"/>
              <a:t>, </a:t>
            </a:r>
            <a:r>
              <a:rPr lang="en-US" dirty="0" err="1" smtClean="0"/>
              <a:t>OnDeserialized</a:t>
            </a:r>
            <a:endParaRPr lang="en-US" dirty="0" smtClean="0"/>
          </a:p>
          <a:p>
            <a:pPr lvl="1"/>
            <a:r>
              <a:rPr lang="en-US" dirty="0" smtClean="0"/>
              <a:t>Use with </a:t>
            </a:r>
          </a:p>
          <a:p>
            <a:pPr lvl="2"/>
            <a:r>
              <a:rPr lang="en-US" dirty="0" err="1" smtClean="0"/>
              <a:t>BinaryFormatter</a:t>
            </a:r>
            <a:endParaRPr lang="en-US" dirty="0" smtClean="0"/>
          </a:p>
          <a:p>
            <a:pPr lvl="2"/>
            <a:r>
              <a:rPr lang="en-US" dirty="0" smtClean="0"/>
              <a:t>WCF </a:t>
            </a:r>
            <a:r>
              <a:rPr lang="en-US" dirty="0" err="1" smtClean="0"/>
              <a:t>serializers</a:t>
            </a:r>
            <a:endParaRPr lang="en-US" dirty="0" smtClean="0"/>
          </a:p>
          <a:p>
            <a:pPr lvl="2"/>
            <a:r>
              <a:rPr lang="en-US" dirty="0" smtClean="0"/>
              <a:t>JSON.NET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for XML 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XmlInclude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Includes definition of additional types</a:t>
            </a:r>
          </a:p>
          <a:p>
            <a:pPr lvl="1"/>
            <a:r>
              <a:rPr lang="en-US" dirty="0" smtClean="0"/>
              <a:t>Needed for types not directly specified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25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Serialization</a:t>
            </a:r>
            <a:br>
              <a:rPr lang="en-US" dirty="0" smtClean="0"/>
            </a:br>
            <a:r>
              <a:rPr lang="en-US" dirty="0" smtClean="0"/>
              <a:t>Ultimate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ISerializable</a:t>
            </a:r>
            <a:endParaRPr lang="en-US" dirty="0" smtClean="0"/>
          </a:p>
          <a:p>
            <a:pPr lvl="1"/>
            <a:r>
              <a:rPr lang="en-US" dirty="0" smtClean="0"/>
              <a:t>Deserialization constructor</a:t>
            </a:r>
          </a:p>
          <a:p>
            <a:pPr lvl="1"/>
            <a:r>
              <a:rPr lang="en-US" dirty="0" err="1" smtClean="0"/>
              <a:t>GetObjectData</a:t>
            </a:r>
            <a:r>
              <a:rPr lang="en-US" dirty="0" smtClean="0"/>
              <a:t> method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IXmlSerializable</a:t>
            </a:r>
            <a:endParaRPr lang="en-US" dirty="0" smtClean="0"/>
          </a:p>
          <a:p>
            <a:pPr lvl="1"/>
            <a:r>
              <a:rPr lang="en-US" dirty="0" err="1" smtClean="0"/>
              <a:t>ReadXml</a:t>
            </a:r>
            <a:endParaRPr lang="en-US" dirty="0" smtClean="0"/>
          </a:p>
          <a:p>
            <a:pPr lvl="1"/>
            <a:r>
              <a:rPr lang="en-US" dirty="0" err="1" smtClean="0"/>
              <a:t>WriteXml</a:t>
            </a:r>
            <a:endParaRPr lang="en-US" dirty="0" smtClean="0"/>
          </a:p>
          <a:p>
            <a:pPr lvl="1"/>
            <a:r>
              <a:rPr lang="en-US" dirty="0" err="1" smtClean="0"/>
              <a:t>GetSchema</a:t>
            </a:r>
            <a:r>
              <a:rPr lang="en-US" dirty="0" smtClean="0"/>
              <a:t> – </a:t>
            </a:r>
            <a:r>
              <a:rPr lang="en-US" dirty="0" err="1" smtClean="0"/>
              <a:t>Nop</a:t>
            </a:r>
            <a:r>
              <a:rPr lang="en-US" dirty="0" smtClean="0"/>
              <a:t> – just return null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 at </a:t>
            </a:r>
            <a:r>
              <a:rPr lang="en-US" dirty="0" err="1" smtClean="0"/>
              <a:t>StoneRiver</a:t>
            </a:r>
            <a:endParaRPr lang="en-US" dirty="0" smtClean="0"/>
          </a:p>
          <a:p>
            <a:r>
              <a:rPr lang="en-US" dirty="0" smtClean="0"/>
              <a:t>President of Iowa Code Camp</a:t>
            </a:r>
          </a:p>
          <a:p>
            <a:r>
              <a:rPr lang="en-US" dirty="0" smtClean="0"/>
              <a:t>Co-leader and MC for </a:t>
            </a:r>
            <a:r>
              <a:rPr lang="en-US" dirty="0" err="1" smtClean="0"/>
              <a:t>CRineta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cwi-websoft.com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gregsohl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Serialization</a:t>
            </a:r>
          </a:p>
          <a:p>
            <a:r>
              <a:rPr lang="en-US" sz="2800" dirty="0" smtClean="0"/>
              <a:t>What is Serialization Used For</a:t>
            </a:r>
          </a:p>
          <a:p>
            <a:r>
              <a:rPr lang="en-US" sz="2800" dirty="0" smtClean="0"/>
              <a:t>How Serialization Works</a:t>
            </a:r>
            <a:endParaRPr lang="en-US" sz="2800" dirty="0" smtClean="0"/>
          </a:p>
          <a:p>
            <a:r>
              <a:rPr lang="en-US" sz="2800" dirty="0" smtClean="0"/>
              <a:t>Available Serializers</a:t>
            </a:r>
          </a:p>
          <a:p>
            <a:r>
              <a:rPr lang="en-US" sz="2800" dirty="0" smtClean="0"/>
              <a:t>Examples of use</a:t>
            </a:r>
          </a:p>
          <a:p>
            <a:r>
              <a:rPr lang="en-US" sz="2800" dirty="0" smtClean="0"/>
              <a:t>Attributes</a:t>
            </a:r>
          </a:p>
          <a:p>
            <a:r>
              <a:rPr lang="en-US" sz="2800" dirty="0" smtClean="0"/>
              <a:t>Customizing Serialization</a:t>
            </a:r>
          </a:p>
          <a:p>
            <a:r>
              <a:rPr lang="en-US" sz="2800" dirty="0" smtClean="0"/>
              <a:t>Versioning</a:t>
            </a:r>
          </a:p>
          <a:p>
            <a:r>
              <a:rPr lang="en-US" sz="2800" dirty="0" smtClean="0"/>
              <a:t>Unit Testing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132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converting an object or graph of objects to a sequence of bytes.</a:t>
            </a:r>
          </a:p>
          <a:p>
            <a:pPr lvl="1"/>
            <a:r>
              <a:rPr lang="en-US" dirty="0" smtClean="0"/>
              <a:t>Serialized data is </a:t>
            </a:r>
          </a:p>
          <a:p>
            <a:pPr lvl="2"/>
            <a:r>
              <a:rPr lang="en-US" dirty="0" smtClean="0"/>
              <a:t>Self described</a:t>
            </a:r>
          </a:p>
          <a:p>
            <a:pPr lvl="2"/>
            <a:r>
              <a:rPr lang="en-US" dirty="0" smtClean="0"/>
              <a:t>Reversible - Deserialization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.NET objects</a:t>
            </a:r>
          </a:p>
          <a:p>
            <a:pPr lvl="1"/>
            <a:r>
              <a:rPr lang="en-US" dirty="0" smtClean="0"/>
              <a:t>Two .NET Applications</a:t>
            </a:r>
          </a:p>
          <a:p>
            <a:pPr lvl="1"/>
            <a:r>
              <a:rPr lang="en-US" dirty="0" smtClean="0"/>
              <a:t>.NET Application Layers – loosely connected</a:t>
            </a:r>
          </a:p>
          <a:p>
            <a:pPr lvl="1"/>
            <a:r>
              <a:rPr lang="en-US" dirty="0" smtClean="0"/>
              <a:t>Non-.NET applications</a:t>
            </a:r>
          </a:p>
          <a:p>
            <a:r>
              <a:rPr lang="en-US" dirty="0" smtClean="0"/>
              <a:t>Storage of .NET object states</a:t>
            </a:r>
          </a:p>
          <a:p>
            <a:pPr lvl="1"/>
            <a:r>
              <a:rPr lang="en-US" dirty="0" smtClean="0"/>
              <a:t>To file or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1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Serializers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5151"/>
              </p:ext>
            </p:extLst>
          </p:nvPr>
        </p:nvGraphicFramePr>
        <p:xfrm>
          <a:off x="609600" y="1418556"/>
          <a:ext cx="7772400" cy="530351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429000"/>
                <a:gridCol w="1524000"/>
                <a:gridCol w="2819400"/>
              </a:tblGrid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Format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BinaryFormatter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3"/>
                        </a:rPr>
                        <a:t>XMLSerializer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4"/>
                        </a:rPr>
                        <a:t>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5"/>
                        </a:rPr>
                        <a:t>NetDataContractSerializer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6"/>
                        </a:rPr>
                        <a:t>DataContractJsonSerializer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linkClick r:id="rId7"/>
                        </a:rPr>
                        <a:t>JSON.NET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CompactFormatter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Binary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8"/>
                        </a:rPr>
                        <a:t>Protobuf</a:t>
                      </a:r>
                      <a:r>
                        <a:rPr lang="en-US" sz="2000" dirty="0">
                          <a:effectLst/>
                          <a:hlinkClick r:id="rId8"/>
                        </a:rPr>
                        <a:t>-Net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9"/>
                        </a:rPr>
                        <a:t>SoapFormatter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Many other open source tools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Various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4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Serialize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3900"/>
          </a:xfrm>
        </p:spPr>
        <p:txBody>
          <a:bodyPr/>
          <a:lstStyle/>
          <a:p>
            <a:r>
              <a:rPr lang="en-US" dirty="0" smtClean="0"/>
              <a:t>Generally</a:t>
            </a:r>
          </a:p>
          <a:p>
            <a:pPr lvl="1"/>
            <a:r>
              <a:rPr lang="en-US" dirty="0" smtClean="0"/>
              <a:t>Type information</a:t>
            </a:r>
          </a:p>
          <a:p>
            <a:pPr lvl="1"/>
            <a:r>
              <a:rPr lang="en-US" dirty="0" smtClean="0"/>
              <a:t>Member type information</a:t>
            </a:r>
          </a:p>
          <a:p>
            <a:pPr lvl="1"/>
            <a:r>
              <a:rPr lang="en-US" dirty="0" smtClean="0"/>
              <a:t>Member name information or use sequence</a:t>
            </a:r>
          </a:p>
          <a:p>
            <a:pPr lvl="1"/>
            <a:r>
              <a:rPr lang="en-US" dirty="0" smtClean="0"/>
              <a:t>Member values</a:t>
            </a:r>
          </a:p>
          <a:p>
            <a:r>
              <a:rPr lang="en-US" dirty="0" err="1" smtClean="0"/>
              <a:t>XmlSerializer</a:t>
            </a:r>
            <a:r>
              <a:rPr lang="en-US" dirty="0" smtClean="0"/>
              <a:t>, JSON.NET, DCJS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fields and property </a:t>
            </a:r>
            <a:r>
              <a:rPr lang="en-US" dirty="0" smtClean="0"/>
              <a:t>values</a:t>
            </a:r>
          </a:p>
          <a:p>
            <a:r>
              <a:rPr lang="en-US" dirty="0" err="1" smtClean="0"/>
              <a:t>BinaryFormatter</a:t>
            </a:r>
            <a:r>
              <a:rPr lang="en-US" dirty="0" smtClean="0"/>
              <a:t>, </a:t>
            </a:r>
            <a:r>
              <a:rPr lang="en-US" dirty="0" err="1" smtClean="0"/>
              <a:t>CompactFormatter</a:t>
            </a:r>
            <a:r>
              <a:rPr lang="en-US" dirty="0" smtClean="0"/>
              <a:t>, DCJS</a:t>
            </a:r>
          </a:p>
          <a:p>
            <a:pPr lvl="1"/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7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see a little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to read properties or fields</a:t>
            </a:r>
          </a:p>
          <a:p>
            <a:r>
              <a:rPr lang="en-US" dirty="0" smtClean="0"/>
              <a:t>Transformation of known types to byte or character streams</a:t>
            </a:r>
          </a:p>
          <a:p>
            <a:r>
              <a:rPr lang="en-US" dirty="0" smtClean="0"/>
              <a:t>Recursion into complex types</a:t>
            </a:r>
          </a:p>
          <a:p>
            <a:pPr lvl="1"/>
            <a:r>
              <a:rPr lang="en-US" dirty="0" smtClean="0"/>
              <a:t>Detect / prevent loops</a:t>
            </a:r>
          </a:p>
          <a:p>
            <a:r>
              <a:rPr lang="en-US" dirty="0" smtClean="0"/>
              <a:t>Varies by implementation</a:t>
            </a:r>
          </a:p>
          <a:p>
            <a:pPr lvl="1"/>
            <a:r>
              <a:rPr lang="en-US" dirty="0" smtClean="0"/>
              <a:t>Recording of field name</a:t>
            </a:r>
          </a:p>
          <a:p>
            <a:pPr lvl="1"/>
            <a:r>
              <a:rPr lang="en-US" dirty="0" smtClean="0"/>
              <a:t>Recording of data type</a:t>
            </a:r>
          </a:p>
          <a:p>
            <a:r>
              <a:rPr lang="en-US" dirty="0" smtClean="0"/>
              <a:t>Recording of 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73030"/>
      </p:ext>
    </p:extLst>
  </p:cSld>
  <p:clrMapOvr>
    <a:masterClrMapping/>
  </p:clrMapOvr>
</p:sld>
</file>

<file path=ppt/theme/theme1.xml><?xml version="1.0" encoding="utf-8"?>
<a:theme xmlns:a="http://schemas.openxmlformats.org/drawingml/2006/main" name="GMS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GMSTheme</Template>
  <TotalTime>3726</TotalTime>
  <Words>335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GMSTheme</vt:lpstr>
      <vt:lpstr>.NET Serialization</vt:lpstr>
      <vt:lpstr>About Greg</vt:lpstr>
      <vt:lpstr>Agenda</vt:lpstr>
      <vt:lpstr>Serialization Is …</vt:lpstr>
      <vt:lpstr>Uses</vt:lpstr>
      <vt:lpstr>Available Serializers</vt:lpstr>
      <vt:lpstr>What Do They Serialize</vt:lpstr>
      <vt:lpstr>Basic Examples</vt:lpstr>
      <vt:lpstr>How It Works</vt:lpstr>
      <vt:lpstr>Controlling Serialization</vt:lpstr>
      <vt:lpstr>De-Serializing</vt:lpstr>
      <vt:lpstr>We Need More Control</vt:lpstr>
      <vt:lpstr>Help for XML Serializer</vt:lpstr>
      <vt:lpstr>Customizing Serialization Ultimate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Clash of Symbols</dc:title>
  <dc:creator>greg</dc:creator>
  <cp:lastModifiedBy>Greg Sohl</cp:lastModifiedBy>
  <cp:revision>58</cp:revision>
  <dcterms:created xsi:type="dcterms:W3CDTF">2014-03-03T00:16:34Z</dcterms:created>
  <dcterms:modified xsi:type="dcterms:W3CDTF">2014-12-08T07:20:57Z</dcterms:modified>
</cp:coreProperties>
</file>