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4" r:id="rId6"/>
    <p:sldId id="278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gravell/protobuf-net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Serialization</a:t>
            </a:r>
          </a:p>
          <a:p>
            <a:r>
              <a:rPr lang="en-US" dirty="0" smtClean="0"/>
              <a:t>What is Serialization Used For</a:t>
            </a:r>
          </a:p>
          <a:p>
            <a:r>
              <a:rPr lang="en-US" dirty="0" smtClean="0"/>
              <a:t>How Serialization Works</a:t>
            </a:r>
            <a:endParaRPr lang="en-US" dirty="0" smtClean="0"/>
          </a:p>
          <a:p>
            <a:r>
              <a:rPr lang="en-US" dirty="0" smtClean="0"/>
              <a:t>Available Serializers</a:t>
            </a:r>
          </a:p>
          <a:p>
            <a:r>
              <a:rPr lang="en-US" dirty="0" smtClean="0"/>
              <a:t>Examples of use</a:t>
            </a:r>
          </a:p>
          <a:p>
            <a:r>
              <a:rPr lang="en-US" dirty="0" smtClean="0"/>
              <a:t>Customizing Serialization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Unit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9723"/>
              </p:ext>
            </p:extLst>
          </p:nvPr>
        </p:nvGraphicFramePr>
        <p:xfrm>
          <a:off x="609600" y="1418556"/>
          <a:ext cx="7772400" cy="511249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2"/>
                        </a:rPr>
                        <a:t>BinaryFormatter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XmlSerializer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endParaRPr lang="en-US" dirty="0" smtClean="0"/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Varying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pPr lvl="1"/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Types, Properties</a:t>
            </a:r>
            <a:r>
              <a:rPr lang="en-US" dirty="0"/>
              <a:t>, Fields</a:t>
            </a:r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2858</TotalTime>
  <Words>187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Available Serializers</vt:lpstr>
      <vt:lpstr>What Do They Serialize</vt:lpstr>
      <vt:lpstr>Basic Examples</vt:lpstr>
      <vt:lpstr>How It Works</vt:lpstr>
      <vt:lpstr>Attributes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37</cp:revision>
  <dcterms:created xsi:type="dcterms:W3CDTF">2014-03-03T00:16:34Z</dcterms:created>
  <dcterms:modified xsi:type="dcterms:W3CDTF">2014-12-07T16:53:10Z</dcterms:modified>
</cp:coreProperties>
</file>