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1" r:id="rId10"/>
    <p:sldId id="262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290" autoAdjust="0"/>
  </p:normalViewPr>
  <p:slideViewPr>
    <p:cSldViewPr snapToGrid="0">
      <p:cViewPr varScale="1">
        <p:scale>
          <a:sx n="79" d="100"/>
          <a:sy n="79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5C98E-541B-4711-8D36-1CAEE471954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4029E-C47F-4096-BD60-AA76801F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6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api/v2/curated-feeds/microsoftdotnet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NuGet/NuGetGallery/wiki/Hosting-the-NuGet-Gallery-Locally-in-IIS" TargetMode="External"/><Relationship Id="rId5" Type="http://schemas.openxmlformats.org/officeDocument/2006/relationships/hyperlink" Target="https://www.nuget.org/packages/NuGet.Server" TargetMode="External"/><Relationship Id="rId4" Type="http://schemas.openxmlformats.org/officeDocument/2006/relationships/hyperlink" Target="https://docs.nuget.org/create/hosting-your-own-nuget-feed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of feeds / repositories</a:t>
            </a:r>
          </a:p>
          <a:p>
            <a:pPr lvl="1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NuGet.org</a:t>
            </a:r>
          </a:p>
          <a:p>
            <a:pPr lvl="2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# downloads</a:t>
            </a:r>
          </a:p>
          <a:p>
            <a:pPr lvl="2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recognize the author's name - check the project site</a:t>
            </a:r>
          </a:p>
          <a:p>
            <a:pPr lvl="2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unofficial uploads exist</a:t>
            </a:r>
          </a:p>
          <a:p>
            <a:pPr lvl="3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Package: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Antlr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Curated Repository</a:t>
            </a:r>
          </a:p>
          <a:p>
            <a:pPr lvl="2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https://www.nuget.org/api/v2/curated-feeds/microsoftdotnet/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Repository</a:t>
            </a:r>
          </a:p>
          <a:p>
            <a:pPr lvl="2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https://docs.nuget.org/create/hosting-your-own-nuget-feeds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Folder</a:t>
            </a:r>
          </a:p>
          <a:p>
            <a:pPr lvl="3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command line tool to manage a folder since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NuGet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3.3</a:t>
            </a:r>
          </a:p>
          <a:p>
            <a:pPr lvl="3" rtl="0" fontAlgn="ctr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NuGet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</a:t>
            </a:r>
          </a:p>
          <a:p>
            <a:pPr lvl="4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https://www.nuget.org/packages/NuGet.Server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 rtl="0" fontAlgn="ctr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NuGet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Gallery</a:t>
            </a:r>
          </a:p>
          <a:p>
            <a:pPr lvl="4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https://github.com/NuGet/NuGetGallery/wiki/Hosting-the-NuGet-Gallery-Locally-in-IIS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up Visual Studio to use repositories in this order</a:t>
            </a:r>
          </a:p>
          <a:p>
            <a:pPr lvl="2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repo</a:t>
            </a:r>
          </a:p>
          <a:p>
            <a:pPr lvl="2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Curated </a:t>
            </a:r>
          </a:p>
          <a:p>
            <a:pPr lvl="2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NuGet.org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4029E-C47F-4096-BD60-AA76801F7A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4633" y="1311276"/>
            <a:ext cx="13906500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446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353CAB-8BFA-4E0F-B1A0-99F364D06A08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71004E6-E07A-4BDF-A275-18A6658D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3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004E6-E07A-4BDF-A275-18A6658D99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53CAB-8BFA-4E0F-B1A0-99F364D06A08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2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004E6-E07A-4BDF-A275-18A6658D99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53CAB-8BFA-4E0F-B1A0-99F364D06A08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0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004E6-E07A-4BDF-A275-18A6658D99E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53CAB-8BFA-4E0F-B1A0-99F364D06A08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004E6-E07A-4BDF-A275-18A6658D99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53CAB-8BFA-4E0F-B1A0-99F364D06A08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004E6-E07A-4BDF-A275-18A6658D99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53CAB-8BFA-4E0F-B1A0-99F364D06A08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004E6-E07A-4BDF-A275-18A6658D99E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53CAB-8BFA-4E0F-B1A0-99F364D06A08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1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004E6-E07A-4BDF-A275-18A6658D99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53CAB-8BFA-4E0F-B1A0-99F364D06A08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8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004E6-E07A-4BDF-A275-18A6658D99E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53CAB-8BFA-4E0F-B1A0-99F364D06A08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4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004E6-E07A-4BDF-A275-18A6658D99E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53CAB-8BFA-4E0F-B1A0-99F364D06A08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6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004E6-E07A-4BDF-A275-18A6658D99E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53CAB-8BFA-4E0F-B1A0-99F364D06A08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004E6-E07A-4BDF-A275-18A6658D99E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53CAB-8BFA-4E0F-B1A0-99F364D06A08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8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2517" y="1308101"/>
            <a:ext cx="13906501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71004E6-E07A-4BDF-A275-18A6658D99E9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6353CAB-8BFA-4E0F-B1A0-99F364D06A08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703250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xtAnalysisTool" TargetMode="External"/><Relationship Id="rId2" Type="http://schemas.openxmlformats.org/officeDocument/2006/relationships/hyperlink" Target="http://textanalysistool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ogfusion.ca/" TargetMode="External"/><Relationship Id="rId5" Type="http://schemas.openxmlformats.org/officeDocument/2006/relationships/hyperlink" Target="https://technet.microsoft.com/en-us/scriptcenter/dd919274.aspx" TargetMode="External"/><Relationship Id="rId4" Type="http://schemas.openxmlformats.org/officeDocument/2006/relationships/hyperlink" Target="file:///D:\Program%20Files\TextAnalysisTool\TextAnalysisTool.NET.ex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ologios.com/products/Default2.aspx?type=sr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robertgiesecke/Home/uploads/unmanagedexports" TargetMode="External"/><Relationship Id="rId2" Type="http://schemas.openxmlformats.org/officeDocument/2006/relationships/hyperlink" Target="https://www.nuget.org/packages/UnmanagedExpor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NuGet-Goals" TargetMode="External"/><Relationship Id="rId2" Type="http://schemas.openxmlformats.org/officeDocument/2006/relationships/hyperlink" Target="http://bit.ly/haack-tru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arenetobjects.codeple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914400" y="951058"/>
            <a:ext cx="10363200" cy="1736725"/>
          </a:xfrm>
        </p:spPr>
        <p:txBody>
          <a:bodyPr/>
          <a:lstStyle/>
          <a:p>
            <a:r>
              <a:rPr lang="en-US" dirty="0" smtClean="0"/>
              <a:t>Cool .NET Tools, Techniques and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828800" y="2961409"/>
            <a:ext cx="8534400" cy="1101436"/>
          </a:xfrm>
        </p:spPr>
        <p:txBody>
          <a:bodyPr/>
          <a:lstStyle/>
          <a:p>
            <a:r>
              <a:rPr lang="en-US" dirty="0" smtClean="0"/>
              <a:t>aka. More .NET Stuff that Doesn’t Suck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828800" y="4410634"/>
            <a:ext cx="8534400" cy="122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Presented by</a:t>
            </a:r>
          </a:p>
          <a:p>
            <a:r>
              <a:rPr lang="en-US" kern="0" dirty="0" smtClean="0"/>
              <a:t>Gregory M. Sohl</a:t>
            </a:r>
            <a:br>
              <a:rPr lang="en-US" kern="0" dirty="0" smtClean="0"/>
            </a:br>
            <a:endParaRPr lang="en-US" kern="0" dirty="0" smtClean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565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/ Filter Large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6518"/>
            <a:ext cx="10972800" cy="4897582"/>
          </a:xfrm>
        </p:spPr>
        <p:txBody>
          <a:bodyPr/>
          <a:lstStyle/>
          <a:p>
            <a:pPr fontAlgn="ctr"/>
            <a:r>
              <a:rPr lang="en-US" b="1" dirty="0" smtClean="0">
                <a:effectLst/>
              </a:rPr>
              <a:t>TextAnalysisTool.NET</a:t>
            </a:r>
          </a:p>
          <a:p>
            <a:pPr lvl="1" fontAlgn="ctr"/>
            <a:r>
              <a:rPr lang="en-US" dirty="0"/>
              <a:t>Opens huge </a:t>
            </a:r>
            <a:r>
              <a:rPr lang="en-US" dirty="0"/>
              <a:t>files</a:t>
            </a:r>
          </a:p>
          <a:p>
            <a:pPr lvl="1" fontAlgn="ctr"/>
            <a:r>
              <a:rPr lang="en-US" dirty="0"/>
              <a:t>Provides filtering by plain text and regex</a:t>
            </a:r>
          </a:p>
          <a:p>
            <a:pPr lvl="2" fontAlgn="ctr"/>
            <a:r>
              <a:rPr lang="en-US" dirty="0"/>
              <a:t>Multiple filters, toggle on and off</a:t>
            </a:r>
          </a:p>
          <a:p>
            <a:pPr lvl="1" fontAlgn="ctr"/>
            <a:r>
              <a:rPr lang="en-US" dirty="0" smtClean="0">
                <a:effectLst/>
                <a:hlinkClick r:id="rId2"/>
              </a:rPr>
              <a:t>http</a:t>
            </a:r>
            <a:r>
              <a:rPr lang="en-US" dirty="0">
                <a:effectLst/>
                <a:hlinkClick r:id="rId2"/>
              </a:rPr>
              <a:t>://textanalysistool.github.io/</a:t>
            </a:r>
            <a:endParaRPr lang="en-US" dirty="0">
              <a:effectLst/>
            </a:endParaRPr>
          </a:p>
          <a:p>
            <a:pPr lvl="1" fontAlgn="ctr"/>
            <a:r>
              <a:rPr lang="en-US" dirty="0">
                <a:effectLst/>
                <a:hlinkClick r:id="rId3"/>
              </a:rPr>
              <a:t>https://github.com/TextAnalysisTool</a:t>
            </a:r>
            <a:endParaRPr lang="en-US" dirty="0">
              <a:effectLst/>
            </a:endParaRPr>
          </a:p>
          <a:p>
            <a:pPr lvl="1" fontAlgn="ctr"/>
            <a:r>
              <a:rPr lang="en-US" dirty="0">
                <a:effectLst/>
                <a:hlinkClick r:id="rId4"/>
              </a:rPr>
              <a:t>Run It</a:t>
            </a:r>
            <a:endParaRPr lang="en-US" dirty="0">
              <a:effectLst/>
            </a:endParaRPr>
          </a:p>
          <a:p>
            <a:pPr lvl="1" fontAlgn="ctr"/>
            <a:r>
              <a:rPr lang="en-US" dirty="0"/>
              <a:t>Other tools</a:t>
            </a:r>
          </a:p>
          <a:p>
            <a:pPr lvl="2" fontAlgn="ctr"/>
            <a:r>
              <a:rPr lang="en-US" dirty="0"/>
              <a:t>Log Parser -</a:t>
            </a:r>
            <a:r>
              <a:rPr lang="en-US" dirty="0">
                <a:effectLst/>
              </a:rPr>
              <a:t> </a:t>
            </a:r>
            <a:r>
              <a:rPr lang="en-US" dirty="0">
                <a:effectLst/>
                <a:hlinkClick r:id="rId5"/>
              </a:rPr>
              <a:t>https://technet.microsoft.com/en-us/scriptcenter/dd919274.aspx</a:t>
            </a:r>
            <a:endParaRPr lang="en-US" dirty="0">
              <a:effectLst/>
            </a:endParaRPr>
          </a:p>
          <a:p>
            <a:pPr lvl="2" fontAlgn="ctr"/>
            <a:r>
              <a:rPr lang="en-US" dirty="0"/>
              <a:t>Log Fusion - </a:t>
            </a:r>
            <a:r>
              <a:rPr lang="en-US" dirty="0">
                <a:effectLst/>
                <a:hlinkClick r:id="rId6"/>
              </a:rPr>
              <a:t>http://www.logfusion.ca/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19" y="1432734"/>
            <a:ext cx="6253162" cy="4439429"/>
          </a:xfrm>
          <a:ln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981200" y="631666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gregsohl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43458" y="631666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http://cwi-websoft.com</a:t>
            </a:r>
          </a:p>
        </p:txBody>
      </p:sp>
    </p:spTree>
    <p:extLst>
      <p:ext uri="{BB962C8B-B14F-4D97-AF65-F5344CB8AC3E}">
        <p14:creationId xmlns:p14="http://schemas.microsoft.com/office/powerpoint/2010/main" val="14687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Merge (and split too)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GIOS PDF Split / Merge</a:t>
            </a:r>
          </a:p>
          <a:p>
            <a:pPr lvl="1" fontAlgn="ctr"/>
            <a:r>
              <a:rPr lang="en-US" sz="3200" dirty="0">
                <a:ea typeface="+mn-ea"/>
                <a:cs typeface="+mn-cs"/>
              </a:rPr>
              <a:t>Open Source</a:t>
            </a:r>
          </a:p>
          <a:p>
            <a:pPr lvl="1" fontAlgn="ctr"/>
            <a:r>
              <a:rPr lang="en-US" sz="3200" dirty="0">
                <a:ea typeface="+mn-ea"/>
                <a:cs typeface="+mn-cs"/>
              </a:rPr>
              <a:t>License: LGPL</a:t>
            </a:r>
          </a:p>
          <a:p>
            <a:pPr lvl="1" fontAlgn="ctr"/>
            <a:r>
              <a:rPr lang="en-US" dirty="0" smtClean="0">
                <a:effectLst/>
                <a:hlinkClick r:id="rId2"/>
              </a:rPr>
              <a:t>http</a:t>
            </a:r>
            <a:r>
              <a:rPr lang="en-US" dirty="0">
                <a:effectLst/>
                <a:hlinkClick r:id="rId2"/>
              </a:rPr>
              <a:t>://www.paologios.com/products/Default2.aspx?type=src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Easily Expose Unmanaged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err="1"/>
              <a:t>DLLExport</a:t>
            </a:r>
            <a:endParaRPr lang="en-US" dirty="0"/>
          </a:p>
          <a:p>
            <a:pPr lvl="1" fontAlgn="ctr"/>
            <a:r>
              <a:rPr lang="en-US" sz="3200" dirty="0">
                <a:ea typeface="+mn-ea"/>
                <a:cs typeface="+mn-cs"/>
              </a:rPr>
              <a:t>Automated tool for exposing .NET static methods as an unmanaged interface</a:t>
            </a:r>
          </a:p>
          <a:p>
            <a:pPr lvl="1" fontAlgn="ctr"/>
            <a:r>
              <a:rPr lang="en-US" sz="3200" dirty="0">
                <a:ea typeface="+mn-ea"/>
                <a:cs typeface="+mn-cs"/>
              </a:rPr>
              <a:t>Uses Cecil to rewrite the IL </a:t>
            </a:r>
            <a:r>
              <a:rPr lang="en-US" sz="3200" dirty="0">
                <a:ea typeface="+mn-ea"/>
                <a:cs typeface="+mn-cs"/>
              </a:rPr>
              <a:t>after compile</a:t>
            </a:r>
            <a:endParaRPr lang="en-US" sz="3200" dirty="0">
              <a:ea typeface="+mn-ea"/>
              <a:cs typeface="+mn-cs"/>
            </a:endParaRPr>
          </a:p>
          <a:p>
            <a:pPr lvl="1" fontAlgn="ctr"/>
            <a:r>
              <a:rPr lang="en-US" sz="3200" dirty="0" err="1">
                <a:ea typeface="+mn-ea"/>
                <a:cs typeface="+mn-cs"/>
              </a:rPr>
              <a:t>NuGet</a:t>
            </a:r>
            <a:r>
              <a:rPr lang="en-US" sz="3200" dirty="0">
                <a:ea typeface="+mn-ea"/>
                <a:cs typeface="+mn-cs"/>
              </a:rPr>
              <a:t>:</a:t>
            </a:r>
            <a:r>
              <a:rPr lang="en-US" dirty="0">
                <a:effectLst/>
              </a:rPr>
              <a:t> </a:t>
            </a:r>
            <a:r>
              <a:rPr lang="en-US" dirty="0">
                <a:effectLst/>
                <a:hlinkClick r:id="rId2"/>
              </a:rPr>
              <a:t>https://www.nuget.org/packages/UnmanagedExports/</a:t>
            </a:r>
            <a:endParaRPr lang="en-US" dirty="0">
              <a:effectLst/>
            </a:endParaRPr>
          </a:p>
          <a:p>
            <a:pPr lvl="1" fontAlgn="ctr"/>
            <a:r>
              <a:rPr lang="en-US" sz="3200" dirty="0">
                <a:ea typeface="+mn-ea"/>
                <a:cs typeface="+mn-cs"/>
              </a:rPr>
              <a:t>Project Info: </a:t>
            </a:r>
            <a:r>
              <a:rPr lang="en-US" dirty="0">
                <a:effectLst/>
                <a:hlinkClick r:id="rId3"/>
              </a:rPr>
              <a:t>https://sites.google.com/site/robertgiesecke/Home/uploads/unmanagedexports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r>
              <a:rPr lang="en-US" dirty="0" smtClean="0"/>
              <a:t>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Licenses</a:t>
            </a:r>
          </a:p>
          <a:p>
            <a:r>
              <a:rPr lang="en-US" dirty="0"/>
              <a:t>NuGet.org Trust issues</a:t>
            </a:r>
          </a:p>
          <a:p>
            <a:r>
              <a:rPr lang="en-US" dirty="0"/>
              <a:t>Use of feeds / </a:t>
            </a:r>
            <a:r>
              <a:rPr lang="en-US" dirty="0"/>
              <a:t>repositories</a:t>
            </a:r>
          </a:p>
          <a:p>
            <a:r>
              <a:rPr lang="en-US" dirty="0"/>
              <a:t>Review the </a:t>
            </a:r>
            <a:r>
              <a:rPr lang="en-US" dirty="0"/>
              <a:t>Package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Licenses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They’re not all created equal</a:t>
            </a:r>
          </a:p>
          <a:p>
            <a:r>
              <a:rPr lang="en-US" dirty="0" smtClean="0"/>
              <a:t>What’s your policy?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201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Trust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true author identification</a:t>
            </a:r>
          </a:p>
          <a:p>
            <a:r>
              <a:rPr lang="en-US" dirty="0"/>
              <a:t>No package signing</a:t>
            </a:r>
          </a:p>
          <a:p>
            <a:r>
              <a:rPr lang="en-US" dirty="0" smtClean="0"/>
              <a:t>Many non-official packages</a:t>
            </a:r>
          </a:p>
          <a:p>
            <a:r>
              <a:rPr lang="en-US" dirty="0" smtClean="0"/>
              <a:t>Reference</a:t>
            </a:r>
          </a:p>
          <a:p>
            <a:pPr lvl="1" fontAlgn="ctr"/>
            <a:r>
              <a:rPr lang="en-US" dirty="0">
                <a:ea typeface="+mn-ea"/>
                <a:cs typeface="+mn-cs"/>
              </a:rPr>
              <a:t>Phil Haack </a:t>
            </a:r>
            <a:r>
              <a:rPr lang="en-US" dirty="0">
                <a:effectLst/>
              </a:rPr>
              <a:t>– </a:t>
            </a:r>
            <a:r>
              <a:rPr lang="en-US" dirty="0">
                <a:effectLst/>
                <a:hlinkClick r:id="rId2"/>
              </a:rPr>
              <a:t>http://</a:t>
            </a:r>
            <a:r>
              <a:rPr lang="en-US" dirty="0" smtClean="0">
                <a:effectLst/>
                <a:hlinkClick r:id="rId2"/>
              </a:rPr>
              <a:t>bit.ly/haack-trust</a:t>
            </a:r>
            <a:r>
              <a:rPr lang="en-US" dirty="0" smtClean="0">
                <a:effectLst/>
              </a:rPr>
              <a:t> </a:t>
            </a:r>
            <a:endParaRPr lang="en-US" dirty="0">
              <a:effectLst/>
            </a:endParaRPr>
          </a:p>
          <a:p>
            <a:pPr lvl="1" fontAlgn="ctr"/>
            <a:r>
              <a:rPr lang="en-US" dirty="0" err="1">
                <a:ea typeface="+mn-ea"/>
                <a:cs typeface="+mn-cs"/>
              </a:rPr>
              <a:t>NuGet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Goals </a:t>
            </a:r>
            <a:r>
              <a:rPr lang="en-US" dirty="0">
                <a:effectLst/>
              </a:rPr>
              <a:t>- </a:t>
            </a:r>
            <a:r>
              <a:rPr lang="en-US" dirty="0">
                <a:effectLst/>
                <a:hlinkClick r:id="rId3"/>
              </a:rPr>
              <a:t>http://</a:t>
            </a:r>
            <a:r>
              <a:rPr lang="en-US" dirty="0" smtClean="0">
                <a:effectLst/>
                <a:hlinkClick r:id="rId3"/>
              </a:rPr>
              <a:t>bit.ly/NuGet-Goals</a:t>
            </a:r>
            <a:endParaRPr lang="en-US" dirty="0" smtClean="0">
              <a:effectLst/>
            </a:endParaRPr>
          </a:p>
          <a:p>
            <a:pPr fontAlgn="ctr"/>
            <a:endParaRPr lang="en-US" dirty="0">
              <a:effectLst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Feeds &amp;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NuGet.org</a:t>
            </a:r>
          </a:p>
          <a:p>
            <a:r>
              <a:rPr lang="en-US" dirty="0"/>
              <a:t>Microsoft Curated </a:t>
            </a:r>
            <a:r>
              <a:rPr lang="en-US" dirty="0" smtClean="0"/>
              <a:t>Feed</a:t>
            </a:r>
          </a:p>
          <a:p>
            <a:r>
              <a:rPr lang="en-US" dirty="0" smtClean="0"/>
              <a:t>Self-Hosted Repository</a:t>
            </a:r>
          </a:p>
          <a:p>
            <a:r>
              <a:rPr lang="en-US" dirty="0" smtClean="0"/>
              <a:t>Set </a:t>
            </a:r>
            <a:r>
              <a:rPr lang="en-US" dirty="0"/>
              <a:t>up Visual Studio to use repositories in this order</a:t>
            </a:r>
          </a:p>
          <a:p>
            <a:pPr lvl="1"/>
            <a:r>
              <a:rPr lang="en-US" dirty="0" smtClean="0"/>
              <a:t>Self-Hosted Repo</a:t>
            </a:r>
            <a:endParaRPr lang="en-US" dirty="0"/>
          </a:p>
          <a:p>
            <a:pPr lvl="1"/>
            <a:r>
              <a:rPr lang="en-US" dirty="0" smtClean="0"/>
              <a:t>Microsoft Curated</a:t>
            </a:r>
          </a:p>
          <a:p>
            <a:pPr lvl="1"/>
            <a:r>
              <a:rPr lang="en-US" strike="sngStrike" dirty="0" smtClean="0"/>
              <a:t>NuGet.org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6928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Package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</a:t>
            </a:r>
          </a:p>
          <a:p>
            <a:pPr lvl="1"/>
            <a:r>
              <a:rPr lang="en-US" dirty="0" smtClean="0"/>
              <a:t>Executes on install</a:t>
            </a:r>
          </a:p>
          <a:p>
            <a:pPr lvl="2"/>
            <a:r>
              <a:rPr lang="en-US" b="1" dirty="0"/>
              <a:t>Init.ps1</a:t>
            </a:r>
            <a:r>
              <a:rPr lang="en-US" dirty="0"/>
              <a:t> </a:t>
            </a:r>
            <a:r>
              <a:rPr lang="en-US" dirty="0" smtClean="0"/>
              <a:t>- runs </a:t>
            </a:r>
            <a:r>
              <a:rPr lang="en-US" dirty="0"/>
              <a:t>the first time a package is installed in a </a:t>
            </a:r>
            <a:r>
              <a:rPr lang="en-US" dirty="0" smtClean="0"/>
              <a:t>solution</a:t>
            </a:r>
          </a:p>
          <a:p>
            <a:pPr lvl="2"/>
            <a:r>
              <a:rPr lang="en-US" b="1" dirty="0"/>
              <a:t>Install.ps1</a:t>
            </a:r>
            <a:r>
              <a:rPr lang="en-US" dirty="0"/>
              <a:t> runs when a package is installed in a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Executes on uninstall</a:t>
            </a:r>
          </a:p>
          <a:p>
            <a:pPr lvl="2"/>
            <a:r>
              <a:rPr lang="en-US" b="1" dirty="0"/>
              <a:t>Uninstall.ps1</a:t>
            </a:r>
            <a:r>
              <a:rPr lang="en-US" dirty="0"/>
              <a:t> runs every time a package is </a:t>
            </a:r>
            <a:r>
              <a:rPr lang="en-US" dirty="0" smtClean="0"/>
              <a:t>uninstalled</a:t>
            </a:r>
          </a:p>
          <a:p>
            <a:r>
              <a:rPr lang="en-US" dirty="0" smtClean="0"/>
              <a:t>Source </a:t>
            </a:r>
            <a:r>
              <a:rPr lang="en-US" dirty="0"/>
              <a:t>Code</a:t>
            </a:r>
          </a:p>
          <a:p>
            <a:pPr lvl="1"/>
            <a:r>
              <a:rPr lang="en-US" dirty="0" smtClean="0"/>
              <a:t>Embedded </a:t>
            </a:r>
            <a:r>
              <a:rPr lang="en-US" dirty="0"/>
              <a:t>"other" 3rd party </a:t>
            </a:r>
            <a:r>
              <a:rPr lang="en-US" dirty="0" smtClean="0"/>
              <a:t>source - Check </a:t>
            </a:r>
            <a:r>
              <a:rPr lang="en-US" dirty="0"/>
              <a:t>it's license too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Source? Review the DLL with </a:t>
            </a:r>
            <a:r>
              <a:rPr lang="en-US" dirty="0" smtClean="0"/>
              <a:t>disassembler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.NET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Kellerman Software - .NET Object Comparison</a:t>
            </a:r>
          </a:p>
          <a:p>
            <a:pPr lvl="1" fontAlgn="ctr"/>
            <a:r>
              <a:rPr lang="en-US" dirty="0"/>
              <a:t>Open Source</a:t>
            </a:r>
          </a:p>
          <a:p>
            <a:pPr lvl="1" fontAlgn="ctr"/>
            <a:r>
              <a:rPr lang="en-US" dirty="0"/>
              <a:t>License: Microsoft Public License (</a:t>
            </a:r>
            <a:r>
              <a:rPr lang="en-US" dirty="0" err="1"/>
              <a:t>Ms</a:t>
            </a:r>
            <a:r>
              <a:rPr lang="en-US" dirty="0"/>
              <a:t>-PL)</a:t>
            </a:r>
          </a:p>
          <a:p>
            <a:pPr lvl="1" fontAlgn="ctr"/>
            <a:r>
              <a:rPr lang="en-US" dirty="0"/>
              <a:t>Produced </a:t>
            </a:r>
            <a:r>
              <a:rPr lang="en-US" dirty="0"/>
              <a:t>by Kellerman </a:t>
            </a:r>
            <a:r>
              <a:rPr lang="en-US" dirty="0"/>
              <a:t>Software</a:t>
            </a:r>
          </a:p>
          <a:p>
            <a:pPr lvl="1" fontAlgn="ctr"/>
            <a:r>
              <a:rPr lang="en-US" dirty="0"/>
              <a:t>Provides type-independent deep comparison</a:t>
            </a:r>
          </a:p>
          <a:p>
            <a:pPr lvl="2" fontAlgn="ctr"/>
            <a:r>
              <a:rPr lang="en-US" dirty="0"/>
              <a:t>Good</a:t>
            </a:r>
            <a:r>
              <a:rPr lang="en-US" dirty="0"/>
              <a:t> control for special conditions</a:t>
            </a:r>
            <a:endParaRPr lang="en-US" dirty="0"/>
          </a:p>
          <a:p>
            <a:pPr lvl="1" fontAlgn="ctr"/>
            <a:r>
              <a:rPr lang="en-US" dirty="0" smtClean="0">
                <a:effectLst/>
                <a:hlinkClick r:id="rId2"/>
              </a:rPr>
              <a:t>https</a:t>
            </a:r>
            <a:r>
              <a:rPr lang="en-US" dirty="0">
                <a:effectLst/>
                <a:hlinkClick r:id="rId2"/>
              </a:rPr>
              <a:t>://comparenetobjects.codeplex.com/</a:t>
            </a:r>
            <a:endParaRPr lang="en-US" sz="3600" dirty="0">
              <a:effectLst/>
            </a:endParaRPr>
          </a:p>
          <a:p>
            <a:pPr lvl="1" fontAlgn="ctr"/>
            <a:r>
              <a:rPr lang="en-US" dirty="0"/>
              <a:t>We </a:t>
            </a:r>
            <a:r>
              <a:rPr lang="en-US" dirty="0"/>
              <a:t>use it in serialization unit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g Presentation 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eg Presentation Theme" id="{4D570DA5-0E26-44D8-BC4B-CCA1D422CA54}" vid="{827CC67A-0911-42FA-99B5-AF1EDA62F0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Greg Presentation Theme</Template>
  <TotalTime>865</TotalTime>
  <Words>404</Words>
  <Application>Microsoft Office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Greg Presentation Theme</vt:lpstr>
      <vt:lpstr>Cool .NET Tools, Techniques and Libraries</vt:lpstr>
      <vt:lpstr>PDF Merge (and split too)</vt:lpstr>
      <vt:lpstr>Easily Expose Unmanaged Interface</vt:lpstr>
      <vt:lpstr>Using NuGet Safely</vt:lpstr>
      <vt:lpstr>Open Source Licenses</vt:lpstr>
      <vt:lpstr>NuGet Trust Issues</vt:lpstr>
      <vt:lpstr>Use of Feeds &amp; Repositories</vt:lpstr>
      <vt:lpstr>Review the Package Contents</vt:lpstr>
      <vt:lpstr>Compare .NET Objects</vt:lpstr>
      <vt:lpstr>View / Filter Large Files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 .NET Tools, Techniques and Libraries</dc:title>
  <dc:creator>Greg Sohl</dc:creator>
  <cp:lastModifiedBy>Greg Sohl</cp:lastModifiedBy>
  <cp:revision>12</cp:revision>
  <dcterms:created xsi:type="dcterms:W3CDTF">2016-01-04T04:19:00Z</dcterms:created>
  <dcterms:modified xsi:type="dcterms:W3CDTF">2016-01-04T18:44:23Z</dcterms:modified>
</cp:coreProperties>
</file>