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E33E-8078-45B8-BE8F-F140D4C86143}" type="doc">
      <dgm:prSet loTypeId="urn:microsoft.com/office/officeart/2005/8/layout/hierarchy4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68E506DF-75FE-4351-A575-DC8CFE003D4C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FCC71BF9-5DF8-4E42-9023-CDB66AC83EE1}" type="parTrans" cxnId="{BF11403C-E34E-4F4C-89B3-AF01D15A5746}">
      <dgm:prSet/>
      <dgm:spPr/>
      <dgm:t>
        <a:bodyPr/>
        <a:lstStyle/>
        <a:p>
          <a:endParaRPr lang="en-US"/>
        </a:p>
      </dgm:t>
    </dgm:pt>
    <dgm:pt modelId="{A19D0D9A-8C6C-46B8-B9CA-6DD0CD77C946}" type="sibTrans" cxnId="{BF11403C-E34E-4F4C-89B3-AF01D15A5746}">
      <dgm:prSet/>
      <dgm:spPr/>
      <dgm:t>
        <a:bodyPr/>
        <a:lstStyle/>
        <a:p>
          <a:endParaRPr lang="en-US"/>
        </a:p>
      </dgm:t>
    </dgm:pt>
    <dgm:pt modelId="{4D727B76-24D3-404B-92CF-41E9EB13F3ED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BFD7331C-A985-425A-A0D2-65C19B3DADCA}" type="parTrans" cxnId="{05FDAC00-99C2-4AFC-9590-2CF3CB575005}">
      <dgm:prSet/>
      <dgm:spPr/>
      <dgm:t>
        <a:bodyPr/>
        <a:lstStyle/>
        <a:p>
          <a:endParaRPr lang="en-US"/>
        </a:p>
      </dgm:t>
    </dgm:pt>
    <dgm:pt modelId="{D47D1FE4-9714-4E6C-99D1-97F703CDE9A5}" type="sibTrans" cxnId="{05FDAC00-99C2-4AFC-9590-2CF3CB575005}">
      <dgm:prSet/>
      <dgm:spPr/>
      <dgm:t>
        <a:bodyPr/>
        <a:lstStyle/>
        <a:p>
          <a:endParaRPr lang="en-US"/>
        </a:p>
      </dgm:t>
    </dgm:pt>
    <dgm:pt modelId="{20720447-3429-4704-B3B1-49A9BA5E9382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82F3EC30-1CF0-4F4D-A740-B008AEDED329}" type="parTrans" cxnId="{D970BBCA-3BEF-43A1-8D0F-AA2C54AAAC58}">
      <dgm:prSet/>
      <dgm:spPr/>
      <dgm:t>
        <a:bodyPr/>
        <a:lstStyle/>
        <a:p>
          <a:endParaRPr lang="en-US"/>
        </a:p>
      </dgm:t>
    </dgm:pt>
    <dgm:pt modelId="{A685C032-35E3-413F-A80C-A0D9B3A10FD9}" type="sibTrans" cxnId="{D970BBCA-3BEF-43A1-8D0F-AA2C54AAAC58}">
      <dgm:prSet/>
      <dgm:spPr/>
      <dgm:t>
        <a:bodyPr/>
        <a:lstStyle/>
        <a:p>
          <a:endParaRPr lang="en-US"/>
        </a:p>
      </dgm:t>
    </dgm:pt>
    <dgm:pt modelId="{839219F5-30D1-4100-B5E3-DDC95DB93E48}">
      <dgm:prSet phldrT="[Text]"/>
      <dgm:spPr/>
      <dgm:t>
        <a:bodyPr/>
        <a:lstStyle/>
        <a:p>
          <a:r>
            <a:rPr lang="en-US" dirty="0" smtClean="0"/>
            <a:t>Web Forms</a:t>
          </a:r>
          <a:endParaRPr lang="en-US" dirty="0"/>
        </a:p>
      </dgm:t>
    </dgm:pt>
    <dgm:pt modelId="{CC21082F-17D0-4D2B-A794-DA29D57F1C57}" type="parTrans" cxnId="{E9FD21C6-7996-4781-8D44-8CF36448FA9C}">
      <dgm:prSet/>
      <dgm:spPr/>
      <dgm:t>
        <a:bodyPr/>
        <a:lstStyle/>
        <a:p>
          <a:endParaRPr lang="en-US"/>
        </a:p>
      </dgm:t>
    </dgm:pt>
    <dgm:pt modelId="{E48F76B0-696D-4B17-8E56-4F41DF42F331}" type="sibTrans" cxnId="{E9FD21C6-7996-4781-8D44-8CF36448FA9C}">
      <dgm:prSet/>
      <dgm:spPr/>
      <dgm:t>
        <a:bodyPr/>
        <a:lstStyle/>
        <a:p>
          <a:endParaRPr lang="en-US"/>
        </a:p>
      </dgm:t>
    </dgm:pt>
    <dgm:pt modelId="{835B3E8D-3AE1-4695-8FA4-C1F54406999A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135DE73-D33F-4886-B6F9-4513EBA094E3}" type="parTrans" cxnId="{DDAAB080-5E6B-4D88-8C09-8AD36E104C92}">
      <dgm:prSet/>
      <dgm:spPr/>
      <dgm:t>
        <a:bodyPr/>
        <a:lstStyle/>
        <a:p>
          <a:endParaRPr lang="en-US"/>
        </a:p>
      </dgm:t>
    </dgm:pt>
    <dgm:pt modelId="{E76305A4-8F6F-45A6-8CEF-A58D609ECF15}" type="sibTrans" cxnId="{DDAAB080-5E6B-4D88-8C09-8AD36E104C92}">
      <dgm:prSet/>
      <dgm:spPr/>
      <dgm:t>
        <a:bodyPr/>
        <a:lstStyle/>
        <a:p>
          <a:endParaRPr lang="en-US"/>
        </a:p>
      </dgm:t>
    </dgm:pt>
    <dgm:pt modelId="{335B37E7-FFF7-463E-BDEB-7BC506E0543E}">
      <dgm:prSet phldrT="[Text]"/>
      <dgm:spPr/>
      <dgm:t>
        <a:bodyPr/>
        <a:lstStyle/>
        <a:p>
          <a:r>
            <a:rPr lang="en-US" dirty="0" smtClean="0"/>
            <a:t>Web API</a:t>
          </a:r>
          <a:endParaRPr lang="en-US" dirty="0"/>
        </a:p>
      </dgm:t>
    </dgm:pt>
    <dgm:pt modelId="{CE03112B-B50F-45A2-A04A-D10E0CDC5522}" type="parTrans" cxnId="{B265CC04-2B6C-4EC3-9793-9C96892ED46C}">
      <dgm:prSet/>
      <dgm:spPr/>
      <dgm:t>
        <a:bodyPr/>
        <a:lstStyle/>
        <a:p>
          <a:endParaRPr lang="en-US"/>
        </a:p>
      </dgm:t>
    </dgm:pt>
    <dgm:pt modelId="{6DF6810B-13CB-45B5-BEF5-DB554C934B9B}" type="sibTrans" cxnId="{B265CC04-2B6C-4EC3-9793-9C96892ED46C}">
      <dgm:prSet/>
      <dgm:spPr/>
      <dgm:t>
        <a:bodyPr/>
        <a:lstStyle/>
        <a:p>
          <a:endParaRPr lang="en-US"/>
        </a:p>
      </dgm:t>
    </dgm:pt>
    <dgm:pt modelId="{CDD93539-3578-4D66-B104-52A9C9F8FA59}">
      <dgm:prSet phldrT="[Text]"/>
      <dgm:spPr/>
      <dgm:t>
        <a:bodyPr/>
        <a:lstStyle/>
        <a:p>
          <a:r>
            <a:rPr lang="en-US" dirty="0" smtClean="0"/>
            <a:t>Web Pages</a:t>
          </a:r>
          <a:endParaRPr lang="en-US" dirty="0"/>
        </a:p>
      </dgm:t>
    </dgm:pt>
    <dgm:pt modelId="{F0ACAAE3-EE98-4F84-8D4D-61DF4E3B7A70}" type="parTrans" cxnId="{8E74649E-4ED7-448E-8B43-BF4AA3F37930}">
      <dgm:prSet/>
      <dgm:spPr/>
      <dgm:t>
        <a:bodyPr/>
        <a:lstStyle/>
        <a:p>
          <a:endParaRPr lang="en-US"/>
        </a:p>
      </dgm:t>
    </dgm:pt>
    <dgm:pt modelId="{AE2EA8ED-B69B-4C1D-B3B5-689DB0691730}" type="sibTrans" cxnId="{8E74649E-4ED7-448E-8B43-BF4AA3F37930}">
      <dgm:prSet/>
      <dgm:spPr/>
      <dgm:t>
        <a:bodyPr/>
        <a:lstStyle/>
        <a:p>
          <a:endParaRPr lang="en-US"/>
        </a:p>
      </dgm:t>
    </dgm:pt>
    <dgm:pt modelId="{D22C768E-2D5E-47F9-876D-BD993DCD1A9D}">
      <dgm:prSet phldrT="[Text]"/>
      <dgm:spPr/>
      <dgm:t>
        <a:bodyPr/>
        <a:lstStyle/>
        <a:p>
          <a:r>
            <a:rPr lang="en-US" dirty="0" smtClean="0"/>
            <a:t>SPA</a:t>
          </a:r>
          <a:endParaRPr lang="en-US" dirty="0"/>
        </a:p>
      </dgm:t>
    </dgm:pt>
    <dgm:pt modelId="{8A5A52C0-F2D5-40EB-AE9D-C1D5C5B1FA3C}" type="parTrans" cxnId="{D9CBAA8E-79B3-4FE4-A1EA-D25669C4991F}">
      <dgm:prSet/>
      <dgm:spPr/>
      <dgm:t>
        <a:bodyPr/>
        <a:lstStyle/>
        <a:p>
          <a:endParaRPr lang="en-US"/>
        </a:p>
      </dgm:t>
    </dgm:pt>
    <dgm:pt modelId="{12C649CC-1B55-46E2-A152-1A0CEDA49D75}" type="sibTrans" cxnId="{D9CBAA8E-79B3-4FE4-A1EA-D25669C4991F}">
      <dgm:prSet/>
      <dgm:spPr/>
      <dgm:t>
        <a:bodyPr/>
        <a:lstStyle/>
        <a:p>
          <a:endParaRPr lang="en-US"/>
        </a:p>
      </dgm:t>
    </dgm:pt>
    <dgm:pt modelId="{680FEF57-7FBF-4925-8923-21E8BEA19479}">
      <dgm:prSet phldrT="[Text]"/>
      <dgm:spPr/>
      <dgm:t>
        <a:bodyPr/>
        <a:lstStyle/>
        <a:p>
          <a:r>
            <a:rPr lang="en-US" dirty="0" err="1" smtClean="0"/>
            <a:t>SignalIR</a:t>
          </a:r>
          <a:endParaRPr lang="en-US" dirty="0"/>
        </a:p>
      </dgm:t>
    </dgm:pt>
    <dgm:pt modelId="{C37980B2-9F51-402A-BDE3-EBD9A84CB7C6}" type="parTrans" cxnId="{FB15249D-E6B7-4490-8442-F68A58BA7F3F}">
      <dgm:prSet/>
      <dgm:spPr/>
      <dgm:t>
        <a:bodyPr/>
        <a:lstStyle/>
        <a:p>
          <a:endParaRPr lang="en-US"/>
        </a:p>
      </dgm:t>
    </dgm:pt>
    <dgm:pt modelId="{47BF4DB3-77AD-413D-9B99-B91C49A3C61E}" type="sibTrans" cxnId="{FB15249D-E6B7-4490-8442-F68A58BA7F3F}">
      <dgm:prSet/>
      <dgm:spPr/>
      <dgm:t>
        <a:bodyPr/>
        <a:lstStyle/>
        <a:p>
          <a:endParaRPr lang="en-US"/>
        </a:p>
      </dgm:t>
    </dgm:pt>
    <dgm:pt modelId="{B27A10DC-A4FF-4676-A563-044ACAC40D70}" type="pres">
      <dgm:prSet presAssocID="{CC13E33E-8078-45B8-BE8F-F140D4C861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5133C1-91F9-4A80-AE42-E2BEDF1A3DE9}" type="pres">
      <dgm:prSet presAssocID="{68E506DF-75FE-4351-A575-DC8CFE003D4C}" presName="vertOne" presStyleCnt="0"/>
      <dgm:spPr/>
    </dgm:pt>
    <dgm:pt modelId="{771F8E64-BD7A-459D-9BE1-3D0FBFD0E830}" type="pres">
      <dgm:prSet presAssocID="{68E506DF-75FE-4351-A575-DC8CFE003D4C}" presName="txOne" presStyleLbl="node0" presStyleIdx="0" presStyleCnt="1">
        <dgm:presLayoutVars>
          <dgm:chPref val="3"/>
        </dgm:presLayoutVars>
      </dgm:prSet>
      <dgm:spPr/>
    </dgm:pt>
    <dgm:pt modelId="{E8512E14-2DBD-4DCC-90A1-5D3541A0BBAC}" type="pres">
      <dgm:prSet presAssocID="{68E506DF-75FE-4351-A575-DC8CFE003D4C}" presName="parTransOne" presStyleCnt="0"/>
      <dgm:spPr/>
    </dgm:pt>
    <dgm:pt modelId="{F8940377-CA39-4990-8FC6-2072448227AF}" type="pres">
      <dgm:prSet presAssocID="{68E506DF-75FE-4351-A575-DC8CFE003D4C}" presName="horzOne" presStyleCnt="0"/>
      <dgm:spPr/>
    </dgm:pt>
    <dgm:pt modelId="{3B4C01AB-1AEF-4FF0-AA6A-8A78D98B1746}" type="pres">
      <dgm:prSet presAssocID="{4D727B76-24D3-404B-92CF-41E9EB13F3ED}" presName="vertTwo" presStyleCnt="0"/>
      <dgm:spPr/>
    </dgm:pt>
    <dgm:pt modelId="{9C12E59D-27CE-4BE3-9AD2-29C87D1C6277}" type="pres">
      <dgm:prSet presAssocID="{4D727B76-24D3-404B-92CF-41E9EB13F3ED}" presName="txTwo" presStyleLbl="node2" presStyleIdx="0" presStyleCnt="2">
        <dgm:presLayoutVars>
          <dgm:chPref val="3"/>
        </dgm:presLayoutVars>
      </dgm:prSet>
      <dgm:spPr/>
    </dgm:pt>
    <dgm:pt modelId="{689E2280-D980-4AB4-B79A-770A6E489A95}" type="pres">
      <dgm:prSet presAssocID="{4D727B76-24D3-404B-92CF-41E9EB13F3ED}" presName="parTransTwo" presStyleCnt="0"/>
      <dgm:spPr/>
    </dgm:pt>
    <dgm:pt modelId="{29C83F72-83EF-4919-BA08-DF986FF10C19}" type="pres">
      <dgm:prSet presAssocID="{4D727B76-24D3-404B-92CF-41E9EB13F3ED}" presName="horzTwo" presStyleCnt="0"/>
      <dgm:spPr/>
    </dgm:pt>
    <dgm:pt modelId="{A25E3F3B-6136-414A-9E79-988C0E8F9579}" type="pres">
      <dgm:prSet presAssocID="{20720447-3429-4704-B3B1-49A9BA5E9382}" presName="vertThree" presStyleCnt="0"/>
      <dgm:spPr/>
    </dgm:pt>
    <dgm:pt modelId="{803DE8D0-82F1-42D4-95CC-A739006621D5}" type="pres">
      <dgm:prSet presAssocID="{20720447-3429-4704-B3B1-49A9BA5E9382}" presName="txThree" presStyleLbl="node3" presStyleIdx="0" presStyleCnt="6">
        <dgm:presLayoutVars>
          <dgm:chPref val="3"/>
        </dgm:presLayoutVars>
      </dgm:prSet>
      <dgm:spPr/>
    </dgm:pt>
    <dgm:pt modelId="{EB4090FA-957A-424A-B50D-6924582B56FD}" type="pres">
      <dgm:prSet presAssocID="{20720447-3429-4704-B3B1-49A9BA5E9382}" presName="horzThree" presStyleCnt="0"/>
      <dgm:spPr/>
    </dgm:pt>
    <dgm:pt modelId="{F9146F8D-1D7D-49FB-A65B-ED8BB2AE2E64}" type="pres">
      <dgm:prSet presAssocID="{A685C032-35E3-413F-A80C-A0D9B3A10FD9}" presName="sibSpaceThree" presStyleCnt="0"/>
      <dgm:spPr/>
    </dgm:pt>
    <dgm:pt modelId="{B06FBB0C-91BE-4A93-8524-ED1DC9E549FD}" type="pres">
      <dgm:prSet presAssocID="{839219F5-30D1-4100-B5E3-DDC95DB93E48}" presName="vertThree" presStyleCnt="0"/>
      <dgm:spPr/>
    </dgm:pt>
    <dgm:pt modelId="{69B7C66C-E849-48DF-A047-65A363886A52}" type="pres">
      <dgm:prSet presAssocID="{839219F5-30D1-4100-B5E3-DDC95DB93E48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AF4DE-8734-4F43-B514-8B823257DB21}" type="pres">
      <dgm:prSet presAssocID="{839219F5-30D1-4100-B5E3-DDC95DB93E48}" presName="horzThree" presStyleCnt="0"/>
      <dgm:spPr/>
    </dgm:pt>
    <dgm:pt modelId="{37E2BF9D-5B75-489B-B0C0-51355A688F4A}" type="pres">
      <dgm:prSet presAssocID="{E48F76B0-696D-4B17-8E56-4F41DF42F331}" presName="sibSpaceThree" presStyleCnt="0"/>
      <dgm:spPr/>
    </dgm:pt>
    <dgm:pt modelId="{93099091-6E8F-4A6B-815A-FF3FEE37407D}" type="pres">
      <dgm:prSet presAssocID="{CDD93539-3578-4D66-B104-52A9C9F8FA59}" presName="vertThree" presStyleCnt="0"/>
      <dgm:spPr/>
    </dgm:pt>
    <dgm:pt modelId="{FFC63C9E-F6F8-44C4-92C8-73982247B377}" type="pres">
      <dgm:prSet presAssocID="{CDD93539-3578-4D66-B104-52A9C9F8FA59}" presName="txThree" presStyleLbl="node3" presStyleIdx="2" presStyleCnt="6">
        <dgm:presLayoutVars>
          <dgm:chPref val="3"/>
        </dgm:presLayoutVars>
      </dgm:prSet>
      <dgm:spPr/>
    </dgm:pt>
    <dgm:pt modelId="{49F617C5-00A9-4ECB-B455-C3F3AFC4A376}" type="pres">
      <dgm:prSet presAssocID="{CDD93539-3578-4D66-B104-52A9C9F8FA59}" presName="horzThree" presStyleCnt="0"/>
      <dgm:spPr/>
    </dgm:pt>
    <dgm:pt modelId="{4635BA38-F14B-4167-BD0C-24A05B9E67FC}" type="pres">
      <dgm:prSet presAssocID="{AE2EA8ED-B69B-4C1D-B3B5-689DB0691730}" presName="sibSpaceThree" presStyleCnt="0"/>
      <dgm:spPr/>
    </dgm:pt>
    <dgm:pt modelId="{FA994287-A539-4BB5-ACCC-7E66854EEC89}" type="pres">
      <dgm:prSet presAssocID="{D22C768E-2D5E-47F9-876D-BD993DCD1A9D}" presName="vertThree" presStyleCnt="0"/>
      <dgm:spPr/>
    </dgm:pt>
    <dgm:pt modelId="{EC7C695C-9D3F-451B-A676-7ABBE6313BA2}" type="pres">
      <dgm:prSet presAssocID="{D22C768E-2D5E-47F9-876D-BD993DCD1A9D}" presName="txThree" presStyleLbl="node3" presStyleIdx="3" presStyleCnt="6">
        <dgm:presLayoutVars>
          <dgm:chPref val="3"/>
        </dgm:presLayoutVars>
      </dgm:prSet>
      <dgm:spPr/>
    </dgm:pt>
    <dgm:pt modelId="{3C180185-046A-4AC5-9E50-3200942BAE67}" type="pres">
      <dgm:prSet presAssocID="{D22C768E-2D5E-47F9-876D-BD993DCD1A9D}" presName="horzThree" presStyleCnt="0"/>
      <dgm:spPr/>
    </dgm:pt>
    <dgm:pt modelId="{8EC03A88-CA75-4616-83D4-7E163E7BF15E}" type="pres">
      <dgm:prSet presAssocID="{D47D1FE4-9714-4E6C-99D1-97F703CDE9A5}" presName="sibSpaceTwo" presStyleCnt="0"/>
      <dgm:spPr/>
    </dgm:pt>
    <dgm:pt modelId="{AAFF4AC9-8AB0-481A-A7C5-B8EA6A7AC5E7}" type="pres">
      <dgm:prSet presAssocID="{835B3E8D-3AE1-4695-8FA4-C1F54406999A}" presName="vertTwo" presStyleCnt="0"/>
      <dgm:spPr/>
    </dgm:pt>
    <dgm:pt modelId="{9A62CB40-02D8-4239-AC45-89C877E37746}" type="pres">
      <dgm:prSet presAssocID="{835B3E8D-3AE1-4695-8FA4-C1F54406999A}" presName="txTwo" presStyleLbl="node2" presStyleIdx="1" presStyleCnt="2">
        <dgm:presLayoutVars>
          <dgm:chPref val="3"/>
        </dgm:presLayoutVars>
      </dgm:prSet>
      <dgm:spPr/>
    </dgm:pt>
    <dgm:pt modelId="{9D1FA889-CD12-4B4C-B0CF-5B3D24DBA598}" type="pres">
      <dgm:prSet presAssocID="{835B3E8D-3AE1-4695-8FA4-C1F54406999A}" presName="parTransTwo" presStyleCnt="0"/>
      <dgm:spPr/>
    </dgm:pt>
    <dgm:pt modelId="{1A7FFB5F-D919-4C0A-82AC-A43D00B5371C}" type="pres">
      <dgm:prSet presAssocID="{835B3E8D-3AE1-4695-8FA4-C1F54406999A}" presName="horzTwo" presStyleCnt="0"/>
      <dgm:spPr/>
    </dgm:pt>
    <dgm:pt modelId="{DE0734A5-D073-451C-8582-356AEF652529}" type="pres">
      <dgm:prSet presAssocID="{335B37E7-FFF7-463E-BDEB-7BC506E0543E}" presName="vertThree" presStyleCnt="0"/>
      <dgm:spPr/>
    </dgm:pt>
    <dgm:pt modelId="{54DC7823-DFA6-486C-8C7E-1B917D501187}" type="pres">
      <dgm:prSet presAssocID="{335B37E7-FFF7-463E-BDEB-7BC506E0543E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CECB7E-5BDD-44AD-9567-A2186946692A}" type="pres">
      <dgm:prSet presAssocID="{335B37E7-FFF7-463E-BDEB-7BC506E0543E}" presName="horzThree" presStyleCnt="0"/>
      <dgm:spPr/>
    </dgm:pt>
    <dgm:pt modelId="{8CA418D3-B852-4F09-BE0F-9A627CE89942}" type="pres">
      <dgm:prSet presAssocID="{6DF6810B-13CB-45B5-BEF5-DB554C934B9B}" presName="sibSpaceThree" presStyleCnt="0"/>
      <dgm:spPr/>
    </dgm:pt>
    <dgm:pt modelId="{8243B18E-1DE7-4DE1-AE56-97621064EFDC}" type="pres">
      <dgm:prSet presAssocID="{680FEF57-7FBF-4925-8923-21E8BEA19479}" presName="vertThree" presStyleCnt="0"/>
      <dgm:spPr/>
    </dgm:pt>
    <dgm:pt modelId="{7FC12CFE-55CB-4438-B919-72E9FE6FFAAC}" type="pres">
      <dgm:prSet presAssocID="{680FEF57-7FBF-4925-8923-21E8BEA1947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08E26-EAE2-42E9-B002-FF884DB9EDFE}" type="pres">
      <dgm:prSet presAssocID="{680FEF57-7FBF-4925-8923-21E8BEA19479}" presName="horzThree" presStyleCnt="0"/>
      <dgm:spPr/>
    </dgm:pt>
  </dgm:ptLst>
  <dgm:cxnLst>
    <dgm:cxn modelId="{8E94A467-EDD1-4AFC-A1EF-1001075A649A}" type="presOf" srcId="{4D727B76-24D3-404B-92CF-41E9EB13F3ED}" destId="{9C12E59D-27CE-4BE3-9AD2-29C87D1C6277}" srcOrd="0" destOrd="0" presId="urn:microsoft.com/office/officeart/2005/8/layout/hierarchy4"/>
    <dgm:cxn modelId="{D970BBCA-3BEF-43A1-8D0F-AA2C54AAAC58}" srcId="{4D727B76-24D3-404B-92CF-41E9EB13F3ED}" destId="{20720447-3429-4704-B3B1-49A9BA5E9382}" srcOrd="0" destOrd="0" parTransId="{82F3EC30-1CF0-4F4D-A740-B008AEDED329}" sibTransId="{A685C032-35E3-413F-A80C-A0D9B3A10FD9}"/>
    <dgm:cxn modelId="{DDAAB080-5E6B-4D88-8C09-8AD36E104C92}" srcId="{68E506DF-75FE-4351-A575-DC8CFE003D4C}" destId="{835B3E8D-3AE1-4695-8FA4-C1F54406999A}" srcOrd="1" destOrd="0" parTransId="{7135DE73-D33F-4886-B6F9-4513EBA094E3}" sibTransId="{E76305A4-8F6F-45A6-8CEF-A58D609ECF15}"/>
    <dgm:cxn modelId="{9C16E62A-441D-471C-B31D-5349A4B4DF0F}" type="presOf" srcId="{335B37E7-FFF7-463E-BDEB-7BC506E0543E}" destId="{54DC7823-DFA6-486C-8C7E-1B917D501187}" srcOrd="0" destOrd="0" presId="urn:microsoft.com/office/officeart/2005/8/layout/hierarchy4"/>
    <dgm:cxn modelId="{B265CC04-2B6C-4EC3-9793-9C96892ED46C}" srcId="{835B3E8D-3AE1-4695-8FA4-C1F54406999A}" destId="{335B37E7-FFF7-463E-BDEB-7BC506E0543E}" srcOrd="0" destOrd="0" parTransId="{CE03112B-B50F-45A2-A04A-D10E0CDC5522}" sibTransId="{6DF6810B-13CB-45B5-BEF5-DB554C934B9B}"/>
    <dgm:cxn modelId="{37BB7E52-AB20-4F84-AF72-95FC1A4675F8}" type="presOf" srcId="{CC13E33E-8078-45B8-BE8F-F140D4C86143}" destId="{B27A10DC-A4FF-4676-A563-044ACAC40D70}" srcOrd="0" destOrd="0" presId="urn:microsoft.com/office/officeart/2005/8/layout/hierarchy4"/>
    <dgm:cxn modelId="{13A0DF00-0B8D-4F56-8F5E-7A340F59FBA9}" type="presOf" srcId="{835B3E8D-3AE1-4695-8FA4-C1F54406999A}" destId="{9A62CB40-02D8-4239-AC45-89C877E37746}" srcOrd="0" destOrd="0" presId="urn:microsoft.com/office/officeart/2005/8/layout/hierarchy4"/>
    <dgm:cxn modelId="{BF11403C-E34E-4F4C-89B3-AF01D15A5746}" srcId="{CC13E33E-8078-45B8-BE8F-F140D4C86143}" destId="{68E506DF-75FE-4351-A575-DC8CFE003D4C}" srcOrd="0" destOrd="0" parTransId="{FCC71BF9-5DF8-4E42-9023-CDB66AC83EE1}" sibTransId="{A19D0D9A-8C6C-46B8-B9CA-6DD0CD77C946}"/>
    <dgm:cxn modelId="{747EF8E4-5702-451B-AD63-E1F380F9CDA8}" type="presOf" srcId="{839219F5-30D1-4100-B5E3-DDC95DB93E48}" destId="{69B7C66C-E849-48DF-A047-65A363886A52}" srcOrd="0" destOrd="0" presId="urn:microsoft.com/office/officeart/2005/8/layout/hierarchy4"/>
    <dgm:cxn modelId="{8DAA8148-BD60-48BC-8AD8-6EEB76329E62}" type="presOf" srcId="{CDD93539-3578-4D66-B104-52A9C9F8FA59}" destId="{FFC63C9E-F6F8-44C4-92C8-73982247B377}" srcOrd="0" destOrd="0" presId="urn:microsoft.com/office/officeart/2005/8/layout/hierarchy4"/>
    <dgm:cxn modelId="{B38C6BBC-7655-4042-BD0A-70006CF56D5E}" type="presOf" srcId="{D22C768E-2D5E-47F9-876D-BD993DCD1A9D}" destId="{EC7C695C-9D3F-451B-A676-7ABBE6313BA2}" srcOrd="0" destOrd="0" presId="urn:microsoft.com/office/officeart/2005/8/layout/hierarchy4"/>
    <dgm:cxn modelId="{972DAF1B-0B6A-41D6-A7B0-790B6B826716}" type="presOf" srcId="{20720447-3429-4704-B3B1-49A9BA5E9382}" destId="{803DE8D0-82F1-42D4-95CC-A739006621D5}" srcOrd="0" destOrd="0" presId="urn:microsoft.com/office/officeart/2005/8/layout/hierarchy4"/>
    <dgm:cxn modelId="{8E74649E-4ED7-448E-8B43-BF4AA3F37930}" srcId="{4D727B76-24D3-404B-92CF-41E9EB13F3ED}" destId="{CDD93539-3578-4D66-B104-52A9C9F8FA59}" srcOrd="2" destOrd="0" parTransId="{F0ACAAE3-EE98-4F84-8D4D-61DF4E3B7A70}" sibTransId="{AE2EA8ED-B69B-4C1D-B3B5-689DB0691730}"/>
    <dgm:cxn modelId="{8ADCD5BF-DB65-47F0-9C10-D827EF708CB6}" type="presOf" srcId="{68E506DF-75FE-4351-A575-DC8CFE003D4C}" destId="{771F8E64-BD7A-459D-9BE1-3D0FBFD0E830}" srcOrd="0" destOrd="0" presId="urn:microsoft.com/office/officeart/2005/8/layout/hierarchy4"/>
    <dgm:cxn modelId="{E9FD21C6-7996-4781-8D44-8CF36448FA9C}" srcId="{4D727B76-24D3-404B-92CF-41E9EB13F3ED}" destId="{839219F5-30D1-4100-B5E3-DDC95DB93E48}" srcOrd="1" destOrd="0" parTransId="{CC21082F-17D0-4D2B-A794-DA29D57F1C57}" sibTransId="{E48F76B0-696D-4B17-8E56-4F41DF42F331}"/>
    <dgm:cxn modelId="{D9CBAA8E-79B3-4FE4-A1EA-D25669C4991F}" srcId="{4D727B76-24D3-404B-92CF-41E9EB13F3ED}" destId="{D22C768E-2D5E-47F9-876D-BD993DCD1A9D}" srcOrd="3" destOrd="0" parTransId="{8A5A52C0-F2D5-40EB-AE9D-C1D5C5B1FA3C}" sibTransId="{12C649CC-1B55-46E2-A152-1A0CEDA49D75}"/>
    <dgm:cxn modelId="{05FDAC00-99C2-4AFC-9590-2CF3CB575005}" srcId="{68E506DF-75FE-4351-A575-DC8CFE003D4C}" destId="{4D727B76-24D3-404B-92CF-41E9EB13F3ED}" srcOrd="0" destOrd="0" parTransId="{BFD7331C-A985-425A-A0D2-65C19B3DADCA}" sibTransId="{D47D1FE4-9714-4E6C-99D1-97F703CDE9A5}"/>
    <dgm:cxn modelId="{49A49B24-D4C0-44A6-8F08-AE4EC9DEFBE6}" type="presOf" srcId="{680FEF57-7FBF-4925-8923-21E8BEA19479}" destId="{7FC12CFE-55CB-4438-B919-72E9FE6FFAAC}" srcOrd="0" destOrd="0" presId="urn:microsoft.com/office/officeart/2005/8/layout/hierarchy4"/>
    <dgm:cxn modelId="{FB15249D-E6B7-4490-8442-F68A58BA7F3F}" srcId="{835B3E8D-3AE1-4695-8FA4-C1F54406999A}" destId="{680FEF57-7FBF-4925-8923-21E8BEA19479}" srcOrd="1" destOrd="0" parTransId="{C37980B2-9F51-402A-BDE3-EBD9A84CB7C6}" sibTransId="{47BF4DB3-77AD-413D-9B99-B91C49A3C61E}"/>
    <dgm:cxn modelId="{3D2E3454-0591-49FC-A277-D1D84B761854}" type="presParOf" srcId="{B27A10DC-A4FF-4676-A563-044ACAC40D70}" destId="{EE5133C1-91F9-4A80-AE42-E2BEDF1A3DE9}" srcOrd="0" destOrd="0" presId="urn:microsoft.com/office/officeart/2005/8/layout/hierarchy4"/>
    <dgm:cxn modelId="{6F511A75-305A-44F3-B89A-F91EE3FA419C}" type="presParOf" srcId="{EE5133C1-91F9-4A80-AE42-E2BEDF1A3DE9}" destId="{771F8E64-BD7A-459D-9BE1-3D0FBFD0E830}" srcOrd="0" destOrd="0" presId="urn:microsoft.com/office/officeart/2005/8/layout/hierarchy4"/>
    <dgm:cxn modelId="{0E1E8BD3-6B27-42C4-8839-09C28982231C}" type="presParOf" srcId="{EE5133C1-91F9-4A80-AE42-E2BEDF1A3DE9}" destId="{E8512E14-2DBD-4DCC-90A1-5D3541A0BBAC}" srcOrd="1" destOrd="0" presId="urn:microsoft.com/office/officeart/2005/8/layout/hierarchy4"/>
    <dgm:cxn modelId="{CF9047A5-AC0F-439C-BB7F-C8D75550D459}" type="presParOf" srcId="{EE5133C1-91F9-4A80-AE42-E2BEDF1A3DE9}" destId="{F8940377-CA39-4990-8FC6-2072448227AF}" srcOrd="2" destOrd="0" presId="urn:microsoft.com/office/officeart/2005/8/layout/hierarchy4"/>
    <dgm:cxn modelId="{F61F9C35-EE99-45C0-A207-50D3DFEC5E0C}" type="presParOf" srcId="{F8940377-CA39-4990-8FC6-2072448227AF}" destId="{3B4C01AB-1AEF-4FF0-AA6A-8A78D98B1746}" srcOrd="0" destOrd="0" presId="urn:microsoft.com/office/officeart/2005/8/layout/hierarchy4"/>
    <dgm:cxn modelId="{701B7ED5-0EAB-40E8-A124-2F536C1A586D}" type="presParOf" srcId="{3B4C01AB-1AEF-4FF0-AA6A-8A78D98B1746}" destId="{9C12E59D-27CE-4BE3-9AD2-29C87D1C6277}" srcOrd="0" destOrd="0" presId="urn:microsoft.com/office/officeart/2005/8/layout/hierarchy4"/>
    <dgm:cxn modelId="{B6F9870A-CBEE-4532-B71B-535B1CBBA498}" type="presParOf" srcId="{3B4C01AB-1AEF-4FF0-AA6A-8A78D98B1746}" destId="{689E2280-D980-4AB4-B79A-770A6E489A95}" srcOrd="1" destOrd="0" presId="urn:microsoft.com/office/officeart/2005/8/layout/hierarchy4"/>
    <dgm:cxn modelId="{72C1BE23-2D1E-4976-B546-A60D8B50F3FA}" type="presParOf" srcId="{3B4C01AB-1AEF-4FF0-AA6A-8A78D98B1746}" destId="{29C83F72-83EF-4919-BA08-DF986FF10C19}" srcOrd="2" destOrd="0" presId="urn:microsoft.com/office/officeart/2005/8/layout/hierarchy4"/>
    <dgm:cxn modelId="{84A1C5E4-CEC1-450A-B8EE-360AA1F0C3A8}" type="presParOf" srcId="{29C83F72-83EF-4919-BA08-DF986FF10C19}" destId="{A25E3F3B-6136-414A-9E79-988C0E8F9579}" srcOrd="0" destOrd="0" presId="urn:microsoft.com/office/officeart/2005/8/layout/hierarchy4"/>
    <dgm:cxn modelId="{62339F67-1D14-4A60-83ED-E3C5EFD72555}" type="presParOf" srcId="{A25E3F3B-6136-414A-9E79-988C0E8F9579}" destId="{803DE8D0-82F1-42D4-95CC-A739006621D5}" srcOrd="0" destOrd="0" presId="urn:microsoft.com/office/officeart/2005/8/layout/hierarchy4"/>
    <dgm:cxn modelId="{36DC8A06-61B4-49F5-A425-CA33D016AB28}" type="presParOf" srcId="{A25E3F3B-6136-414A-9E79-988C0E8F9579}" destId="{EB4090FA-957A-424A-B50D-6924582B56FD}" srcOrd="1" destOrd="0" presId="urn:microsoft.com/office/officeart/2005/8/layout/hierarchy4"/>
    <dgm:cxn modelId="{1D0169C4-DCE7-4085-B079-4C56837F5691}" type="presParOf" srcId="{29C83F72-83EF-4919-BA08-DF986FF10C19}" destId="{F9146F8D-1D7D-49FB-A65B-ED8BB2AE2E64}" srcOrd="1" destOrd="0" presId="urn:microsoft.com/office/officeart/2005/8/layout/hierarchy4"/>
    <dgm:cxn modelId="{BB98D5E5-85B8-4189-AA47-DFC398FAB505}" type="presParOf" srcId="{29C83F72-83EF-4919-BA08-DF986FF10C19}" destId="{B06FBB0C-91BE-4A93-8524-ED1DC9E549FD}" srcOrd="2" destOrd="0" presId="urn:microsoft.com/office/officeart/2005/8/layout/hierarchy4"/>
    <dgm:cxn modelId="{A5EF321F-97A0-42C1-AB66-230CD4B56A52}" type="presParOf" srcId="{B06FBB0C-91BE-4A93-8524-ED1DC9E549FD}" destId="{69B7C66C-E849-48DF-A047-65A363886A52}" srcOrd="0" destOrd="0" presId="urn:microsoft.com/office/officeart/2005/8/layout/hierarchy4"/>
    <dgm:cxn modelId="{5F50944B-0D1D-4AD5-8B10-5A8C1EB7929C}" type="presParOf" srcId="{B06FBB0C-91BE-4A93-8524-ED1DC9E549FD}" destId="{646AF4DE-8734-4F43-B514-8B823257DB21}" srcOrd="1" destOrd="0" presId="urn:microsoft.com/office/officeart/2005/8/layout/hierarchy4"/>
    <dgm:cxn modelId="{D0F09B45-DEC4-435D-B225-680A2FEB7832}" type="presParOf" srcId="{29C83F72-83EF-4919-BA08-DF986FF10C19}" destId="{37E2BF9D-5B75-489B-B0C0-51355A688F4A}" srcOrd="3" destOrd="0" presId="urn:microsoft.com/office/officeart/2005/8/layout/hierarchy4"/>
    <dgm:cxn modelId="{D5117790-1A21-43AE-BED1-1281AA815E1C}" type="presParOf" srcId="{29C83F72-83EF-4919-BA08-DF986FF10C19}" destId="{93099091-6E8F-4A6B-815A-FF3FEE37407D}" srcOrd="4" destOrd="0" presId="urn:microsoft.com/office/officeart/2005/8/layout/hierarchy4"/>
    <dgm:cxn modelId="{AD287EC9-DF10-4AFD-9B6A-B854C175A1AB}" type="presParOf" srcId="{93099091-6E8F-4A6B-815A-FF3FEE37407D}" destId="{FFC63C9E-F6F8-44C4-92C8-73982247B377}" srcOrd="0" destOrd="0" presId="urn:microsoft.com/office/officeart/2005/8/layout/hierarchy4"/>
    <dgm:cxn modelId="{7600C03E-FE28-4854-B6FA-EF3A89089768}" type="presParOf" srcId="{93099091-6E8F-4A6B-815A-FF3FEE37407D}" destId="{49F617C5-00A9-4ECB-B455-C3F3AFC4A376}" srcOrd="1" destOrd="0" presId="urn:microsoft.com/office/officeart/2005/8/layout/hierarchy4"/>
    <dgm:cxn modelId="{8FC0AB18-41D4-4A45-AFC3-36BC61638A64}" type="presParOf" srcId="{29C83F72-83EF-4919-BA08-DF986FF10C19}" destId="{4635BA38-F14B-4167-BD0C-24A05B9E67FC}" srcOrd="5" destOrd="0" presId="urn:microsoft.com/office/officeart/2005/8/layout/hierarchy4"/>
    <dgm:cxn modelId="{AAE8F46D-8734-4E0E-83E7-F0004D60FF22}" type="presParOf" srcId="{29C83F72-83EF-4919-BA08-DF986FF10C19}" destId="{FA994287-A539-4BB5-ACCC-7E66854EEC89}" srcOrd="6" destOrd="0" presId="urn:microsoft.com/office/officeart/2005/8/layout/hierarchy4"/>
    <dgm:cxn modelId="{67262382-EDD4-41F1-A2BD-9969C8464804}" type="presParOf" srcId="{FA994287-A539-4BB5-ACCC-7E66854EEC89}" destId="{EC7C695C-9D3F-451B-A676-7ABBE6313BA2}" srcOrd="0" destOrd="0" presId="urn:microsoft.com/office/officeart/2005/8/layout/hierarchy4"/>
    <dgm:cxn modelId="{1F9B29D6-70C4-44B7-B9BB-EABD302FB74D}" type="presParOf" srcId="{FA994287-A539-4BB5-ACCC-7E66854EEC89}" destId="{3C180185-046A-4AC5-9E50-3200942BAE67}" srcOrd="1" destOrd="0" presId="urn:microsoft.com/office/officeart/2005/8/layout/hierarchy4"/>
    <dgm:cxn modelId="{017C001E-A997-49C1-80F2-190098606E0B}" type="presParOf" srcId="{F8940377-CA39-4990-8FC6-2072448227AF}" destId="{8EC03A88-CA75-4616-83D4-7E163E7BF15E}" srcOrd="1" destOrd="0" presId="urn:microsoft.com/office/officeart/2005/8/layout/hierarchy4"/>
    <dgm:cxn modelId="{E9EA7519-75A2-4131-9059-8E3EB12E3666}" type="presParOf" srcId="{F8940377-CA39-4990-8FC6-2072448227AF}" destId="{AAFF4AC9-8AB0-481A-A7C5-B8EA6A7AC5E7}" srcOrd="2" destOrd="0" presId="urn:microsoft.com/office/officeart/2005/8/layout/hierarchy4"/>
    <dgm:cxn modelId="{ACF48869-32C2-4047-BC7C-54676970D5C1}" type="presParOf" srcId="{AAFF4AC9-8AB0-481A-A7C5-B8EA6A7AC5E7}" destId="{9A62CB40-02D8-4239-AC45-89C877E37746}" srcOrd="0" destOrd="0" presId="urn:microsoft.com/office/officeart/2005/8/layout/hierarchy4"/>
    <dgm:cxn modelId="{A5D96DC0-94CF-43E6-BE70-57651F18CAE8}" type="presParOf" srcId="{AAFF4AC9-8AB0-481A-A7C5-B8EA6A7AC5E7}" destId="{9D1FA889-CD12-4B4C-B0CF-5B3D24DBA598}" srcOrd="1" destOrd="0" presId="urn:microsoft.com/office/officeart/2005/8/layout/hierarchy4"/>
    <dgm:cxn modelId="{E70B2706-1BE3-4F70-A517-01F2EEC941CD}" type="presParOf" srcId="{AAFF4AC9-8AB0-481A-A7C5-B8EA6A7AC5E7}" destId="{1A7FFB5F-D919-4C0A-82AC-A43D00B5371C}" srcOrd="2" destOrd="0" presId="urn:microsoft.com/office/officeart/2005/8/layout/hierarchy4"/>
    <dgm:cxn modelId="{8A48BC79-7E0E-4862-AAC1-50E2F1E5C6DD}" type="presParOf" srcId="{1A7FFB5F-D919-4C0A-82AC-A43D00B5371C}" destId="{DE0734A5-D073-451C-8582-356AEF652529}" srcOrd="0" destOrd="0" presId="urn:microsoft.com/office/officeart/2005/8/layout/hierarchy4"/>
    <dgm:cxn modelId="{1329B5D7-5663-4C5E-B083-FCED77DBD4F1}" type="presParOf" srcId="{DE0734A5-D073-451C-8582-356AEF652529}" destId="{54DC7823-DFA6-486C-8C7E-1B917D501187}" srcOrd="0" destOrd="0" presId="urn:microsoft.com/office/officeart/2005/8/layout/hierarchy4"/>
    <dgm:cxn modelId="{C2139964-ED44-419B-A89B-46CDF918E549}" type="presParOf" srcId="{DE0734A5-D073-451C-8582-356AEF652529}" destId="{77CECB7E-5BDD-44AD-9567-A2186946692A}" srcOrd="1" destOrd="0" presId="urn:microsoft.com/office/officeart/2005/8/layout/hierarchy4"/>
    <dgm:cxn modelId="{2552DE7E-1DA3-4D51-91BF-A3206F65EFB1}" type="presParOf" srcId="{1A7FFB5F-D919-4C0A-82AC-A43D00B5371C}" destId="{8CA418D3-B852-4F09-BE0F-9A627CE89942}" srcOrd="1" destOrd="0" presId="urn:microsoft.com/office/officeart/2005/8/layout/hierarchy4"/>
    <dgm:cxn modelId="{D8427AE5-CCCE-42BA-A9B1-FDDE9DE027E9}" type="presParOf" srcId="{1A7FFB5F-D919-4C0A-82AC-A43D00B5371C}" destId="{8243B18E-1DE7-4DE1-AE56-97621064EFDC}" srcOrd="2" destOrd="0" presId="urn:microsoft.com/office/officeart/2005/8/layout/hierarchy4"/>
    <dgm:cxn modelId="{A7509317-5ADF-459F-A318-0D5711E221AB}" type="presParOf" srcId="{8243B18E-1DE7-4DE1-AE56-97621064EFDC}" destId="{7FC12CFE-55CB-4438-B919-72E9FE6FFAAC}" srcOrd="0" destOrd="0" presId="urn:microsoft.com/office/officeart/2005/8/layout/hierarchy4"/>
    <dgm:cxn modelId="{82C23D16-5128-442A-9CE3-58F7C0596E46}" type="presParOf" srcId="{8243B18E-1DE7-4DE1-AE56-97621064EFDC}" destId="{75508E26-EAE2-42E9-B002-FF884DB9EDFE}" srcOrd="1" destOrd="0" presId="urn:microsoft.com/office/officeart/2005/8/layout/hierarchy4"/>
  </dgm:cxnLst>
  <dgm:bg>
    <a:effectLst>
      <a:outerShdw blurRad="76200" dir="13500000" sy="23000" kx="1200000" algn="br" rotWithShape="0">
        <a:prstClr val="black">
          <a:alpha val="20000"/>
        </a:prstClr>
      </a:outerShdw>
    </a:effectLst>
  </dgm:bg>
  <dgm:whole>
    <a:effectLst>
      <a:reflection blurRad="6350" stA="50000" endA="275" endPos="40000" dist="1016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F8E64-BD7A-459D-9BE1-3D0FBFD0E83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ASP.NET</a:t>
          </a:r>
          <a:endParaRPr lang="en-US" sz="6500" kern="1200" dirty="0"/>
        </a:p>
      </dsp:txBody>
      <dsp:txXfrm>
        <a:off x="50993" y="52008"/>
        <a:ext cx="8026012" cy="1609086"/>
      </dsp:txXfrm>
    </dsp:sp>
    <dsp:sp modelId="{9C12E59D-27CE-4BE3-9AD2-29C87D1C6277}">
      <dsp:nvSpPr>
        <dsp:cNvPr id="0" name=""/>
        <dsp:cNvSpPr/>
      </dsp:nvSpPr>
      <dsp:spPr>
        <a:xfrm>
          <a:off x="932" y="1854729"/>
          <a:ext cx="5362832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Sites</a:t>
          </a:r>
          <a:endParaRPr lang="en-US" sz="4400" kern="1200" dirty="0"/>
        </a:p>
      </dsp:txBody>
      <dsp:txXfrm>
        <a:off x="50993" y="1904790"/>
        <a:ext cx="5262710" cy="1609086"/>
      </dsp:txXfrm>
    </dsp:sp>
    <dsp:sp modelId="{803DE8D0-82F1-42D4-95CC-A739006621D5}">
      <dsp:nvSpPr>
        <dsp:cNvPr id="0" name=""/>
        <dsp:cNvSpPr/>
      </dsp:nvSpPr>
      <dsp:spPr>
        <a:xfrm>
          <a:off x="932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MVC</a:t>
          </a:r>
          <a:endParaRPr lang="en-US" sz="2100" kern="1200" dirty="0"/>
        </a:p>
      </dsp:txBody>
      <dsp:txXfrm>
        <a:off x="39001" y="3745580"/>
        <a:ext cx="1223627" cy="1633070"/>
      </dsp:txXfrm>
    </dsp:sp>
    <dsp:sp modelId="{69B7C66C-E849-48DF-A047-65A363886A52}">
      <dsp:nvSpPr>
        <dsp:cNvPr id="0" name=""/>
        <dsp:cNvSpPr/>
      </dsp:nvSpPr>
      <dsp:spPr>
        <a:xfrm>
          <a:off x="1355288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Forms</a:t>
          </a:r>
          <a:endParaRPr lang="en-US" sz="2100" kern="1200" dirty="0"/>
        </a:p>
      </dsp:txBody>
      <dsp:txXfrm>
        <a:off x="1393357" y="3745580"/>
        <a:ext cx="1223627" cy="1633070"/>
      </dsp:txXfrm>
    </dsp:sp>
    <dsp:sp modelId="{FFC63C9E-F6F8-44C4-92C8-73982247B377}">
      <dsp:nvSpPr>
        <dsp:cNvPr id="0" name=""/>
        <dsp:cNvSpPr/>
      </dsp:nvSpPr>
      <dsp:spPr>
        <a:xfrm>
          <a:off x="2709644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Pages</a:t>
          </a:r>
          <a:endParaRPr lang="en-US" sz="2100" kern="1200" dirty="0"/>
        </a:p>
      </dsp:txBody>
      <dsp:txXfrm>
        <a:off x="2747713" y="3745580"/>
        <a:ext cx="1223627" cy="1633070"/>
      </dsp:txXfrm>
    </dsp:sp>
    <dsp:sp modelId="{EC7C695C-9D3F-451B-A676-7ABBE6313BA2}">
      <dsp:nvSpPr>
        <dsp:cNvPr id="0" name=""/>
        <dsp:cNvSpPr/>
      </dsp:nvSpPr>
      <dsp:spPr>
        <a:xfrm>
          <a:off x="4063999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SPA</a:t>
          </a:r>
          <a:endParaRPr lang="en-US" sz="2100" kern="1200" dirty="0"/>
        </a:p>
      </dsp:txBody>
      <dsp:txXfrm>
        <a:off x="4102068" y="3745580"/>
        <a:ext cx="1223627" cy="1633070"/>
      </dsp:txXfrm>
    </dsp:sp>
    <dsp:sp modelId="{9A62CB40-02D8-4239-AC45-89C877E37746}">
      <dsp:nvSpPr>
        <dsp:cNvPr id="0" name=""/>
        <dsp:cNvSpPr/>
      </dsp:nvSpPr>
      <dsp:spPr>
        <a:xfrm>
          <a:off x="5472945" y="1854729"/>
          <a:ext cx="2654121" cy="1709208"/>
        </a:xfrm>
        <a:prstGeom prst="roundRect">
          <a:avLst>
            <a:gd name="adj" fmla="val 10000"/>
          </a:avLst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Services</a:t>
          </a:r>
          <a:endParaRPr lang="en-US" sz="4400" kern="1200" dirty="0"/>
        </a:p>
      </dsp:txBody>
      <dsp:txXfrm>
        <a:off x="5523006" y="1904790"/>
        <a:ext cx="2553999" cy="1609086"/>
      </dsp:txXfrm>
    </dsp:sp>
    <dsp:sp modelId="{54DC7823-DFA6-486C-8C7E-1B917D501187}">
      <dsp:nvSpPr>
        <dsp:cNvPr id="0" name=""/>
        <dsp:cNvSpPr/>
      </dsp:nvSpPr>
      <dsp:spPr>
        <a:xfrm>
          <a:off x="5472945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 API</a:t>
          </a:r>
          <a:endParaRPr lang="en-US" sz="2100" kern="1200" dirty="0"/>
        </a:p>
      </dsp:txBody>
      <dsp:txXfrm>
        <a:off x="5511014" y="3745580"/>
        <a:ext cx="1223627" cy="1633070"/>
      </dsp:txXfrm>
    </dsp:sp>
    <dsp:sp modelId="{7FC12CFE-55CB-4438-B919-72E9FE6FFAAC}">
      <dsp:nvSpPr>
        <dsp:cNvPr id="0" name=""/>
        <dsp:cNvSpPr/>
      </dsp:nvSpPr>
      <dsp:spPr>
        <a:xfrm>
          <a:off x="6827301" y="3707511"/>
          <a:ext cx="1299765" cy="1709208"/>
        </a:xfrm>
        <a:prstGeom prst="roundRect">
          <a:avLst>
            <a:gd name="adj" fmla="val 10000"/>
          </a:avLst>
        </a:prstGeom>
        <a:solidFill>
          <a:schemeClr val="accent6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SignalIR</a:t>
          </a:r>
          <a:endParaRPr lang="en-US" sz="2100" kern="1200" dirty="0"/>
        </a:p>
      </dsp:txBody>
      <dsp:txXfrm>
        <a:off x="6865370" y="3745580"/>
        <a:ext cx="1223627" cy="163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Using%20an%20ETag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ource\RESTFul_API_Presentation\Presentation\Returning%20related%20information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sz="3200" i="1" dirty="0" smtClean="0"/>
              <a:t>http://myapi.com/{resource}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http://myapi.com/{resource}/{id}/{document}</a:t>
            </a:r>
          </a:p>
          <a:p>
            <a:pPr marL="857250" lvl="2" indent="0">
              <a:buNone/>
            </a:pPr>
            <a:r>
              <a:rPr lang="en-US" sz="3200" i="1" dirty="0" smtClean="0"/>
              <a:t>http://myapi.com/{resource}/{id}/{child resource}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Contrast to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 - </a:t>
            </a:r>
            <a:r>
              <a:rPr lang="en-US" dirty="0"/>
              <a:t>Contrast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Requests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80243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RESTful</a:t>
            </a:r>
            <a:r>
              <a:rPr lang="en-US" dirty="0" smtClean="0"/>
              <a:t> API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- Great platform for REST style</a:t>
            </a:r>
          </a:p>
          <a:p>
            <a:r>
              <a:rPr lang="en-US" dirty="0" smtClean="0"/>
              <a:t>Web API is specifically built for REST</a:t>
            </a:r>
          </a:p>
          <a:p>
            <a:pPr lvl="1"/>
            <a:r>
              <a:rPr lang="en-US" dirty="0" smtClean="0"/>
              <a:t>Many facilities and helpers built in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0576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6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 – Informational – seldom used</a:t>
            </a:r>
          </a:p>
          <a:p>
            <a:r>
              <a:rPr lang="en-US" dirty="0" smtClean="0"/>
              <a:t>2xx – Success</a:t>
            </a:r>
          </a:p>
          <a:p>
            <a:r>
              <a:rPr lang="en-US" dirty="0" smtClean="0"/>
              <a:t>3xx – Redirection, unchanged. Client should do something different to complete the request.</a:t>
            </a:r>
          </a:p>
          <a:p>
            <a:r>
              <a:rPr lang="en-US" dirty="0" smtClean="0"/>
              <a:t>4xx – Client action caused an error</a:t>
            </a:r>
          </a:p>
          <a:p>
            <a:r>
              <a:rPr lang="en-US" dirty="0" smtClean="0"/>
              <a:t>5xx –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 OK – Request worked. Nothing to report</a:t>
            </a:r>
          </a:p>
          <a:p>
            <a:r>
              <a:rPr lang="en-US" dirty="0" smtClean="0"/>
              <a:t>201 Created – Indicate new resource created</a:t>
            </a:r>
          </a:p>
          <a:p>
            <a:r>
              <a:rPr lang="en-US" dirty="0" smtClean="0"/>
              <a:t>204 No Content – Used with conditional GETs</a:t>
            </a:r>
          </a:p>
          <a:p>
            <a:endParaRPr lang="en-US" dirty="0" smtClean="0"/>
          </a:p>
          <a:p>
            <a:r>
              <a:rPr lang="en-US" dirty="0" smtClean="0"/>
              <a:t>304 Not Modified – Used with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401 Unauthorized</a:t>
            </a:r>
          </a:p>
          <a:p>
            <a:r>
              <a:rPr lang="en-US" dirty="0" smtClean="0"/>
              <a:t>404 Not found</a:t>
            </a:r>
          </a:p>
          <a:p>
            <a:endParaRPr lang="en-US" dirty="0" smtClean="0"/>
          </a:p>
          <a:p>
            <a:r>
              <a:rPr lang="en-US" dirty="0" smtClean="0"/>
              <a:t>500 Internal Server Error – Include details in body</a:t>
            </a:r>
          </a:p>
          <a:p>
            <a:r>
              <a:rPr lang="en-US" dirty="0" smtClean="0"/>
              <a:t>503 Service Unavailable – Under </a:t>
            </a:r>
            <a:r>
              <a:rPr lang="en-US" dirty="0" err="1" smtClean="0"/>
              <a:t>maint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or Science?</a:t>
            </a:r>
          </a:p>
          <a:p>
            <a:r>
              <a:rPr lang="en-US" dirty="0" smtClean="0"/>
              <a:t>Request Types</a:t>
            </a:r>
          </a:p>
          <a:p>
            <a:pPr lvl="1"/>
            <a:r>
              <a:rPr lang="en-US" dirty="0" smtClean="0"/>
              <a:t>Safe – No side effects</a:t>
            </a:r>
          </a:p>
          <a:p>
            <a:pPr lvl="1"/>
            <a:r>
              <a:rPr lang="en-US" dirty="0" smtClean="0"/>
              <a:t>Idempotent – Multiple requests have same effect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10285"/>
              </p:ext>
            </p:extLst>
          </p:nvPr>
        </p:nvGraphicFramePr>
        <p:xfrm>
          <a:off x="3458362" y="3841750"/>
          <a:ext cx="8301839" cy="26416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921672"/>
                <a:gridCol w="1753429"/>
                <a:gridCol w="2560480"/>
                <a:gridCol w="2066258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Safe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Idempotent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Cachable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GET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POST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PUT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No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DELETE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Yes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No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Sensible names – using nouns</a:t>
            </a:r>
          </a:p>
          <a:p>
            <a:pPr lvl="1"/>
            <a:r>
              <a:rPr lang="en-US" dirty="0" smtClean="0"/>
              <a:t>Forward slashes for hierarchical relationships</a:t>
            </a:r>
          </a:p>
          <a:p>
            <a:pPr lvl="1"/>
            <a:r>
              <a:rPr lang="en-US" dirty="0" smtClean="0"/>
              <a:t>Use dashes in multi-word resource names for readability</a:t>
            </a:r>
          </a:p>
          <a:p>
            <a:pPr lvl="1"/>
            <a:r>
              <a:rPr lang="en-US" dirty="0" smtClean="0"/>
              <a:t>Consistent use of lowercase resource names</a:t>
            </a:r>
          </a:p>
          <a:p>
            <a:pPr lvl="1"/>
            <a:r>
              <a:rPr lang="en-US" dirty="0" smtClean="0"/>
              <a:t>Avoid file extensions</a:t>
            </a:r>
          </a:p>
          <a:p>
            <a:pPr lvl="1"/>
            <a:r>
              <a:rPr lang="en-US" dirty="0" smtClean="0"/>
              <a:t>Fine grained to support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</a:p>
          <a:p>
            <a:pPr lvl="1"/>
            <a:r>
              <a:rPr lang="en-US" dirty="0" smtClean="0"/>
              <a:t>Choose appropriate media types</a:t>
            </a:r>
          </a:p>
          <a:p>
            <a:pPr lvl="2"/>
            <a:r>
              <a:rPr lang="en-US" dirty="0" smtClean="0"/>
              <a:t>JSON, XML, domain specific</a:t>
            </a:r>
          </a:p>
          <a:p>
            <a:pPr lvl="2"/>
            <a:r>
              <a:rPr lang="en-US" dirty="0" smtClean="0"/>
              <a:t>Client indicates preference via Accept header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Responses indicate </a:t>
            </a:r>
            <a:r>
              <a:rPr lang="en-US" dirty="0" err="1" smtClean="0"/>
              <a:t>cachability</a:t>
            </a:r>
            <a:r>
              <a:rPr lang="en-US" dirty="0" smtClean="0"/>
              <a:t> of result</a:t>
            </a:r>
          </a:p>
          <a:p>
            <a:pPr lvl="1"/>
            <a:r>
              <a:rPr lang="en-US" dirty="0" smtClean="0"/>
              <a:t>Use Cache-Control header</a:t>
            </a:r>
          </a:p>
          <a:p>
            <a:pPr lvl="1"/>
            <a:r>
              <a:rPr lang="en-US" dirty="0" smtClean="0"/>
              <a:t>Use Expires header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ETag</a:t>
            </a:r>
            <a:r>
              <a:rPr lang="en-US" dirty="0" smtClean="0"/>
              <a:t> header</a:t>
            </a:r>
          </a:p>
          <a:p>
            <a:pPr lvl="2"/>
            <a:r>
              <a:rPr lang="en-US" dirty="0" smtClean="0"/>
              <a:t>Unique for a resource version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 action="ppaction://hlinkfile"/>
              </a:rPr>
              <a:t>Using an </a:t>
            </a:r>
            <a:r>
              <a:rPr lang="en-US" dirty="0" err="1" smtClean="0">
                <a:hlinkClick r:id="rId2" action="ppaction://hlinkfile"/>
              </a:rPr>
              <a:t>Etag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 for GET &amp; PUT</a:t>
            </a:r>
          </a:p>
        </p:txBody>
      </p:sp>
    </p:spTree>
    <p:extLst>
      <p:ext uri="{BB962C8B-B14F-4D97-AF65-F5344CB8AC3E}">
        <p14:creationId xmlns:p14="http://schemas.microsoft.com/office/powerpoint/2010/main" val="36552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–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caches</a:t>
            </a:r>
          </a:p>
          <a:p>
            <a:r>
              <a:rPr lang="en-US" dirty="0" smtClean="0"/>
              <a:t>Some requests are expensive</a:t>
            </a:r>
          </a:p>
          <a:p>
            <a:r>
              <a:rPr lang="en-US" dirty="0" smtClean="0"/>
              <a:t>Increase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Info 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Favor links instead of related 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2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  <p:pic>
        <p:nvPicPr>
          <p:cNvPr id="4" name="Can You Explain Interne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 bwMode="auto">
          <a:xfrm>
            <a:off x="2108649" y="707314"/>
            <a:ext cx="7974703" cy="59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9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2223</TotalTime>
  <Words>696</Words>
  <Application>Microsoft Office PowerPoint</Application>
  <PresentationFormat>Widescreen</PresentationFormat>
  <Paragraphs>199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PowerPoint Presentation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 - Contrast to SOAP</vt:lpstr>
      <vt:lpstr>URIs - Contrast to SOAP</vt:lpstr>
      <vt:lpstr>HTTP Verbs</vt:lpstr>
      <vt:lpstr>Building a RESTful API in .NET</vt:lpstr>
      <vt:lpstr>HTTP Status Codes</vt:lpstr>
      <vt:lpstr>Common HTTP Status Codes</vt:lpstr>
      <vt:lpstr>Common HTTP Status Codes</vt:lpstr>
      <vt:lpstr>API Design</vt:lpstr>
      <vt:lpstr>API Design</vt:lpstr>
      <vt:lpstr>API Design</vt:lpstr>
      <vt:lpstr>Caching</vt:lpstr>
      <vt:lpstr>Caching – Why??</vt:lpstr>
      <vt:lpstr>Related Info In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48</cp:revision>
  <dcterms:created xsi:type="dcterms:W3CDTF">2015-01-31T16:46:59Z</dcterms:created>
  <dcterms:modified xsi:type="dcterms:W3CDTF">2015-02-02T05:50:13Z</dcterms:modified>
</cp:coreProperties>
</file>