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</a:t>
            </a:r>
            <a:r>
              <a:rPr lang="en-US" smtClean="0"/>
              <a:t>helpers built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799</TotalTime>
  <Words>438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31</cp:revision>
  <dcterms:created xsi:type="dcterms:W3CDTF">2015-01-31T16:46:59Z</dcterms:created>
  <dcterms:modified xsi:type="dcterms:W3CDTF">2015-02-01T06:06:16Z</dcterms:modified>
</cp:coreProperties>
</file>