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Implementation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Transfers representations of resources in a particular State</a:t>
            </a:r>
          </a:p>
          <a:p>
            <a:r>
              <a:rPr lang="en-US" dirty="0" smtClean="0"/>
              <a:t>Set of Constraints</a:t>
            </a:r>
          </a:p>
          <a:p>
            <a:r>
              <a:rPr lang="en-US" dirty="0" smtClean="0"/>
              <a:t>Based on architectural style of WWW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38</TotalTime>
  <Words>75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Greg Presentation Theme</vt:lpstr>
      <vt:lpstr>RESTful APIs</vt:lpstr>
      <vt:lpstr>Background</vt:lpstr>
      <vt:lpstr>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5</cp:revision>
  <dcterms:created xsi:type="dcterms:W3CDTF">2015-01-31T16:46:59Z</dcterms:created>
  <dcterms:modified xsi:type="dcterms:W3CDTF">2015-01-31T17:25:22Z</dcterms:modified>
</cp:coreProperties>
</file>