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methods</a:t>
            </a:r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1958</TotalTime>
  <Words>538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35</cp:revision>
  <dcterms:created xsi:type="dcterms:W3CDTF">2015-01-31T16:46:59Z</dcterms:created>
  <dcterms:modified xsi:type="dcterms:W3CDTF">2015-02-02T01:25:34Z</dcterms:modified>
</cp:coreProperties>
</file>