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methods</a:t>
            </a:r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248</TotalTime>
  <Words>344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Greg Presentation Theme</vt:lpstr>
      <vt:lpstr>RESTful APIs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</vt:lpstr>
      <vt:lpstr>URIs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20</cp:revision>
  <dcterms:created xsi:type="dcterms:W3CDTF">2015-01-31T16:46:59Z</dcterms:created>
  <dcterms:modified xsi:type="dcterms:W3CDTF">2015-01-31T20:55:14Z</dcterms:modified>
</cp:coreProperties>
</file>