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Using%20an%20ETag.t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Returning%20related%20informatio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Requests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Request Types</a:t>
            </a:r>
          </a:p>
          <a:p>
            <a:pPr lvl="1"/>
            <a:r>
              <a:rPr lang="en-US" dirty="0" smtClean="0"/>
              <a:t>Safe – No side effects</a:t>
            </a:r>
          </a:p>
          <a:p>
            <a:pPr lvl="1"/>
            <a:r>
              <a:rPr lang="en-US" dirty="0" smtClean="0"/>
              <a:t>Idempotent – Multiple requests have same effect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285"/>
              </p:ext>
            </p:extLst>
          </p:nvPr>
        </p:nvGraphicFramePr>
        <p:xfrm>
          <a:off x="3458362" y="3841750"/>
          <a:ext cx="8301839" cy="26416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921672"/>
                <a:gridCol w="1753429"/>
                <a:gridCol w="2560480"/>
                <a:gridCol w="2066258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Safe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Idempotent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Cachable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GET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PUT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Sensible names – using nouns</a:t>
            </a:r>
          </a:p>
          <a:p>
            <a:pPr lvl="1"/>
            <a:r>
              <a:rPr lang="en-US" dirty="0" smtClean="0"/>
              <a:t>Forward slashes for hierarchical relationships</a:t>
            </a:r>
          </a:p>
          <a:p>
            <a:pPr lvl="1"/>
            <a:r>
              <a:rPr lang="en-US" dirty="0" smtClean="0"/>
              <a:t>Use dashes in multi-word resource names for readability</a:t>
            </a:r>
          </a:p>
          <a:p>
            <a:pPr lvl="1"/>
            <a:r>
              <a:rPr lang="en-US" dirty="0" smtClean="0"/>
              <a:t>Consistent use of lowercase resource names</a:t>
            </a:r>
          </a:p>
          <a:p>
            <a:pPr lvl="1"/>
            <a:r>
              <a:rPr lang="en-US" dirty="0" smtClean="0"/>
              <a:t>Avoid file extensions</a:t>
            </a:r>
          </a:p>
          <a:p>
            <a:pPr lvl="1"/>
            <a:r>
              <a:rPr lang="en-US" dirty="0" smtClean="0"/>
              <a:t>Fine grained to support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</a:p>
          <a:p>
            <a:pPr lvl="1"/>
            <a:r>
              <a:rPr lang="en-US" dirty="0" smtClean="0"/>
              <a:t>Choose appropriate media types</a:t>
            </a:r>
          </a:p>
          <a:p>
            <a:pPr lvl="2"/>
            <a:r>
              <a:rPr lang="en-US" dirty="0" smtClean="0"/>
              <a:t>JSON, XML, domain specific</a:t>
            </a:r>
          </a:p>
          <a:p>
            <a:pPr lvl="2"/>
            <a:r>
              <a:rPr lang="en-US" dirty="0" smtClean="0"/>
              <a:t>Client indicates preference via Accept header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indicate </a:t>
            </a:r>
            <a:r>
              <a:rPr lang="en-US" dirty="0" err="1" smtClean="0"/>
              <a:t>cachability</a:t>
            </a:r>
            <a:r>
              <a:rPr lang="en-US" dirty="0" smtClean="0"/>
              <a:t> of result</a:t>
            </a:r>
          </a:p>
          <a:p>
            <a:pPr lvl="1"/>
            <a:r>
              <a:rPr lang="en-US" dirty="0" smtClean="0"/>
              <a:t>Use Cache-Control header</a:t>
            </a:r>
          </a:p>
          <a:p>
            <a:pPr lvl="1"/>
            <a:r>
              <a:rPr lang="en-US" dirty="0" smtClean="0"/>
              <a:t>Use Expires header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ETag</a:t>
            </a:r>
            <a:r>
              <a:rPr lang="en-US" dirty="0" smtClean="0"/>
              <a:t> header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Using an </a:t>
            </a:r>
            <a:r>
              <a:rPr lang="en-US" dirty="0" err="1" smtClean="0">
                <a:hlinkClick r:id="rId2" action="ppaction://hlinkfile"/>
              </a:rPr>
              <a:t>Etag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 for GET &amp; PUT</a:t>
            </a:r>
          </a:p>
        </p:txBody>
      </p:sp>
    </p:spTree>
    <p:extLst>
      <p:ext uri="{BB962C8B-B14F-4D97-AF65-F5344CB8AC3E}">
        <p14:creationId xmlns:p14="http://schemas.microsoft.com/office/powerpoint/2010/main" val="3655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–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caches</a:t>
            </a:r>
          </a:p>
          <a:p>
            <a:r>
              <a:rPr lang="en-US" dirty="0" smtClean="0"/>
              <a:t>Some requests are expensive</a:t>
            </a:r>
          </a:p>
          <a:p>
            <a:r>
              <a:rPr lang="en-US" dirty="0" smtClean="0"/>
              <a:t>Increase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Info 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Favor links instead of related 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2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2178</TotalTime>
  <Words>691</Words>
  <Application>Microsoft Office PowerPoint</Application>
  <PresentationFormat>Widescreen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  <vt:lpstr>API Design</vt:lpstr>
      <vt:lpstr>API Design</vt:lpstr>
      <vt:lpstr>API Design</vt:lpstr>
      <vt:lpstr>Caching</vt:lpstr>
      <vt:lpstr>Caching – Why??</vt:lpstr>
      <vt:lpstr>Related Info In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46</cp:revision>
  <dcterms:created xsi:type="dcterms:W3CDTF">2015-01-31T16:46:59Z</dcterms:created>
  <dcterms:modified xsi:type="dcterms:W3CDTF">2015-02-02T05:05:35Z</dcterms:modified>
</cp:coreProperties>
</file>