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5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Greg Presentation Theme</vt:lpstr>
      <vt:lpstr>RESTful APIs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1</cp:revision>
  <dcterms:created xsi:type="dcterms:W3CDTF">2015-01-31T16:46:59Z</dcterms:created>
  <dcterms:modified xsi:type="dcterms:W3CDTF">2015-01-31T16:52:04Z</dcterms:modified>
</cp:coreProperties>
</file>