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5" r:id="rId28"/>
    <p:sldId id="281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Returning%20related%20information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resources.html" TargetMode="External"/><Relationship Id="rId2" Type="http://schemas.openxmlformats.org/officeDocument/2006/relationships/hyperlink" Target="http://www.restapitutori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RESTful-Web-Services-Cookbook-Scalability/dp/0596801688" TargetMode="External"/><Relationship Id="rId4" Type="http://schemas.openxmlformats.org/officeDocument/2006/relationships/hyperlink" Target="http://chimera.labs.oreilly.com/books/1234000001708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NuGetPackageOfTheWeekASPNETWebAPICachingWithCacheCowAndCacheOutput.aspx" TargetMode="External"/><Relationship Id="rId2" Type="http://schemas.openxmlformats.org/officeDocument/2006/relationships/hyperlink" Target="http://www.pluralsight.com/courses/rest-fundament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Requests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r>
              <a:rPr lang="en-US" dirty="0" smtClean="0"/>
              <a:t>A little C#</a:t>
            </a:r>
          </a:p>
          <a:p>
            <a:r>
              <a:rPr lang="en-US" dirty="0" smtClean="0"/>
              <a:t>A little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Unique for a resource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for GET &amp; PUT</a:t>
            </a:r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caches</a:t>
            </a:r>
          </a:p>
          <a:p>
            <a:r>
              <a:rPr lang="en-US" dirty="0" smtClean="0"/>
              <a:t>Some requests are expensive</a:t>
            </a:r>
          </a:p>
          <a:p>
            <a:r>
              <a:rPr lang="en-US" dirty="0" smtClean="0"/>
              <a:t>Increase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Info 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Favor links instead of related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Group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 and their city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endParaRPr lang="en-US" dirty="0" smtClean="0"/>
          </a:p>
          <a:p>
            <a:pPr lvl="2"/>
            <a:r>
              <a:rPr lang="en-US" dirty="0" smtClean="0"/>
              <a:t>GET, POST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r>
              <a:rPr lang="en-US" dirty="0" smtClean="0"/>
              <a:t>/{id}</a:t>
            </a:r>
          </a:p>
          <a:p>
            <a:pPr lvl="2"/>
            <a:r>
              <a:rPr lang="en-US" dirty="0" smtClean="0"/>
              <a:t>GET, PUT, DELETE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r>
              <a:rPr lang="en-US" dirty="0" smtClean="0"/>
              <a:t>/{id}/map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 needs are not unlike for any API</a:t>
            </a:r>
          </a:p>
          <a:p>
            <a:pPr lvl="1"/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Response codes</a:t>
            </a:r>
          </a:p>
          <a:p>
            <a:pPr lvl="1"/>
            <a:r>
              <a:rPr lang="en-US" smtClean="0"/>
              <a:t>Samples</a:t>
            </a:r>
            <a:endParaRPr lang="en-US" dirty="0"/>
          </a:p>
        </p:txBody>
      </p:sp>
      <p:pic>
        <p:nvPicPr>
          <p:cNvPr id="5122" name="Picture 2" descr="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4" y="274638"/>
            <a:ext cx="3400425" cy="63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Ubiquitous</a:t>
            </a:r>
          </a:p>
          <a:p>
            <a:r>
              <a:rPr lang="en-US" dirty="0" smtClean="0"/>
              <a:t>Lighter weight than SOAP</a:t>
            </a:r>
          </a:p>
          <a:p>
            <a:r>
              <a:rPr lang="en-US" dirty="0" smtClean="0"/>
              <a:t>Caching Support</a:t>
            </a:r>
          </a:p>
          <a:p>
            <a:r>
              <a:rPr lang="en-US" dirty="0" smtClean="0"/>
              <a:t>Acceptance</a:t>
            </a:r>
          </a:p>
          <a:p>
            <a:r>
              <a:rPr lang="en-US" dirty="0" smtClean="0"/>
              <a:t>Scales well</a:t>
            </a:r>
          </a:p>
          <a:p>
            <a:r>
              <a:rPr lang="en-US" dirty="0" smtClean="0"/>
              <a:t>Decoupled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Tutorial</a:t>
            </a:r>
          </a:p>
          <a:p>
            <a:pPr lvl="1"/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www.restapitutorial.com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Best Practices PDF</a:t>
            </a:r>
          </a:p>
          <a:p>
            <a:pPr lvl="1"/>
            <a:r>
              <a:rPr lang="en-US" dirty="0" smtClean="0">
                <a:effectLst/>
                <a:hlinkClick r:id="rId3"/>
              </a:rPr>
              <a:t>http</a:t>
            </a:r>
            <a:r>
              <a:rPr lang="en-US" dirty="0">
                <a:effectLst/>
                <a:hlinkClick r:id="rId3"/>
              </a:rPr>
              <a:t>://</a:t>
            </a:r>
            <a:r>
              <a:rPr lang="en-US" dirty="0" smtClean="0">
                <a:effectLst/>
                <a:hlinkClick r:id="rId3"/>
              </a:rPr>
              <a:t>www.restapitutorial.com/resources.html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</a:rPr>
              <a:t>Books</a:t>
            </a:r>
          </a:p>
          <a:p>
            <a:pPr lvl="1"/>
            <a:r>
              <a:rPr lang="en-US" dirty="0">
                <a:effectLst/>
              </a:rPr>
              <a:t>Designing Evolvable Web APIs with ASP.NET</a:t>
            </a:r>
          </a:p>
          <a:p>
            <a:pPr lvl="2"/>
            <a:r>
              <a:rPr lang="en-US" dirty="0">
                <a:effectLst/>
                <a:hlinkClick r:id="rId4"/>
              </a:rPr>
              <a:t>http://</a:t>
            </a:r>
            <a:r>
              <a:rPr lang="en-US" dirty="0" smtClean="0">
                <a:effectLst/>
                <a:hlinkClick r:id="rId4"/>
              </a:rPr>
              <a:t>chimera.labs.oreilly.com/books/1234000001708/index.html</a:t>
            </a:r>
            <a:r>
              <a:rPr lang="en-US" dirty="0">
                <a:effectLst/>
              </a:rPr>
              <a:t> </a:t>
            </a:r>
          </a:p>
          <a:p>
            <a:pPr lvl="1"/>
            <a:r>
              <a:rPr lang="en-US" dirty="0" err="1">
                <a:effectLst/>
              </a:rPr>
              <a:t>RESTful</a:t>
            </a:r>
            <a:r>
              <a:rPr lang="en-US" dirty="0">
                <a:effectLst/>
              </a:rPr>
              <a:t> Web Services Cookbook</a:t>
            </a:r>
          </a:p>
          <a:p>
            <a:pPr lvl="2"/>
            <a:r>
              <a:rPr lang="en-US" dirty="0">
                <a:effectLst/>
                <a:hlinkClick r:id="rId5"/>
              </a:rPr>
              <a:t>http://www.amazon.com/RESTful-Web-Services-Cookbook-Scalability/dp/0596801688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  <p:pic>
        <p:nvPicPr>
          <p:cNvPr id="4" name="Can You Explain Intern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2108649" y="707314"/>
            <a:ext cx="7974703" cy="59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Courses</a:t>
            </a:r>
          </a:p>
          <a:p>
            <a:pPr lvl="1"/>
            <a:r>
              <a:rPr lang="en-US" dirty="0">
                <a:effectLst/>
                <a:hlinkClick r:id="rId2"/>
              </a:rPr>
              <a:t>http://www.pluralsight.com/courses/rest-fundamentals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</a:rPr>
              <a:t>Caching Management Library - Cache Cow</a:t>
            </a:r>
          </a:p>
          <a:p>
            <a:pPr lvl="1"/>
            <a:r>
              <a:rPr lang="en-US" dirty="0">
                <a:effectLst/>
                <a:hlinkClick r:id="rId3"/>
              </a:rPr>
              <a:t>http://www.hanselman.com/blog/NuGetPackageOfTheWeekASPNETWebAPICachingWithCacheCowAndCacheOutput.aspx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3041</TotalTime>
  <Words>775</Words>
  <Application>Microsoft Office PowerPoint</Application>
  <PresentationFormat>Widescreen</PresentationFormat>
  <Paragraphs>240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  <vt:lpstr>Caching – Why??</vt:lpstr>
      <vt:lpstr>Related Info In Results</vt:lpstr>
      <vt:lpstr>User Group Demo</vt:lpstr>
      <vt:lpstr>Documentation</vt:lpstr>
      <vt:lpstr>Why REST</vt:lpstr>
      <vt:lpstr>Resources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58</cp:revision>
  <dcterms:created xsi:type="dcterms:W3CDTF">2015-01-31T16:46:59Z</dcterms:created>
  <dcterms:modified xsi:type="dcterms:W3CDTF">2015-02-02T19:28:43Z</dcterms:modified>
</cp:coreProperties>
</file>