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9" autoAdjust="0"/>
    <p:restoredTop sz="98395" autoAdjust="0"/>
  </p:normalViewPr>
  <p:slideViewPr>
    <p:cSldViewPr>
      <p:cViewPr>
        <p:scale>
          <a:sx n="400" d="100"/>
          <a:sy n="400" d="100"/>
        </p:scale>
        <p:origin x="-20772" y="-9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 Tavakoli" userId="d3f4e431-6603-4e5e-b535-246468cb75a0" providerId="ADAL" clId="{BF86BEC9-C6FD-4BD6-9732-9ABDD53D3AFD}"/>
    <pc:docChg chg="custSel addSld modSld sldOrd">
      <pc:chgData name="Amir Tavakoli" userId="d3f4e431-6603-4e5e-b535-246468cb75a0" providerId="ADAL" clId="{BF86BEC9-C6FD-4BD6-9732-9ABDD53D3AFD}" dt="2020-04-06T07:36:27.874" v="9"/>
      <pc:docMkLst>
        <pc:docMk/>
      </pc:docMkLst>
      <pc:sldChg chg="addSp delSp add ord">
        <pc:chgData name="Amir Tavakoli" userId="d3f4e431-6603-4e5e-b535-246468cb75a0" providerId="ADAL" clId="{BF86BEC9-C6FD-4BD6-9732-9ABDD53D3AFD}" dt="2020-04-06T07:33:53.465" v="5"/>
        <pc:sldMkLst>
          <pc:docMk/>
          <pc:sldMk cId="2481417008" sldId="271"/>
        </pc:sldMkLst>
        <pc:spChg chg="del">
          <ac:chgData name="Amir Tavakoli" userId="d3f4e431-6603-4e5e-b535-246468cb75a0" providerId="ADAL" clId="{BF86BEC9-C6FD-4BD6-9732-9ABDD53D3AFD}" dt="2020-04-06T07:33:03.416" v="2" actId="478"/>
          <ac:spMkLst>
            <pc:docMk/>
            <pc:sldMk cId="2481417008" sldId="271"/>
            <ac:spMk id="2" creationId="{B33D02C1-1D7F-4B0B-958E-6BCDE6AD7534}"/>
          </ac:spMkLst>
        </pc:spChg>
        <pc:spChg chg="del">
          <ac:chgData name="Amir Tavakoli" userId="d3f4e431-6603-4e5e-b535-246468cb75a0" providerId="ADAL" clId="{BF86BEC9-C6FD-4BD6-9732-9ABDD53D3AFD}" dt="2020-04-06T07:33:01.034" v="1" actId="478"/>
          <ac:spMkLst>
            <pc:docMk/>
            <pc:sldMk cId="2481417008" sldId="271"/>
            <ac:spMk id="3" creationId="{5EC76642-CBE1-4625-873D-EAAC0233DD99}"/>
          </ac:spMkLst>
        </pc:spChg>
        <pc:picChg chg="add">
          <ac:chgData name="Amir Tavakoli" userId="d3f4e431-6603-4e5e-b535-246468cb75a0" providerId="ADAL" clId="{BF86BEC9-C6FD-4BD6-9732-9ABDD53D3AFD}" dt="2020-04-06T07:33:38.131" v="3"/>
          <ac:picMkLst>
            <pc:docMk/>
            <pc:sldMk cId="2481417008" sldId="271"/>
            <ac:picMk id="4" creationId="{E60E0078-2656-488E-844B-F0F49A796EF0}"/>
          </ac:picMkLst>
        </pc:picChg>
      </pc:sldChg>
      <pc:sldChg chg="addSp delSp add">
        <pc:chgData name="Amir Tavakoli" userId="d3f4e431-6603-4e5e-b535-246468cb75a0" providerId="ADAL" clId="{BF86BEC9-C6FD-4BD6-9732-9ABDD53D3AFD}" dt="2020-04-06T07:36:27.874" v="9"/>
        <pc:sldMkLst>
          <pc:docMk/>
          <pc:sldMk cId="2964015367" sldId="272"/>
        </pc:sldMkLst>
        <pc:spChg chg="del">
          <ac:chgData name="Amir Tavakoli" userId="d3f4e431-6603-4e5e-b535-246468cb75a0" providerId="ADAL" clId="{BF86BEC9-C6FD-4BD6-9732-9ABDD53D3AFD}" dt="2020-04-06T07:36:18.985" v="8" actId="478"/>
          <ac:spMkLst>
            <pc:docMk/>
            <pc:sldMk cId="2964015367" sldId="272"/>
            <ac:spMk id="2" creationId="{E4E39F3D-FA9E-498E-84D3-B6FA8310AC1B}"/>
          </ac:spMkLst>
        </pc:spChg>
        <pc:spChg chg="del">
          <ac:chgData name="Amir Tavakoli" userId="d3f4e431-6603-4e5e-b535-246468cb75a0" providerId="ADAL" clId="{BF86BEC9-C6FD-4BD6-9732-9ABDD53D3AFD}" dt="2020-04-06T07:36:17.976" v="7" actId="478"/>
          <ac:spMkLst>
            <pc:docMk/>
            <pc:sldMk cId="2964015367" sldId="272"/>
            <ac:spMk id="3" creationId="{D61310FF-ACAE-447D-9087-AF83BB654763}"/>
          </ac:spMkLst>
        </pc:spChg>
        <pc:picChg chg="add">
          <ac:chgData name="Amir Tavakoli" userId="d3f4e431-6603-4e5e-b535-246468cb75a0" providerId="ADAL" clId="{BF86BEC9-C6FD-4BD6-9732-9ABDD53D3AFD}" dt="2020-04-06T07:36:27.874" v="9"/>
          <ac:picMkLst>
            <pc:docMk/>
            <pc:sldMk cId="2964015367" sldId="272"/>
            <ac:picMk id="4" creationId="{0A335F9A-C6A9-4B0F-8370-A399644FBE43}"/>
          </ac:picMkLst>
        </pc:picChg>
      </pc:sldChg>
    </pc:docChg>
  </pc:docChgLst>
  <pc:docChgLst>
    <pc:chgData name="G Daniel Langohr" userId="bee35ea2-b0be-44d1-8fe3-3d75d59884cb" providerId="ADAL" clId="{B0936407-18D0-4E89-B4CD-97FA8090EF60}"/>
    <pc:docChg chg="undo custSel modSld">
      <pc:chgData name="G Daniel Langohr" userId="bee35ea2-b0be-44d1-8fe3-3d75d59884cb" providerId="ADAL" clId="{B0936407-18D0-4E89-B4CD-97FA8090EF60}" dt="2021-08-04T17:08:22.036" v="7" actId="478"/>
      <pc:docMkLst>
        <pc:docMk/>
      </pc:docMkLst>
      <pc:sldChg chg="modSp mod">
        <pc:chgData name="G Daniel Langohr" userId="bee35ea2-b0be-44d1-8fe3-3d75d59884cb" providerId="ADAL" clId="{B0936407-18D0-4E89-B4CD-97FA8090EF60}" dt="2021-08-03T15:58:25.570" v="0" actId="1076"/>
        <pc:sldMkLst>
          <pc:docMk/>
          <pc:sldMk cId="458027089" sldId="267"/>
        </pc:sldMkLst>
        <pc:picChg chg="mod">
          <ac:chgData name="G Daniel Langohr" userId="bee35ea2-b0be-44d1-8fe3-3d75d59884cb" providerId="ADAL" clId="{B0936407-18D0-4E89-B4CD-97FA8090EF60}" dt="2021-08-03T15:58:25.570" v="0" actId="1076"/>
          <ac:picMkLst>
            <pc:docMk/>
            <pc:sldMk cId="458027089" sldId="267"/>
            <ac:picMk id="1028" creationId="{00000000-0000-0000-0000-000000000000}"/>
          </ac:picMkLst>
        </pc:picChg>
      </pc:sldChg>
      <pc:sldChg chg="delSp mod">
        <pc:chgData name="G Daniel Langohr" userId="bee35ea2-b0be-44d1-8fe3-3d75d59884cb" providerId="ADAL" clId="{B0936407-18D0-4E89-B4CD-97FA8090EF60}" dt="2021-08-04T17:08:22.036" v="7" actId="478"/>
        <pc:sldMkLst>
          <pc:docMk/>
          <pc:sldMk cId="321650831" sldId="268"/>
        </pc:sldMkLst>
        <pc:grpChg chg="del">
          <ac:chgData name="G Daniel Langohr" userId="bee35ea2-b0be-44d1-8fe3-3d75d59884cb" providerId="ADAL" clId="{B0936407-18D0-4E89-B4CD-97FA8090EF60}" dt="2021-08-04T17:08:22.036" v="7" actId="478"/>
          <ac:grpSpMkLst>
            <pc:docMk/>
            <pc:sldMk cId="321650831" sldId="268"/>
            <ac:grpSpMk id="177" creationId="{64C3A587-E8CF-4897-B4BF-F73975CD63FE}"/>
          </ac:grpSpMkLst>
        </pc:grpChg>
      </pc:sldChg>
      <pc:sldChg chg="addSp delSp modSp mod">
        <pc:chgData name="G Daniel Langohr" userId="bee35ea2-b0be-44d1-8fe3-3d75d59884cb" providerId="ADAL" clId="{B0936407-18D0-4E89-B4CD-97FA8090EF60}" dt="2021-08-04T17:08:07.965" v="6" actId="6549"/>
        <pc:sldMkLst>
          <pc:docMk/>
          <pc:sldMk cId="617018631" sldId="270"/>
        </pc:sldMkLst>
        <pc:spChg chg="add del mod topLvl">
          <ac:chgData name="G Daniel Langohr" userId="bee35ea2-b0be-44d1-8fe3-3d75d59884cb" providerId="ADAL" clId="{B0936407-18D0-4E89-B4CD-97FA8090EF60}" dt="2021-08-04T17:08:07.965" v="6" actId="6549"/>
          <ac:spMkLst>
            <pc:docMk/>
            <pc:sldMk cId="617018631" sldId="270"/>
            <ac:spMk id="375" creationId="{03CBD04A-E78D-43C1-A65A-C169E6D3BFED}"/>
          </ac:spMkLst>
        </pc:spChg>
        <pc:grpChg chg="add del">
          <ac:chgData name="G Daniel Langohr" userId="bee35ea2-b0be-44d1-8fe3-3d75d59884cb" providerId="ADAL" clId="{B0936407-18D0-4E89-B4CD-97FA8090EF60}" dt="2021-08-04T17:08:07.316" v="5" actId="478"/>
          <ac:grpSpMkLst>
            <pc:docMk/>
            <pc:sldMk cId="617018631" sldId="270"/>
            <ac:grpSpMk id="373" creationId="{FEFD5E46-1A01-4910-B21B-EDB560150AE0}"/>
          </ac:grpSpMkLst>
        </pc:grpChg>
        <pc:cxnChg chg="add del mod topLvl">
          <ac:chgData name="G Daniel Langohr" userId="bee35ea2-b0be-44d1-8fe3-3d75d59884cb" providerId="ADAL" clId="{B0936407-18D0-4E89-B4CD-97FA8090EF60}" dt="2021-08-04T17:08:07.316" v="5" actId="478"/>
          <ac:cxnSpMkLst>
            <pc:docMk/>
            <pc:sldMk cId="617018631" sldId="270"/>
            <ac:cxnSpMk id="374" creationId="{EBFABE27-0675-436C-82B6-B66F77E534F9}"/>
          </ac:cxnSpMkLst>
        </pc:cxnChg>
      </pc:sldChg>
    </pc:docChg>
  </pc:docChgLst>
  <pc:docChgLst>
    <pc:chgData name="Amir Tavakoli" userId="d3f4e431-6603-4e5e-b535-246468cb75a0" providerId="ADAL" clId="{CD8DBFE4-8218-4B44-BF77-EE8EC2FD5DE2}"/>
    <pc:docChg chg="modSld">
      <pc:chgData name="Amir Tavakoli" userId="d3f4e431-6603-4e5e-b535-246468cb75a0" providerId="ADAL" clId="{CD8DBFE4-8218-4B44-BF77-EE8EC2FD5DE2}" dt="2020-06-16T19:03:49.285" v="2" actId="1036"/>
      <pc:docMkLst>
        <pc:docMk/>
      </pc:docMkLst>
      <pc:sldChg chg="addSp modSp">
        <pc:chgData name="Amir Tavakoli" userId="d3f4e431-6603-4e5e-b535-246468cb75a0" providerId="ADAL" clId="{CD8DBFE4-8218-4B44-BF77-EE8EC2FD5DE2}" dt="2020-06-16T19:03:49.285" v="2" actId="1036"/>
        <pc:sldMkLst>
          <pc:docMk/>
          <pc:sldMk cId="2688757976" sldId="269"/>
        </pc:sldMkLst>
        <pc:grpChg chg="add mod">
          <ac:chgData name="Amir Tavakoli" userId="d3f4e431-6603-4e5e-b535-246468cb75a0" providerId="ADAL" clId="{CD8DBFE4-8218-4B44-BF77-EE8EC2FD5DE2}" dt="2020-06-16T19:03:49.285" v="2" actId="1036"/>
          <ac:grpSpMkLst>
            <pc:docMk/>
            <pc:sldMk cId="2688757976" sldId="269"/>
            <ac:grpSpMk id="183" creationId="{A87BFD38-B48D-4C1A-A118-9CB8AA19D195}"/>
          </ac:grpSpMkLst>
        </pc:grpChg>
      </pc:sldChg>
    </pc:docChg>
  </pc:docChgLst>
  <pc:docChgLst>
    <pc:chgData name="Amir Tavakoli" userId="d3f4e431-6603-4e5e-b535-246468cb75a0" providerId="ADAL" clId="{B6F1C376-DC1C-41E4-8E19-4A2AAA6077C8}"/>
    <pc:docChg chg="undo custSel modSld">
      <pc:chgData name="Amir Tavakoli" userId="d3f4e431-6603-4e5e-b535-246468cb75a0" providerId="ADAL" clId="{B6F1C376-DC1C-41E4-8E19-4A2AAA6077C8}" dt="2020-08-21T00:06:26.947" v="18" actId="732"/>
      <pc:docMkLst>
        <pc:docMk/>
      </pc:docMkLst>
      <pc:sldChg chg="addSp delSp modSp">
        <pc:chgData name="Amir Tavakoli" userId="d3f4e431-6603-4e5e-b535-246468cb75a0" providerId="ADAL" clId="{B6F1C376-DC1C-41E4-8E19-4A2AAA6077C8}" dt="2020-08-21T00:06:26.947" v="18" actId="732"/>
        <pc:sldMkLst>
          <pc:docMk/>
          <pc:sldMk cId="2481417008" sldId="271"/>
        </pc:sldMkLst>
        <pc:picChg chg="add mod modCrop">
          <ac:chgData name="Amir Tavakoli" userId="d3f4e431-6603-4e5e-b535-246468cb75a0" providerId="ADAL" clId="{B6F1C376-DC1C-41E4-8E19-4A2AAA6077C8}" dt="2020-08-21T00:06:15.097" v="17" actId="732"/>
          <ac:picMkLst>
            <pc:docMk/>
            <pc:sldMk cId="2481417008" sldId="271"/>
            <ac:picMk id="2" creationId="{437476D6-A077-445C-B5CB-C5E9DF4A5229}"/>
          </ac:picMkLst>
        </pc:picChg>
        <pc:picChg chg="add mod modCrop">
          <ac:chgData name="Amir Tavakoli" userId="d3f4e431-6603-4e5e-b535-246468cb75a0" providerId="ADAL" clId="{B6F1C376-DC1C-41E4-8E19-4A2AAA6077C8}" dt="2020-08-21T00:06:26.947" v="18" actId="732"/>
          <ac:picMkLst>
            <pc:docMk/>
            <pc:sldMk cId="2481417008" sldId="271"/>
            <ac:picMk id="3" creationId="{A525E365-7279-4FBC-8264-0A1BF381C441}"/>
          </ac:picMkLst>
        </pc:picChg>
        <pc:picChg chg="del">
          <ac:chgData name="Amir Tavakoli" userId="d3f4e431-6603-4e5e-b535-246468cb75a0" providerId="ADAL" clId="{B6F1C376-DC1C-41E4-8E19-4A2AAA6077C8}" dt="2020-08-21T00:01:25.077" v="0" actId="478"/>
          <ac:picMkLst>
            <pc:docMk/>
            <pc:sldMk cId="2481417008" sldId="271"/>
            <ac:picMk id="4" creationId="{E60E0078-2656-488E-844B-F0F49A796EF0}"/>
          </ac:picMkLst>
        </pc:picChg>
      </pc:sldChg>
    </pc:docChg>
  </pc:docChgLst>
  <pc:docChgLst>
    <pc:chgData name="Amir Tavakoli" userId="d3f4e431-6603-4e5e-b535-246468cb75a0" providerId="ADAL" clId="{069D8786-514A-4C64-B081-8EA020611443}"/>
    <pc:docChg chg="custSel modSld">
      <pc:chgData name="Amir Tavakoli" userId="d3f4e431-6603-4e5e-b535-246468cb75a0" providerId="ADAL" clId="{069D8786-514A-4C64-B081-8EA020611443}" dt="2020-08-21T00:28:51.214" v="5" actId="1076"/>
      <pc:docMkLst>
        <pc:docMk/>
      </pc:docMkLst>
      <pc:sldChg chg="addSp delSp modSp">
        <pc:chgData name="Amir Tavakoli" userId="d3f4e431-6603-4e5e-b535-246468cb75a0" providerId="ADAL" clId="{069D8786-514A-4C64-B081-8EA020611443}" dt="2020-08-21T00:28:51.214" v="5" actId="1076"/>
        <pc:sldMkLst>
          <pc:docMk/>
          <pc:sldMk cId="2964015367" sldId="272"/>
        </pc:sldMkLst>
        <pc:picChg chg="del">
          <ac:chgData name="Amir Tavakoli" userId="d3f4e431-6603-4e5e-b535-246468cb75a0" providerId="ADAL" clId="{069D8786-514A-4C64-B081-8EA020611443}" dt="2020-08-21T00:26:09.347" v="0" actId="478"/>
          <ac:picMkLst>
            <pc:docMk/>
            <pc:sldMk cId="2964015367" sldId="272"/>
            <ac:picMk id="2" creationId="{C9749226-A076-4C9E-AE74-98F37A5C83D5}"/>
          </ac:picMkLst>
        </pc:picChg>
        <pc:picChg chg="add mod">
          <ac:chgData name="Amir Tavakoli" userId="d3f4e431-6603-4e5e-b535-246468cb75a0" providerId="ADAL" clId="{069D8786-514A-4C64-B081-8EA020611443}" dt="2020-08-21T00:26:40.008" v="3" actId="1076"/>
          <ac:picMkLst>
            <pc:docMk/>
            <pc:sldMk cId="2964015367" sldId="272"/>
            <ac:picMk id="3" creationId="{C95C82C1-D5F7-41E7-84E3-6A62AF1CBDAA}"/>
          </ac:picMkLst>
        </pc:picChg>
        <pc:picChg chg="add mod">
          <ac:chgData name="Amir Tavakoli" userId="d3f4e431-6603-4e5e-b535-246468cb75a0" providerId="ADAL" clId="{069D8786-514A-4C64-B081-8EA020611443}" dt="2020-08-21T00:28:51.214" v="5" actId="1076"/>
          <ac:picMkLst>
            <pc:docMk/>
            <pc:sldMk cId="2964015367" sldId="272"/>
            <ac:picMk id="4" creationId="{F5C59F6D-282A-47B8-923D-FE9BFFFBB4F6}"/>
          </ac:picMkLst>
        </pc:picChg>
        <pc:picChg chg="del">
          <ac:chgData name="Amir Tavakoli" userId="d3f4e431-6603-4e5e-b535-246468cb75a0" providerId="ADAL" clId="{069D8786-514A-4C64-B081-8EA020611443}" dt="2020-08-21T00:26:09.971" v="1" actId="478"/>
          <ac:picMkLst>
            <pc:docMk/>
            <pc:sldMk cId="2964015367" sldId="272"/>
            <ac:picMk id="172" creationId="{DD2008C5-0387-4E47-98FD-B3515A2D128F}"/>
          </ac:picMkLst>
        </pc:picChg>
      </pc:sldChg>
    </pc:docChg>
  </pc:docChgLst>
  <pc:docChgLst>
    <pc:chgData name="Amir Tavakoli" userId="d3f4e431-6603-4e5e-b535-246468cb75a0" providerId="ADAL" clId="{3107B4DF-3EED-46C3-97A1-ECCE0EE89C19}"/>
    <pc:docChg chg="undo redo custSel addSld delSld modSld">
      <pc:chgData name="Amir Tavakoli" userId="d3f4e431-6603-4e5e-b535-246468cb75a0" providerId="ADAL" clId="{3107B4DF-3EED-46C3-97A1-ECCE0EE89C19}" dt="2020-04-06T07:13:30.653" v="1543" actId="1035"/>
      <pc:docMkLst>
        <pc:docMk/>
      </pc:docMkLst>
      <pc:sldChg chg="del">
        <pc:chgData name="Amir Tavakoli" userId="d3f4e431-6603-4e5e-b535-246468cb75a0" providerId="ADAL" clId="{3107B4DF-3EED-46C3-97A1-ECCE0EE89C19}" dt="2020-04-06T03:17:44.109" v="0" actId="2696"/>
        <pc:sldMkLst>
          <pc:docMk/>
          <pc:sldMk cId="1021265343" sldId="262"/>
        </pc:sldMkLst>
      </pc:sldChg>
      <pc:sldChg chg="del">
        <pc:chgData name="Amir Tavakoli" userId="d3f4e431-6603-4e5e-b535-246468cb75a0" providerId="ADAL" clId="{3107B4DF-3EED-46C3-97A1-ECCE0EE89C19}" dt="2020-04-06T04:42:13.544" v="233" actId="2696"/>
        <pc:sldMkLst>
          <pc:docMk/>
          <pc:sldMk cId="4115830554" sldId="263"/>
        </pc:sldMkLst>
      </pc:sldChg>
      <pc:sldChg chg="del">
        <pc:chgData name="Amir Tavakoli" userId="d3f4e431-6603-4e5e-b535-246468cb75a0" providerId="ADAL" clId="{3107B4DF-3EED-46C3-97A1-ECCE0EE89C19}" dt="2020-04-06T06:12:25.836" v="784" actId="2696"/>
        <pc:sldMkLst>
          <pc:docMk/>
          <pc:sldMk cId="2296519600" sldId="264"/>
        </pc:sldMkLst>
      </pc:sldChg>
      <pc:sldChg chg="del">
        <pc:chgData name="Amir Tavakoli" userId="d3f4e431-6603-4e5e-b535-246468cb75a0" providerId="ADAL" clId="{3107B4DF-3EED-46C3-97A1-ECCE0EE89C19}" dt="2020-04-06T06:31:43.037" v="1519" actId="2696"/>
        <pc:sldMkLst>
          <pc:docMk/>
          <pc:sldMk cId="1231418349" sldId="265"/>
        </pc:sldMkLst>
      </pc:sldChg>
      <pc:sldChg chg="addSp delSp modSp add">
        <pc:chgData name="Amir Tavakoli" userId="d3f4e431-6603-4e5e-b535-246468cb75a0" providerId="ADAL" clId="{3107B4DF-3EED-46C3-97A1-ECCE0EE89C19}" dt="2020-04-06T04:37:12.867" v="232" actId="1035"/>
        <pc:sldMkLst>
          <pc:docMk/>
          <pc:sldMk cId="321650831" sldId="268"/>
        </pc:sldMkLst>
        <pc:spChg chg="mod">
          <ac:chgData name="Amir Tavakoli" userId="d3f4e431-6603-4e5e-b535-246468cb75a0" providerId="ADAL" clId="{3107B4DF-3EED-46C3-97A1-ECCE0EE89C19}" dt="2020-04-06T03:25:21.305" v="5" actId="1076"/>
          <ac:spMkLst>
            <pc:docMk/>
            <pc:sldMk cId="321650831" sldId="268"/>
            <ac:spMk id="44" creationId="{00000000-0000-0000-0000-000000000000}"/>
          </ac:spMkLst>
        </pc:spChg>
        <pc:spChg chg="mod">
          <ac:chgData name="Amir Tavakoli" userId="d3f4e431-6603-4e5e-b535-246468cb75a0" providerId="ADAL" clId="{3107B4DF-3EED-46C3-97A1-ECCE0EE89C19}" dt="2020-04-06T04:25:13.854" v="92" actId="1037"/>
          <ac:spMkLst>
            <pc:docMk/>
            <pc:sldMk cId="321650831" sldId="268"/>
            <ac:spMk id="94" creationId="{2C5997C3-088C-4BF1-911F-A5D458F6D504}"/>
          </ac:spMkLst>
        </pc:spChg>
        <pc:spChg chg="mod">
          <ac:chgData name="Amir Tavakoli" userId="d3f4e431-6603-4e5e-b535-246468cb75a0" providerId="ADAL" clId="{3107B4DF-3EED-46C3-97A1-ECCE0EE89C19}" dt="2020-04-06T04:35:19.073" v="213" actId="1038"/>
          <ac:spMkLst>
            <pc:docMk/>
            <pc:sldMk cId="321650831" sldId="268"/>
            <ac:spMk id="179" creationId="{EF3339EF-1FF3-4E9A-9147-42ACC3BF67D7}"/>
          </ac:spMkLst>
        </pc:spChg>
        <pc:grpChg chg="mod">
          <ac:chgData name="Amir Tavakoli" userId="d3f4e431-6603-4e5e-b535-246468cb75a0" providerId="ADAL" clId="{3107B4DF-3EED-46C3-97A1-ECCE0EE89C19}" dt="2020-04-06T04:25:36.322" v="107" actId="1036"/>
          <ac:grpSpMkLst>
            <pc:docMk/>
            <pc:sldMk cId="321650831" sldId="268"/>
            <ac:grpSpMk id="79" creationId="{ADA25D6F-A742-4D1F-AEEC-762541444EA8}"/>
          </ac:grpSpMkLst>
        </pc:grpChg>
        <pc:grpChg chg="mod">
          <ac:chgData name="Amir Tavakoli" userId="d3f4e431-6603-4e5e-b535-246468cb75a0" providerId="ADAL" clId="{3107B4DF-3EED-46C3-97A1-ECCE0EE89C19}" dt="2020-04-06T04:25:40.186" v="109" actId="1036"/>
          <ac:grpSpMkLst>
            <pc:docMk/>
            <pc:sldMk cId="321650831" sldId="268"/>
            <ac:grpSpMk id="82" creationId="{8AA0FB38-9C89-4A65-8A41-C56969F14DC8}"/>
          </ac:grpSpMkLst>
        </pc:grpChg>
        <pc:grpChg chg="del">
          <ac:chgData name="Amir Tavakoli" userId="d3f4e431-6603-4e5e-b535-246468cb75a0" providerId="ADAL" clId="{3107B4DF-3EED-46C3-97A1-ECCE0EE89C19}" dt="2020-04-06T03:26:21.773" v="15" actId="478"/>
          <ac:grpSpMkLst>
            <pc:docMk/>
            <pc:sldMk cId="321650831" sldId="268"/>
            <ac:grpSpMk id="85" creationId="{D6CAF73C-F326-49A3-B2D2-1C93ACEEAE59}"/>
          </ac:grpSpMkLst>
        </pc:grpChg>
        <pc:grpChg chg="mod">
          <ac:chgData name="Amir Tavakoli" userId="d3f4e431-6603-4e5e-b535-246468cb75a0" providerId="ADAL" clId="{3107B4DF-3EED-46C3-97A1-ECCE0EE89C19}" dt="2020-04-06T03:27:05.351" v="49" actId="1038"/>
          <ac:grpSpMkLst>
            <pc:docMk/>
            <pc:sldMk cId="321650831" sldId="268"/>
            <ac:grpSpMk id="89" creationId="{F5B552BC-92AE-4EBF-949B-B9213F818CA6}"/>
          </ac:grpSpMkLst>
        </pc:grpChg>
        <pc:grpChg chg="mod">
          <ac:chgData name="Amir Tavakoli" userId="d3f4e431-6603-4e5e-b535-246468cb75a0" providerId="ADAL" clId="{3107B4DF-3EED-46C3-97A1-ECCE0EE89C19}" dt="2020-04-06T04:25:27.541" v="102" actId="1037"/>
          <ac:grpSpMkLst>
            <pc:docMk/>
            <pc:sldMk cId="321650831" sldId="268"/>
            <ac:grpSpMk id="92" creationId="{BC205CAB-BACD-4417-B80B-5F4EA9D0056C}"/>
          </ac:grpSpMkLst>
        </pc:grpChg>
        <pc:grpChg chg="mod">
          <ac:chgData name="Amir Tavakoli" userId="d3f4e431-6603-4e5e-b535-246468cb75a0" providerId="ADAL" clId="{3107B4DF-3EED-46C3-97A1-ECCE0EE89C19}" dt="2020-04-06T04:25:19.906" v="97" actId="1036"/>
          <ac:grpSpMkLst>
            <pc:docMk/>
            <pc:sldMk cId="321650831" sldId="268"/>
            <ac:grpSpMk id="95" creationId="{16C30544-A5E1-44DA-BAA7-E7ECCA1D3E35}"/>
          </ac:grpSpMkLst>
        </pc:grpChg>
        <pc:grpChg chg="mod">
          <ac:chgData name="Amir Tavakoli" userId="d3f4e431-6603-4e5e-b535-246468cb75a0" providerId="ADAL" clId="{3107B4DF-3EED-46C3-97A1-ECCE0EE89C19}" dt="2020-04-06T04:37:12.867" v="232" actId="1035"/>
          <ac:grpSpMkLst>
            <pc:docMk/>
            <pc:sldMk cId="321650831" sldId="268"/>
            <ac:grpSpMk id="103" creationId="{FC8589A2-88D2-4300-AA83-C0E6F7E3C13F}"/>
          </ac:grpSpMkLst>
        </pc:grpChg>
        <pc:grpChg chg="del">
          <ac:chgData name="Amir Tavakoli" userId="d3f4e431-6603-4e5e-b535-246468cb75a0" providerId="ADAL" clId="{3107B4DF-3EED-46C3-97A1-ECCE0EE89C19}" dt="2020-04-06T03:25:57.931" v="12" actId="478"/>
          <ac:grpSpMkLst>
            <pc:docMk/>
            <pc:sldMk cId="321650831" sldId="268"/>
            <ac:grpSpMk id="111" creationId="{D52DD933-006B-4004-B6E2-6D010EF12A4C}"/>
          </ac:grpSpMkLst>
        </pc:grpChg>
        <pc:grpChg chg="del">
          <ac:chgData name="Amir Tavakoli" userId="d3f4e431-6603-4e5e-b535-246468cb75a0" providerId="ADAL" clId="{3107B4DF-3EED-46C3-97A1-ECCE0EE89C19}" dt="2020-04-06T03:27:16.778" v="52" actId="478"/>
          <ac:grpSpMkLst>
            <pc:docMk/>
            <pc:sldMk cId="321650831" sldId="268"/>
            <ac:grpSpMk id="128" creationId="{E6296171-4C59-4F9F-A0C6-CEE29F5E9FED}"/>
          </ac:grpSpMkLst>
        </pc:grpChg>
        <pc:grpChg chg="add mod">
          <ac:chgData name="Amir Tavakoli" userId="d3f4e431-6603-4e5e-b535-246468cb75a0" providerId="ADAL" clId="{3107B4DF-3EED-46C3-97A1-ECCE0EE89C19}" dt="2020-04-06T04:25:55.813" v="128" actId="1035"/>
          <ac:grpSpMkLst>
            <pc:docMk/>
            <pc:sldMk cId="321650831" sldId="268"/>
            <ac:grpSpMk id="135" creationId="{70F00BBE-CCCB-406B-B1DD-7091C52A79FF}"/>
          </ac:grpSpMkLst>
        </pc:grpChg>
        <pc:grpChg chg="add mod">
          <ac:chgData name="Amir Tavakoli" userId="d3f4e431-6603-4e5e-b535-246468cb75a0" providerId="ADAL" clId="{3107B4DF-3EED-46C3-97A1-ECCE0EE89C19}" dt="2020-04-06T03:25:38.385" v="8" actId="1076"/>
          <ac:grpSpMkLst>
            <pc:docMk/>
            <pc:sldMk cId="321650831" sldId="268"/>
            <ac:grpSpMk id="147" creationId="{6FFDEB1C-2778-4F85-B93E-9F9ADD9A3633}"/>
          </ac:grpSpMkLst>
        </pc:grpChg>
        <pc:grpChg chg="del">
          <ac:chgData name="Amir Tavakoli" userId="d3f4e431-6603-4e5e-b535-246468cb75a0" providerId="ADAL" clId="{3107B4DF-3EED-46C3-97A1-ECCE0EE89C19}" dt="2020-04-06T03:25:25.131" v="6" actId="478"/>
          <ac:grpSpMkLst>
            <pc:docMk/>
            <pc:sldMk cId="321650831" sldId="268"/>
            <ac:grpSpMk id="149" creationId="{4DF5983B-DE8F-4856-B6DD-01792F559F4C}"/>
          </ac:grpSpMkLst>
        </pc:grpChg>
        <pc:grpChg chg="del">
          <ac:chgData name="Amir Tavakoli" userId="d3f4e431-6603-4e5e-b535-246468cb75a0" providerId="ADAL" clId="{3107B4DF-3EED-46C3-97A1-ECCE0EE89C19}" dt="2020-04-06T03:25:41.098" v="9" actId="478"/>
          <ac:grpSpMkLst>
            <pc:docMk/>
            <pc:sldMk cId="321650831" sldId="268"/>
            <ac:grpSpMk id="155" creationId="{642EC9DC-E68A-4FF0-BC49-1CB621D83430}"/>
          </ac:grpSpMkLst>
        </pc:grpChg>
        <pc:grpChg chg="mod">
          <ac:chgData name="Amir Tavakoli" userId="d3f4e431-6603-4e5e-b535-246468cb75a0" providerId="ADAL" clId="{3107B4DF-3EED-46C3-97A1-ECCE0EE89C19}" dt="2020-04-06T04:26:09.968" v="143" actId="1036"/>
          <ac:grpSpMkLst>
            <pc:docMk/>
            <pc:sldMk cId="321650831" sldId="268"/>
            <ac:grpSpMk id="158" creationId="{02CA75D0-B793-4A85-A4C7-A80874C7F63F}"/>
          </ac:grpSpMkLst>
        </pc:grpChg>
        <pc:grpChg chg="mod">
          <ac:chgData name="Amir Tavakoli" userId="d3f4e431-6603-4e5e-b535-246468cb75a0" providerId="ADAL" clId="{3107B4DF-3EED-46C3-97A1-ECCE0EE89C19}" dt="2020-04-06T04:26:35.068" v="189" actId="1036"/>
          <ac:grpSpMkLst>
            <pc:docMk/>
            <pc:sldMk cId="321650831" sldId="268"/>
            <ac:grpSpMk id="161" creationId="{037B3A8C-43FE-4D0C-8D23-8027AAFB6AD3}"/>
          </ac:grpSpMkLst>
        </pc:grpChg>
        <pc:grpChg chg="del">
          <ac:chgData name="Amir Tavakoli" userId="d3f4e431-6603-4e5e-b535-246468cb75a0" providerId="ADAL" clId="{3107B4DF-3EED-46C3-97A1-ECCE0EE89C19}" dt="2020-04-06T03:27:35.112" v="57" actId="478"/>
          <ac:grpSpMkLst>
            <pc:docMk/>
            <pc:sldMk cId="321650831" sldId="268"/>
            <ac:grpSpMk id="164" creationId="{2631B114-FED5-4F89-BA57-C892DD1162B6}"/>
          </ac:grpSpMkLst>
        </pc:grpChg>
        <pc:grpChg chg="mod">
          <ac:chgData name="Amir Tavakoli" userId="d3f4e431-6603-4e5e-b535-246468cb75a0" providerId="ADAL" clId="{3107B4DF-3EED-46C3-97A1-ECCE0EE89C19}" dt="2020-04-06T04:26:16.963" v="155" actId="1036"/>
          <ac:grpSpMkLst>
            <pc:docMk/>
            <pc:sldMk cId="321650831" sldId="268"/>
            <ac:grpSpMk id="167" creationId="{C2F758B7-ACE4-4692-9BEC-AB8CE5E2EB84}"/>
          </ac:grpSpMkLst>
        </pc:grpChg>
        <pc:grpChg chg="mod">
          <ac:chgData name="Amir Tavakoli" userId="d3f4e431-6603-4e5e-b535-246468cb75a0" providerId="ADAL" clId="{3107B4DF-3EED-46C3-97A1-ECCE0EE89C19}" dt="2020-04-06T04:26:26.505" v="170" actId="1036"/>
          <ac:grpSpMkLst>
            <pc:docMk/>
            <pc:sldMk cId="321650831" sldId="268"/>
            <ac:grpSpMk id="170" creationId="{8082816E-09D8-41A3-9C03-F3A20112AC07}"/>
          </ac:grpSpMkLst>
        </pc:grpChg>
        <pc:grpChg chg="add mod">
          <ac:chgData name="Amir Tavakoli" userId="d3f4e431-6603-4e5e-b535-246468cb75a0" providerId="ADAL" clId="{3107B4DF-3EED-46C3-97A1-ECCE0EE89C19}" dt="2020-04-06T03:25:54.182" v="11" actId="1076"/>
          <ac:grpSpMkLst>
            <pc:docMk/>
            <pc:sldMk cId="321650831" sldId="268"/>
            <ac:grpSpMk id="174" creationId="{E8B8138B-FB3D-41ED-A0EA-62C15C2EC3B2}"/>
          </ac:grpSpMkLst>
        </pc:grpChg>
        <pc:grpChg chg="add mod">
          <ac:chgData name="Amir Tavakoli" userId="d3f4e431-6603-4e5e-b535-246468cb75a0" providerId="ADAL" clId="{3107B4DF-3EED-46C3-97A1-ECCE0EE89C19}" dt="2020-04-06T04:37:07.827" v="231" actId="1035"/>
          <ac:grpSpMkLst>
            <pc:docMk/>
            <pc:sldMk cId="321650831" sldId="268"/>
            <ac:grpSpMk id="177" creationId="{64C3A587-E8CF-4897-B4BF-F73975CD63FE}"/>
          </ac:grpSpMkLst>
        </pc:grpChg>
        <pc:grpChg chg="add mod">
          <ac:chgData name="Amir Tavakoli" userId="d3f4e431-6603-4e5e-b535-246468cb75a0" providerId="ADAL" clId="{3107B4DF-3EED-46C3-97A1-ECCE0EE89C19}" dt="2020-04-06T03:27:14.572" v="51" actId="1076"/>
          <ac:grpSpMkLst>
            <pc:docMk/>
            <pc:sldMk cId="321650831" sldId="268"/>
            <ac:grpSpMk id="180" creationId="{7A963F52-3DA8-43F1-84E3-98FF6D94CDE7}"/>
          </ac:grpSpMkLst>
        </pc:grpChg>
        <pc:grpChg chg="add mod">
          <ac:chgData name="Amir Tavakoli" userId="d3f4e431-6603-4e5e-b535-246468cb75a0" providerId="ADAL" clId="{3107B4DF-3EED-46C3-97A1-ECCE0EE89C19}" dt="2020-04-06T03:27:31.244" v="56" actId="1035"/>
          <ac:grpSpMkLst>
            <pc:docMk/>
            <pc:sldMk cId="321650831" sldId="268"/>
            <ac:grpSpMk id="183" creationId="{E993F605-D4CC-46D1-AE92-EE4FC5683FA4}"/>
          </ac:grpSpMkLst>
        </pc:grpChg>
      </pc:sldChg>
      <pc:sldChg chg="addSp delSp modSp add">
        <pc:chgData name="Amir Tavakoli" userId="d3f4e431-6603-4e5e-b535-246468cb75a0" providerId="ADAL" clId="{3107B4DF-3EED-46C3-97A1-ECCE0EE89C19}" dt="2020-04-06T06:09:49.173" v="783" actId="1036"/>
        <pc:sldMkLst>
          <pc:docMk/>
          <pc:sldMk cId="2688757976" sldId="269"/>
        </pc:sldMkLst>
        <pc:spChg chg="del topLvl">
          <ac:chgData name="Amir Tavakoli" userId="d3f4e431-6603-4e5e-b535-246468cb75a0" providerId="ADAL" clId="{3107B4DF-3EED-46C3-97A1-ECCE0EE89C19}" dt="2020-04-06T05:02:39.530" v="242" actId="478"/>
          <ac:spMkLst>
            <pc:docMk/>
            <pc:sldMk cId="2688757976" sldId="269"/>
            <ac:spMk id="152" creationId="{5F97F4E2-47BA-4D33-A007-633E5FB13BF9}"/>
          </ac:spMkLst>
        </pc:spChg>
        <pc:grpChg chg="mod">
          <ac:chgData name="Amir Tavakoli" userId="d3f4e431-6603-4e5e-b535-246468cb75a0" providerId="ADAL" clId="{3107B4DF-3EED-46C3-97A1-ECCE0EE89C19}" dt="2020-04-06T05:55:34.574" v="649" actId="1036"/>
          <ac:grpSpMkLst>
            <pc:docMk/>
            <pc:sldMk cId="2688757976" sldId="269"/>
            <ac:grpSpMk id="51" creationId="{C649DDDD-E3BE-46ED-A715-03A497F14DCD}"/>
          </ac:grpSpMkLst>
        </pc:grpChg>
        <pc:grpChg chg="mod">
          <ac:chgData name="Amir Tavakoli" userId="d3f4e431-6603-4e5e-b535-246468cb75a0" providerId="ADAL" clId="{3107B4DF-3EED-46C3-97A1-ECCE0EE89C19}" dt="2020-04-06T05:57:07.687" v="687" actId="1035"/>
          <ac:grpSpMkLst>
            <pc:docMk/>
            <pc:sldMk cId="2688757976" sldId="269"/>
            <ac:grpSpMk id="63" creationId="{80B0468B-2BC9-4C1A-A973-A91B0B4DD9CB}"/>
          </ac:grpSpMkLst>
        </pc:grpChg>
        <pc:grpChg chg="mod">
          <ac:chgData name="Amir Tavakoli" userId="d3f4e431-6603-4e5e-b535-246468cb75a0" providerId="ADAL" clId="{3107B4DF-3EED-46C3-97A1-ECCE0EE89C19}" dt="2020-04-06T05:43:06.560" v="359" actId="1036"/>
          <ac:grpSpMkLst>
            <pc:docMk/>
            <pc:sldMk cId="2688757976" sldId="269"/>
            <ac:grpSpMk id="72" creationId="{0E4F52A7-02B0-42C7-B448-4C9248A4903F}"/>
          </ac:grpSpMkLst>
        </pc:grpChg>
        <pc:grpChg chg="mod">
          <ac:chgData name="Amir Tavakoli" userId="d3f4e431-6603-4e5e-b535-246468cb75a0" providerId="ADAL" clId="{3107B4DF-3EED-46C3-97A1-ECCE0EE89C19}" dt="2020-04-06T06:08:56.337" v="719" actId="1037"/>
          <ac:grpSpMkLst>
            <pc:docMk/>
            <pc:sldMk cId="2688757976" sldId="269"/>
            <ac:grpSpMk id="75" creationId="{B044C7B8-7847-4080-8032-68C0AF42171E}"/>
          </ac:grpSpMkLst>
        </pc:grpChg>
        <pc:grpChg chg="mod">
          <ac:chgData name="Amir Tavakoli" userId="d3f4e431-6603-4e5e-b535-246468cb75a0" providerId="ADAL" clId="{3107B4DF-3EED-46C3-97A1-ECCE0EE89C19}" dt="2020-04-06T06:09:07.118" v="727" actId="1037"/>
          <ac:grpSpMkLst>
            <pc:docMk/>
            <pc:sldMk cId="2688757976" sldId="269"/>
            <ac:grpSpMk id="78" creationId="{9665F790-62BF-40C9-8550-8954E906289E}"/>
          </ac:grpSpMkLst>
        </pc:grpChg>
        <pc:grpChg chg="mod">
          <ac:chgData name="Amir Tavakoli" userId="d3f4e431-6603-4e5e-b535-246468cb75a0" providerId="ADAL" clId="{3107B4DF-3EED-46C3-97A1-ECCE0EE89C19}" dt="2020-04-06T05:55:26.449" v="643" actId="1035"/>
          <ac:grpSpMkLst>
            <pc:docMk/>
            <pc:sldMk cId="2688757976" sldId="269"/>
            <ac:grpSpMk id="88" creationId="{CCF16A55-F117-4B9D-82F8-846535F8C296}"/>
          </ac:grpSpMkLst>
        </pc:grpChg>
        <pc:grpChg chg="mod">
          <ac:chgData name="Amir Tavakoli" userId="d3f4e431-6603-4e5e-b535-246468cb75a0" providerId="ADAL" clId="{3107B4DF-3EED-46C3-97A1-ECCE0EE89C19}" dt="2020-04-06T05:43:18.396" v="382" actId="1035"/>
          <ac:grpSpMkLst>
            <pc:docMk/>
            <pc:sldMk cId="2688757976" sldId="269"/>
            <ac:grpSpMk id="94" creationId="{DD6A2EF6-DF7D-4592-9161-0BF1CBB15CCF}"/>
          </ac:grpSpMkLst>
        </pc:grpChg>
        <pc:grpChg chg="del">
          <ac:chgData name="Amir Tavakoli" userId="d3f4e431-6603-4e5e-b535-246468cb75a0" providerId="ADAL" clId="{3107B4DF-3EED-46C3-97A1-ECCE0EE89C19}" dt="2020-04-06T05:41:17.644" v="326" actId="478"/>
          <ac:grpSpMkLst>
            <pc:docMk/>
            <pc:sldMk cId="2688757976" sldId="269"/>
            <ac:grpSpMk id="100" creationId="{E1DBB3DF-1E86-4298-BDA0-9DF509E6E36A}"/>
          </ac:grpSpMkLst>
        </pc:grpChg>
        <pc:grpChg chg="mod">
          <ac:chgData name="Amir Tavakoli" userId="d3f4e431-6603-4e5e-b535-246468cb75a0" providerId="ADAL" clId="{3107B4DF-3EED-46C3-97A1-ECCE0EE89C19}" dt="2020-04-06T06:09:18.841" v="746" actId="1036"/>
          <ac:grpSpMkLst>
            <pc:docMk/>
            <pc:sldMk cId="2688757976" sldId="269"/>
            <ac:grpSpMk id="104" creationId="{1F4DBED6-D974-49E4-AA96-EA92C737F9E5}"/>
          </ac:grpSpMkLst>
        </pc:grpChg>
        <pc:grpChg chg="del">
          <ac:chgData name="Amir Tavakoli" userId="d3f4e431-6603-4e5e-b535-246468cb75a0" providerId="ADAL" clId="{3107B4DF-3EED-46C3-97A1-ECCE0EE89C19}" dt="2020-04-06T05:54:59.409" v="637" actId="478"/>
          <ac:grpSpMkLst>
            <pc:docMk/>
            <pc:sldMk cId="2688757976" sldId="269"/>
            <ac:grpSpMk id="121" creationId="{79681DAE-A804-478C-823B-E609DE697F77}"/>
          </ac:grpSpMkLst>
        </pc:grpChg>
        <pc:grpChg chg="mod">
          <ac:chgData name="Amir Tavakoli" userId="d3f4e431-6603-4e5e-b535-246468cb75a0" providerId="ADAL" clId="{3107B4DF-3EED-46C3-97A1-ECCE0EE89C19}" dt="2020-04-06T05:43:35.464" v="409" actId="1036"/>
          <ac:grpSpMkLst>
            <pc:docMk/>
            <pc:sldMk cId="2688757976" sldId="269"/>
            <ac:grpSpMk id="137" creationId="{04315D77-1B55-434D-84B3-221FF4D78DEE}"/>
          </ac:grpSpMkLst>
        </pc:grpChg>
        <pc:grpChg chg="mod">
          <ac:chgData name="Amir Tavakoli" userId="d3f4e431-6603-4e5e-b535-246468cb75a0" providerId="ADAL" clId="{3107B4DF-3EED-46C3-97A1-ECCE0EE89C19}" dt="2020-04-06T06:09:34.241" v="768" actId="1037"/>
          <ac:grpSpMkLst>
            <pc:docMk/>
            <pc:sldMk cId="2688757976" sldId="269"/>
            <ac:grpSpMk id="144" creationId="{AA438028-CC21-4D79-8C01-407592D3631F}"/>
          </ac:grpSpMkLst>
        </pc:grpChg>
        <pc:grpChg chg="del">
          <ac:chgData name="Amir Tavakoli" userId="d3f4e431-6603-4e5e-b535-246468cb75a0" providerId="ADAL" clId="{3107B4DF-3EED-46C3-97A1-ECCE0EE89C19}" dt="2020-04-06T05:02:39.530" v="242" actId="478"/>
          <ac:grpSpMkLst>
            <pc:docMk/>
            <pc:sldMk cId="2688757976" sldId="269"/>
            <ac:grpSpMk id="150" creationId="{9BBB6196-6C95-406C-926C-B513AFD52EDA}"/>
          </ac:grpSpMkLst>
        </pc:grpChg>
        <pc:grpChg chg="del">
          <ac:chgData name="Amir Tavakoli" userId="d3f4e431-6603-4e5e-b535-246468cb75a0" providerId="ADAL" clId="{3107B4DF-3EED-46C3-97A1-ECCE0EE89C19}" dt="2020-04-06T05:53:34.016" v="600" actId="478"/>
          <ac:grpSpMkLst>
            <pc:docMk/>
            <pc:sldMk cId="2688757976" sldId="269"/>
            <ac:grpSpMk id="153" creationId="{77D53320-A263-41ED-A5BE-3610AE1A7D6B}"/>
          </ac:grpSpMkLst>
        </pc:grpChg>
        <pc:grpChg chg="mod">
          <ac:chgData name="Amir Tavakoli" userId="d3f4e431-6603-4e5e-b535-246468cb75a0" providerId="ADAL" clId="{3107B4DF-3EED-46C3-97A1-ECCE0EE89C19}" dt="2020-04-06T05:43:25.094" v="395" actId="1036"/>
          <ac:grpSpMkLst>
            <pc:docMk/>
            <pc:sldMk cId="2688757976" sldId="269"/>
            <ac:grpSpMk id="159" creationId="{8130E6FD-921C-46EB-A282-45B2E0317197}"/>
          </ac:grpSpMkLst>
        </pc:grpChg>
        <pc:grpChg chg="del">
          <ac:chgData name="Amir Tavakoli" userId="d3f4e431-6603-4e5e-b535-246468cb75a0" providerId="ADAL" clId="{3107B4DF-3EED-46C3-97A1-ECCE0EE89C19}" dt="2020-04-06T05:41:42.748" v="329" actId="478"/>
          <ac:grpSpMkLst>
            <pc:docMk/>
            <pc:sldMk cId="2688757976" sldId="269"/>
            <ac:grpSpMk id="162" creationId="{6FC88463-9C17-4871-B136-EF240FFFCFE5}"/>
          </ac:grpSpMkLst>
        </pc:grpChg>
        <pc:grpChg chg="mod">
          <ac:chgData name="Amir Tavakoli" userId="d3f4e431-6603-4e5e-b535-246468cb75a0" providerId="ADAL" clId="{3107B4DF-3EED-46C3-97A1-ECCE0EE89C19}" dt="2020-04-06T06:09:49.173" v="783" actId="1036"/>
          <ac:grpSpMkLst>
            <pc:docMk/>
            <pc:sldMk cId="2688757976" sldId="269"/>
            <ac:grpSpMk id="165" creationId="{E6D997FA-467E-45F2-894E-17BF2E0A8CC6}"/>
          </ac:grpSpMkLst>
        </pc:grpChg>
        <pc:grpChg chg="mod">
          <ac:chgData name="Amir Tavakoli" userId="d3f4e431-6603-4e5e-b535-246468cb75a0" providerId="ADAL" clId="{3107B4DF-3EED-46C3-97A1-ECCE0EE89C19}" dt="2020-04-06T05:45:29.802" v="551" actId="1037"/>
          <ac:grpSpMkLst>
            <pc:docMk/>
            <pc:sldMk cId="2688757976" sldId="269"/>
            <ac:grpSpMk id="171" creationId="{A68C1C38-EB9D-4CEE-973E-7DD91F4510CA}"/>
          </ac:grpSpMkLst>
        </pc:grpChg>
        <pc:grpChg chg="mod">
          <ac:chgData name="Amir Tavakoli" userId="d3f4e431-6603-4e5e-b535-246468cb75a0" providerId="ADAL" clId="{3107B4DF-3EED-46C3-97A1-ECCE0EE89C19}" dt="2020-04-06T05:38:28.449" v="298" actId="1036"/>
          <ac:grpSpMkLst>
            <pc:docMk/>
            <pc:sldMk cId="2688757976" sldId="269"/>
            <ac:grpSpMk id="174" creationId="{EEF4E57C-533F-4F2E-9F6F-FFA6D525D8B4}"/>
          </ac:grpSpMkLst>
        </pc:grpChg>
        <pc:grpChg chg="add mod">
          <ac:chgData name="Amir Tavakoli" userId="d3f4e431-6603-4e5e-b535-246468cb75a0" providerId="ADAL" clId="{3107B4DF-3EED-46C3-97A1-ECCE0EE89C19}" dt="2020-04-06T05:30:31.551" v="265" actId="1036"/>
          <ac:grpSpMkLst>
            <pc:docMk/>
            <pc:sldMk cId="2688757976" sldId="269"/>
            <ac:grpSpMk id="177" creationId="{028C15FE-E4D5-4E18-8B5F-302B526EA0DF}"/>
          </ac:grpSpMkLst>
        </pc:grpChg>
        <pc:grpChg chg="mod">
          <ac:chgData name="Amir Tavakoli" userId="d3f4e431-6603-4e5e-b535-246468cb75a0" providerId="ADAL" clId="{3107B4DF-3EED-46C3-97A1-ECCE0EE89C19}" dt="2020-04-06T05:44:10.026" v="442" actId="1036"/>
          <ac:grpSpMkLst>
            <pc:docMk/>
            <pc:sldMk cId="2688757976" sldId="269"/>
            <ac:grpSpMk id="180" creationId="{5B73792B-AE2B-48EB-9702-CB48ED6201B7}"/>
          </ac:grpSpMkLst>
        </pc:grpChg>
        <pc:grpChg chg="del">
          <ac:chgData name="Amir Tavakoli" userId="d3f4e431-6603-4e5e-b535-246468cb75a0" providerId="ADAL" clId="{3107B4DF-3EED-46C3-97A1-ECCE0EE89C19}" dt="2020-04-06T06:08:18.099" v="690" actId="478"/>
          <ac:grpSpMkLst>
            <pc:docMk/>
            <pc:sldMk cId="2688757976" sldId="269"/>
            <ac:grpSpMk id="183" creationId="{FC713D23-A133-4648-B10F-4BC19C9DC2F3}"/>
          </ac:grpSpMkLst>
        </pc:grpChg>
        <pc:grpChg chg="mod">
          <ac:chgData name="Amir Tavakoli" userId="d3f4e431-6603-4e5e-b535-246468cb75a0" providerId="ADAL" clId="{3107B4DF-3EED-46C3-97A1-ECCE0EE89C19}" dt="2020-04-06T05:38:38.800" v="319" actId="1036"/>
          <ac:grpSpMkLst>
            <pc:docMk/>
            <pc:sldMk cId="2688757976" sldId="269"/>
            <ac:grpSpMk id="186" creationId="{F91CD49E-2ACE-4EAA-99F1-9983669CF303}"/>
          </ac:grpSpMkLst>
        </pc:grpChg>
        <pc:grpChg chg="mod">
          <ac:chgData name="Amir Tavakoli" userId="d3f4e431-6603-4e5e-b535-246468cb75a0" providerId="ADAL" clId="{3107B4DF-3EED-46C3-97A1-ECCE0EE89C19}" dt="2020-04-06T05:52:45.093" v="575" actId="1036"/>
          <ac:grpSpMkLst>
            <pc:docMk/>
            <pc:sldMk cId="2688757976" sldId="269"/>
            <ac:grpSpMk id="189" creationId="{180C562E-2985-410D-BDC3-05E392F80019}"/>
          </ac:grpSpMkLst>
        </pc:grpChg>
        <pc:grpChg chg="del">
          <ac:chgData name="Amir Tavakoli" userId="d3f4e431-6603-4e5e-b535-246468cb75a0" providerId="ADAL" clId="{3107B4DF-3EED-46C3-97A1-ECCE0EE89C19}" dt="2020-04-06T05:38:15.923" v="278" actId="478"/>
          <ac:grpSpMkLst>
            <pc:docMk/>
            <pc:sldMk cId="2688757976" sldId="269"/>
            <ac:grpSpMk id="192" creationId="{97271D35-E371-4C7C-8C1A-9B2446B36A2D}"/>
          </ac:grpSpMkLst>
        </pc:grpChg>
        <pc:grpChg chg="del mod">
          <ac:chgData name="Amir Tavakoli" userId="d3f4e431-6603-4e5e-b535-246468cb75a0" providerId="ADAL" clId="{3107B4DF-3EED-46C3-97A1-ECCE0EE89C19}" dt="2020-04-06T05:39:30.630" v="323" actId="478"/>
          <ac:grpSpMkLst>
            <pc:docMk/>
            <pc:sldMk cId="2688757976" sldId="269"/>
            <ac:grpSpMk id="195" creationId="{F4AECF26-9515-437D-A645-296C2E0E285C}"/>
          </ac:grpSpMkLst>
        </pc:grpChg>
        <pc:grpChg chg="mod">
          <ac:chgData name="Amir Tavakoli" userId="d3f4e431-6603-4e5e-b535-246468cb75a0" providerId="ADAL" clId="{3107B4DF-3EED-46C3-97A1-ECCE0EE89C19}" dt="2020-04-06T05:45:37.647" v="554" actId="1037"/>
          <ac:grpSpMkLst>
            <pc:docMk/>
            <pc:sldMk cId="2688757976" sldId="269"/>
            <ac:grpSpMk id="198" creationId="{02C96027-0D1F-4DA5-8DC9-BF85998F13AF}"/>
          </ac:grpSpMkLst>
        </pc:grpChg>
        <pc:grpChg chg="del">
          <ac:chgData name="Amir Tavakoli" userId="d3f4e431-6603-4e5e-b535-246468cb75a0" providerId="ADAL" clId="{3107B4DF-3EED-46C3-97A1-ECCE0EE89C19}" dt="2020-04-06T05:42:07.938" v="332" actId="478"/>
          <ac:grpSpMkLst>
            <pc:docMk/>
            <pc:sldMk cId="2688757976" sldId="269"/>
            <ac:grpSpMk id="201" creationId="{22B0943E-1CF5-4853-A34F-67A751F7D226}"/>
          </ac:grpSpMkLst>
        </pc:grpChg>
        <pc:grpChg chg="add mod">
          <ac:chgData name="Amir Tavakoli" userId="d3f4e431-6603-4e5e-b535-246468cb75a0" providerId="ADAL" clId="{3107B4DF-3EED-46C3-97A1-ECCE0EE89C19}" dt="2020-04-06T05:38:07.677" v="277" actId="1038"/>
          <ac:grpSpMkLst>
            <pc:docMk/>
            <pc:sldMk cId="2688757976" sldId="269"/>
            <ac:grpSpMk id="207" creationId="{8C79F5D1-F5A7-40C0-9BCD-201CFFC90B28}"/>
          </ac:grpSpMkLst>
        </pc:grpChg>
        <pc:grpChg chg="add mod">
          <ac:chgData name="Amir Tavakoli" userId="d3f4e431-6603-4e5e-b535-246468cb75a0" providerId="ADAL" clId="{3107B4DF-3EED-46C3-97A1-ECCE0EE89C19}" dt="2020-04-06T05:39:25.577" v="321" actId="1076"/>
          <ac:grpSpMkLst>
            <pc:docMk/>
            <pc:sldMk cId="2688757976" sldId="269"/>
            <ac:grpSpMk id="210" creationId="{0A05FCF9-1B6A-4A2C-9DE1-BFBFD79F9C8B}"/>
          </ac:grpSpMkLst>
        </pc:grpChg>
        <pc:grpChg chg="mod">
          <ac:chgData name="Amir Tavakoli" userId="d3f4e431-6603-4e5e-b535-246468cb75a0" providerId="ADAL" clId="{3107B4DF-3EED-46C3-97A1-ECCE0EE89C19}" dt="2020-04-06T05:52:55.732" v="596" actId="1036"/>
          <ac:grpSpMkLst>
            <pc:docMk/>
            <pc:sldMk cId="2688757976" sldId="269"/>
            <ac:grpSpMk id="215" creationId="{8EF8C2CD-BA4B-4FDB-92E7-07B7B8898E79}"/>
          </ac:grpSpMkLst>
        </pc:grpChg>
        <pc:grpChg chg="mod">
          <ac:chgData name="Amir Tavakoli" userId="d3f4e431-6603-4e5e-b535-246468cb75a0" providerId="ADAL" clId="{3107B4DF-3EED-46C3-97A1-ECCE0EE89C19}" dt="2020-04-06T05:44:37.382" v="483" actId="1036"/>
          <ac:grpSpMkLst>
            <pc:docMk/>
            <pc:sldMk cId="2688757976" sldId="269"/>
            <ac:grpSpMk id="218" creationId="{CA76D9D0-96D6-4366-AE29-10022F11637C}"/>
          </ac:grpSpMkLst>
        </pc:grpChg>
        <pc:grpChg chg="del">
          <ac:chgData name="Amir Tavakoli" userId="d3f4e431-6603-4e5e-b535-246468cb75a0" providerId="ADAL" clId="{3107B4DF-3EED-46C3-97A1-ECCE0EE89C19}" dt="2020-04-06T05:42:44.059" v="338" actId="478"/>
          <ac:grpSpMkLst>
            <pc:docMk/>
            <pc:sldMk cId="2688757976" sldId="269"/>
            <ac:grpSpMk id="224" creationId="{CC7DD84F-30FE-4F5C-923D-9B1D238D3877}"/>
          </ac:grpSpMkLst>
        </pc:grpChg>
        <pc:grpChg chg="del">
          <ac:chgData name="Amir Tavakoli" userId="d3f4e431-6603-4e5e-b535-246468cb75a0" providerId="ADAL" clId="{3107B4DF-3EED-46C3-97A1-ECCE0EE89C19}" dt="2020-04-06T05:42:27.865" v="335" actId="478"/>
          <ac:grpSpMkLst>
            <pc:docMk/>
            <pc:sldMk cId="2688757976" sldId="269"/>
            <ac:grpSpMk id="227" creationId="{0558834E-F072-4822-B555-680889CBB137}"/>
          </ac:grpSpMkLst>
        </pc:grpChg>
        <pc:grpChg chg="del">
          <ac:chgData name="Amir Tavakoli" userId="d3f4e431-6603-4e5e-b535-246468cb75a0" providerId="ADAL" clId="{3107B4DF-3EED-46C3-97A1-ECCE0EE89C19}" dt="2020-04-06T05:54:51.387" v="634" actId="478"/>
          <ac:grpSpMkLst>
            <pc:docMk/>
            <pc:sldMk cId="2688757976" sldId="269"/>
            <ac:grpSpMk id="231" creationId="{CA3AC030-3760-4AD3-AF06-65D61737B599}"/>
          </ac:grpSpMkLst>
        </pc:grpChg>
        <pc:grpChg chg="del">
          <ac:chgData name="Amir Tavakoli" userId="d3f4e431-6603-4e5e-b535-246468cb75a0" providerId="ADAL" clId="{3107B4DF-3EED-46C3-97A1-ECCE0EE89C19}" dt="2020-04-06T06:08:39.929" v="693" actId="478"/>
          <ac:grpSpMkLst>
            <pc:docMk/>
            <pc:sldMk cId="2688757976" sldId="269"/>
            <ac:grpSpMk id="233" creationId="{8AA09724-9571-40D7-9739-FDAFA151D09C}"/>
          </ac:grpSpMkLst>
        </pc:grpChg>
        <pc:grpChg chg="mod">
          <ac:chgData name="Amir Tavakoli" userId="d3f4e431-6603-4e5e-b535-246468cb75a0" providerId="ADAL" clId="{3107B4DF-3EED-46C3-97A1-ECCE0EE89C19}" dt="2020-04-06T05:45:18.534" v="547" actId="1038"/>
          <ac:grpSpMkLst>
            <pc:docMk/>
            <pc:sldMk cId="2688757976" sldId="269"/>
            <ac:grpSpMk id="236" creationId="{AB4CC730-2E18-4B21-8346-617FC1194CF4}"/>
          </ac:grpSpMkLst>
        </pc:grpChg>
        <pc:grpChg chg="mod">
          <ac:chgData name="Amir Tavakoli" userId="d3f4e431-6603-4e5e-b535-246468cb75a0" providerId="ADAL" clId="{3107B4DF-3EED-46C3-97A1-ECCE0EE89C19}" dt="2020-04-06T05:45:08.431" v="543" actId="1036"/>
          <ac:grpSpMkLst>
            <pc:docMk/>
            <pc:sldMk cId="2688757976" sldId="269"/>
            <ac:grpSpMk id="239" creationId="{AF6269B2-3196-47A7-B7A3-56F161EA33F9}"/>
          </ac:grpSpMkLst>
        </pc:grpChg>
        <pc:grpChg chg="add mod">
          <ac:chgData name="Amir Tavakoli" userId="d3f4e431-6603-4e5e-b535-246468cb75a0" providerId="ADAL" clId="{3107B4DF-3EED-46C3-97A1-ECCE0EE89C19}" dt="2020-04-06T05:41:12.210" v="325" actId="1076"/>
          <ac:grpSpMkLst>
            <pc:docMk/>
            <pc:sldMk cId="2688757976" sldId="269"/>
            <ac:grpSpMk id="243" creationId="{D6159B61-E62C-4EF6-B8E2-2CA7495082D9}"/>
          </ac:grpSpMkLst>
        </pc:grpChg>
        <pc:grpChg chg="add mod">
          <ac:chgData name="Amir Tavakoli" userId="d3f4e431-6603-4e5e-b535-246468cb75a0" providerId="ADAL" clId="{3107B4DF-3EED-46C3-97A1-ECCE0EE89C19}" dt="2020-04-06T05:41:36.227" v="328" actId="1076"/>
          <ac:grpSpMkLst>
            <pc:docMk/>
            <pc:sldMk cId="2688757976" sldId="269"/>
            <ac:grpSpMk id="249" creationId="{8344D4FA-982B-4313-BEC7-84D1CFB896E7}"/>
          </ac:grpSpMkLst>
        </pc:grpChg>
        <pc:grpChg chg="add mod">
          <ac:chgData name="Amir Tavakoli" userId="d3f4e431-6603-4e5e-b535-246468cb75a0" providerId="ADAL" clId="{3107B4DF-3EED-46C3-97A1-ECCE0EE89C19}" dt="2020-04-06T05:42:05.107" v="331" actId="1076"/>
          <ac:grpSpMkLst>
            <pc:docMk/>
            <pc:sldMk cId="2688757976" sldId="269"/>
            <ac:grpSpMk id="252" creationId="{031FF488-AB91-4CEC-9B5D-9692AC36399A}"/>
          </ac:grpSpMkLst>
        </pc:grpChg>
        <pc:grpChg chg="add mod">
          <ac:chgData name="Amir Tavakoli" userId="d3f4e431-6603-4e5e-b535-246468cb75a0" providerId="ADAL" clId="{3107B4DF-3EED-46C3-97A1-ECCE0EE89C19}" dt="2020-04-06T05:44:48.338" v="500" actId="1036"/>
          <ac:grpSpMkLst>
            <pc:docMk/>
            <pc:sldMk cId="2688757976" sldId="269"/>
            <ac:grpSpMk id="255" creationId="{6FBDB18A-6E42-430B-BAB5-5E5232EFC161}"/>
          </ac:grpSpMkLst>
        </pc:grpChg>
        <pc:grpChg chg="add mod">
          <ac:chgData name="Amir Tavakoli" userId="d3f4e431-6603-4e5e-b535-246468cb75a0" providerId="ADAL" clId="{3107B4DF-3EED-46C3-97A1-ECCE0EE89C19}" dt="2020-04-06T05:42:38.760" v="337" actId="1076"/>
          <ac:grpSpMkLst>
            <pc:docMk/>
            <pc:sldMk cId="2688757976" sldId="269"/>
            <ac:grpSpMk id="258" creationId="{C49A1CE5-1309-4FC3-AFED-63A5B29E7D55}"/>
          </ac:grpSpMkLst>
        </pc:grpChg>
        <pc:grpChg chg="add mod">
          <ac:chgData name="Amir Tavakoli" userId="d3f4e431-6603-4e5e-b535-246468cb75a0" providerId="ADAL" clId="{3107B4DF-3EED-46C3-97A1-ECCE0EE89C19}" dt="2020-04-06T05:55:04.777" v="638" actId="1076"/>
          <ac:grpSpMkLst>
            <pc:docMk/>
            <pc:sldMk cId="2688757976" sldId="269"/>
            <ac:grpSpMk id="261" creationId="{A5C208F7-59CA-457D-B900-3FC49FFC463B}"/>
          </ac:grpSpMkLst>
        </pc:grpChg>
        <pc:grpChg chg="add mod">
          <ac:chgData name="Amir Tavakoli" userId="d3f4e431-6603-4e5e-b535-246468cb75a0" providerId="ADAL" clId="{3107B4DF-3EED-46C3-97A1-ECCE0EE89C19}" dt="2020-04-06T05:54:37.332" v="633" actId="1038"/>
          <ac:grpSpMkLst>
            <pc:docMk/>
            <pc:sldMk cId="2688757976" sldId="269"/>
            <ac:grpSpMk id="264" creationId="{EB52936E-417B-4AA5-AA4E-89BFFC4D1120}"/>
          </ac:grpSpMkLst>
        </pc:grpChg>
        <pc:grpChg chg="add mod">
          <ac:chgData name="Amir Tavakoli" userId="d3f4e431-6603-4e5e-b535-246468cb75a0" providerId="ADAL" clId="{3107B4DF-3EED-46C3-97A1-ECCE0EE89C19}" dt="2020-04-06T05:54:26.195" v="628" actId="1036"/>
          <ac:grpSpMkLst>
            <pc:docMk/>
            <pc:sldMk cId="2688757976" sldId="269"/>
            <ac:grpSpMk id="267" creationId="{2C6E1DC1-C614-4236-A770-70CA1A65129E}"/>
          </ac:grpSpMkLst>
        </pc:grpChg>
        <pc:grpChg chg="add mod">
          <ac:chgData name="Amir Tavakoli" userId="d3f4e431-6603-4e5e-b535-246468cb75a0" providerId="ADAL" clId="{3107B4DF-3EED-46C3-97A1-ECCE0EE89C19}" dt="2020-04-06T06:08:15.548" v="689" actId="1076"/>
          <ac:grpSpMkLst>
            <pc:docMk/>
            <pc:sldMk cId="2688757976" sldId="269"/>
            <ac:grpSpMk id="270" creationId="{9CB2B673-4558-44E2-B7E4-36A92807B15E}"/>
          </ac:grpSpMkLst>
        </pc:grpChg>
        <pc:grpChg chg="add mod">
          <ac:chgData name="Amir Tavakoli" userId="d3f4e431-6603-4e5e-b535-246468cb75a0" providerId="ADAL" clId="{3107B4DF-3EED-46C3-97A1-ECCE0EE89C19}" dt="2020-04-06T06:08:34.631" v="692" actId="1076"/>
          <ac:grpSpMkLst>
            <pc:docMk/>
            <pc:sldMk cId="2688757976" sldId="269"/>
            <ac:grpSpMk id="273" creationId="{352FEC63-E46E-4F43-BF6C-39FA6A641C5E}"/>
          </ac:grpSpMkLst>
        </pc:grpChg>
        <pc:picChg chg="add del">
          <ac:chgData name="Amir Tavakoli" userId="d3f4e431-6603-4e5e-b535-246468cb75a0" providerId="ADAL" clId="{3107B4DF-3EED-46C3-97A1-ECCE0EE89C19}" dt="2020-04-06T05:54:55.574" v="636" actId="478"/>
          <ac:picMkLst>
            <pc:docMk/>
            <pc:sldMk cId="2688757976" sldId="269"/>
            <ac:picMk id="3" creationId="{141B0FA8-F84A-4314-8B56-12DCF106B48D}"/>
          </ac:picMkLst>
        </pc:picChg>
        <pc:cxnChg chg="del topLvl">
          <ac:chgData name="Amir Tavakoli" userId="d3f4e431-6603-4e5e-b535-246468cb75a0" providerId="ADAL" clId="{3107B4DF-3EED-46C3-97A1-ECCE0EE89C19}" dt="2020-04-06T05:02:41.416" v="243" actId="478"/>
          <ac:cxnSpMkLst>
            <pc:docMk/>
            <pc:sldMk cId="2688757976" sldId="269"/>
            <ac:cxnSpMk id="151" creationId="{94AAA0D9-8D3D-4F7F-9E41-4DEDE23B20B7}"/>
          </ac:cxnSpMkLst>
        </pc:cxnChg>
      </pc:sldChg>
      <pc:sldChg chg="addSp delSp modSp add">
        <pc:chgData name="Amir Tavakoli" userId="d3f4e431-6603-4e5e-b535-246468cb75a0" providerId="ADAL" clId="{3107B4DF-3EED-46C3-97A1-ECCE0EE89C19}" dt="2020-04-06T07:13:30.653" v="1543" actId="1035"/>
        <pc:sldMkLst>
          <pc:docMk/>
          <pc:sldMk cId="617018631" sldId="270"/>
        </pc:sldMkLst>
        <pc:spChg chg="mod">
          <ac:chgData name="Amir Tavakoli" userId="d3f4e431-6603-4e5e-b535-246468cb75a0" providerId="ADAL" clId="{3107B4DF-3EED-46C3-97A1-ECCE0EE89C19}" dt="2020-04-06T06:27:31.488" v="1372" actId="1038"/>
          <ac:spMkLst>
            <pc:docMk/>
            <pc:sldMk cId="617018631" sldId="270"/>
            <ac:spMk id="302" creationId="{71382EDC-3EB6-42EB-B024-72F567731230}"/>
          </ac:spMkLst>
        </pc:spChg>
        <pc:spChg chg="mod">
          <ac:chgData name="Amir Tavakoli" userId="d3f4e431-6603-4e5e-b535-246468cb75a0" providerId="ADAL" clId="{3107B4DF-3EED-46C3-97A1-ECCE0EE89C19}" dt="2020-04-06T06:27:47.831" v="1395" actId="1038"/>
          <ac:spMkLst>
            <pc:docMk/>
            <pc:sldMk cId="617018631" sldId="270"/>
            <ac:spMk id="317" creationId="{512C2CB9-D31B-4DEA-A509-52545F586CC4}"/>
          </ac:spMkLst>
        </pc:spChg>
        <pc:grpChg chg="del">
          <ac:chgData name="Amir Tavakoli" userId="d3f4e431-6603-4e5e-b535-246468cb75a0" providerId="ADAL" clId="{3107B4DF-3EED-46C3-97A1-ECCE0EE89C19}" dt="2020-04-06T06:16:23.711" v="812" actId="478"/>
          <ac:grpSpMkLst>
            <pc:docMk/>
            <pc:sldMk cId="617018631" sldId="270"/>
            <ac:grpSpMk id="79" creationId="{6BADF0B1-C9FA-42CD-9505-40618906EC6B}"/>
          </ac:grpSpMkLst>
        </pc:grpChg>
        <pc:grpChg chg="mod">
          <ac:chgData name="Amir Tavakoli" userId="d3f4e431-6603-4e5e-b535-246468cb75a0" providerId="ADAL" clId="{3107B4DF-3EED-46C3-97A1-ECCE0EE89C19}" dt="2020-04-06T06:24:32.953" v="1301" actId="1036"/>
          <ac:grpSpMkLst>
            <pc:docMk/>
            <pc:sldMk cId="617018631" sldId="270"/>
            <ac:grpSpMk id="105" creationId="{34D6AE44-BC05-4898-8E58-D905968C45A7}"/>
          </ac:grpSpMkLst>
        </pc:grpChg>
        <pc:grpChg chg="del">
          <ac:chgData name="Amir Tavakoli" userId="d3f4e431-6603-4e5e-b535-246468cb75a0" providerId="ADAL" clId="{3107B4DF-3EED-46C3-97A1-ECCE0EE89C19}" dt="2020-04-06T06:28:36.212" v="1445" actId="478"/>
          <ac:grpSpMkLst>
            <pc:docMk/>
            <pc:sldMk cId="617018631" sldId="270"/>
            <ac:grpSpMk id="121" creationId="{1AA7A466-EFCB-4090-B3A8-2159F661D398}"/>
          </ac:grpSpMkLst>
        </pc:grpChg>
        <pc:grpChg chg="mod">
          <ac:chgData name="Amir Tavakoli" userId="d3f4e431-6603-4e5e-b535-246468cb75a0" providerId="ADAL" clId="{3107B4DF-3EED-46C3-97A1-ECCE0EE89C19}" dt="2020-04-06T06:17:19.100" v="853" actId="1036"/>
          <ac:grpSpMkLst>
            <pc:docMk/>
            <pc:sldMk cId="617018631" sldId="270"/>
            <ac:grpSpMk id="137" creationId="{BD81807B-01C5-4602-901C-4F39983EFA20}"/>
          </ac:grpSpMkLst>
        </pc:grpChg>
        <pc:grpChg chg="del">
          <ac:chgData name="Amir Tavakoli" userId="d3f4e431-6603-4e5e-b535-246468cb75a0" providerId="ADAL" clId="{3107B4DF-3EED-46C3-97A1-ECCE0EE89C19}" dt="2020-04-06T06:14:42.673" v="788" actId="478"/>
          <ac:grpSpMkLst>
            <pc:docMk/>
            <pc:sldMk cId="617018631" sldId="270"/>
            <ac:grpSpMk id="144" creationId="{9DACF5EE-C15B-4EEE-8800-80F927C69525}"/>
          </ac:grpSpMkLst>
        </pc:grpChg>
        <pc:grpChg chg="del">
          <ac:chgData name="Amir Tavakoli" userId="d3f4e431-6603-4e5e-b535-246468cb75a0" providerId="ADAL" clId="{3107B4DF-3EED-46C3-97A1-ECCE0EE89C19}" dt="2020-04-06T06:25:20.773" v="1309" actId="478"/>
          <ac:grpSpMkLst>
            <pc:docMk/>
            <pc:sldMk cId="617018631" sldId="270"/>
            <ac:grpSpMk id="147" creationId="{8FCA9B88-0275-4727-A190-604A503DAB01}"/>
          </ac:grpSpMkLst>
        </pc:grpChg>
        <pc:grpChg chg="mod">
          <ac:chgData name="Amir Tavakoli" userId="d3f4e431-6603-4e5e-b535-246468cb75a0" providerId="ADAL" clId="{3107B4DF-3EED-46C3-97A1-ECCE0EE89C19}" dt="2020-04-06T06:24:24.754" v="1282" actId="1036"/>
          <ac:grpSpMkLst>
            <pc:docMk/>
            <pc:sldMk cId="617018631" sldId="270"/>
            <ac:grpSpMk id="153" creationId="{D70DD364-4E40-4345-9D7F-8B7188A10E35}"/>
          </ac:grpSpMkLst>
        </pc:grpChg>
        <pc:grpChg chg="mod">
          <ac:chgData name="Amir Tavakoli" userId="d3f4e431-6603-4e5e-b535-246468cb75a0" providerId="ADAL" clId="{3107B4DF-3EED-46C3-97A1-ECCE0EE89C19}" dt="2020-04-06T06:28:44.115" v="1448" actId="1038"/>
          <ac:grpSpMkLst>
            <pc:docMk/>
            <pc:sldMk cId="617018631" sldId="270"/>
            <ac:grpSpMk id="156" creationId="{7F5C698D-97C6-4C08-84C9-21C6A6D05108}"/>
          </ac:grpSpMkLst>
        </pc:grpChg>
        <pc:grpChg chg="mod">
          <ac:chgData name="Amir Tavakoli" userId="d3f4e431-6603-4e5e-b535-246468cb75a0" providerId="ADAL" clId="{3107B4DF-3EED-46C3-97A1-ECCE0EE89C19}" dt="2020-04-06T06:17:27.539" v="874" actId="1036"/>
          <ac:grpSpMkLst>
            <pc:docMk/>
            <pc:sldMk cId="617018631" sldId="270"/>
            <ac:grpSpMk id="159" creationId="{0891F583-9B49-4CA7-970C-660416F1F72D}"/>
          </ac:grpSpMkLst>
        </pc:grpChg>
        <pc:grpChg chg="mod">
          <ac:chgData name="Amir Tavakoli" userId="d3f4e431-6603-4e5e-b535-246468cb75a0" providerId="ADAL" clId="{3107B4DF-3EED-46C3-97A1-ECCE0EE89C19}" dt="2020-04-06T06:24:07.357" v="1245" actId="1036"/>
          <ac:grpSpMkLst>
            <pc:docMk/>
            <pc:sldMk cId="617018631" sldId="270"/>
            <ac:grpSpMk id="162" creationId="{C60B2470-E13E-4906-B0D4-6489D483EAE4}"/>
          </ac:grpSpMkLst>
        </pc:grpChg>
        <pc:grpChg chg="mod">
          <ac:chgData name="Amir Tavakoli" userId="d3f4e431-6603-4e5e-b535-246468cb75a0" providerId="ADAL" clId="{3107B4DF-3EED-46C3-97A1-ECCE0EE89C19}" dt="2020-04-06T06:17:34.348" v="893" actId="1036"/>
          <ac:grpSpMkLst>
            <pc:docMk/>
            <pc:sldMk cId="617018631" sldId="270"/>
            <ac:grpSpMk id="168" creationId="{D7491C8C-DF97-4B17-8A4D-223BF343A9C5}"/>
          </ac:grpSpMkLst>
        </pc:grpChg>
        <pc:grpChg chg="mod">
          <ac:chgData name="Amir Tavakoli" userId="d3f4e431-6603-4e5e-b535-246468cb75a0" providerId="ADAL" clId="{3107B4DF-3EED-46C3-97A1-ECCE0EE89C19}" dt="2020-04-06T06:24:16.237" v="1264" actId="1036"/>
          <ac:grpSpMkLst>
            <pc:docMk/>
            <pc:sldMk cId="617018631" sldId="270"/>
            <ac:grpSpMk id="180" creationId="{DE03A53B-430C-4A64-8B84-554389E6A46C}"/>
          </ac:grpSpMkLst>
        </pc:grpChg>
        <pc:grpChg chg="mod">
          <ac:chgData name="Amir Tavakoli" userId="d3f4e431-6603-4e5e-b535-246468cb75a0" providerId="ADAL" clId="{3107B4DF-3EED-46C3-97A1-ECCE0EE89C19}" dt="2020-04-06T06:17:43.405" v="913" actId="1036"/>
          <ac:grpSpMkLst>
            <pc:docMk/>
            <pc:sldMk cId="617018631" sldId="270"/>
            <ac:grpSpMk id="189" creationId="{BBFBDF85-BB3C-4C92-97D3-141F693FCC34}"/>
          </ac:grpSpMkLst>
        </pc:grpChg>
        <pc:grpChg chg="del">
          <ac:chgData name="Amir Tavakoli" userId="d3f4e431-6603-4e5e-b535-246468cb75a0" providerId="ADAL" clId="{3107B4DF-3EED-46C3-97A1-ECCE0EE89C19}" dt="2020-04-06T06:25:42.939" v="1312" actId="478"/>
          <ac:grpSpMkLst>
            <pc:docMk/>
            <pc:sldMk cId="617018631" sldId="270"/>
            <ac:grpSpMk id="198" creationId="{4AF59C64-3187-4C8F-A45A-43478709EB39}"/>
          </ac:grpSpMkLst>
        </pc:grpChg>
        <pc:grpChg chg="mod">
          <ac:chgData name="Amir Tavakoli" userId="d3f4e431-6603-4e5e-b535-246468cb75a0" providerId="ADAL" clId="{3107B4DF-3EED-46C3-97A1-ECCE0EE89C19}" dt="2020-04-06T06:24:00.074" v="1228" actId="1036"/>
          <ac:grpSpMkLst>
            <pc:docMk/>
            <pc:sldMk cId="617018631" sldId="270"/>
            <ac:grpSpMk id="204" creationId="{CE1E7F48-445F-4CF5-BC67-CECAD9BBF0F2}"/>
          </ac:grpSpMkLst>
        </pc:grpChg>
        <pc:grpChg chg="del">
          <ac:chgData name="Amir Tavakoli" userId="d3f4e431-6603-4e5e-b535-246468cb75a0" providerId="ADAL" clId="{3107B4DF-3EED-46C3-97A1-ECCE0EE89C19}" dt="2020-04-06T06:19:42.009" v="1045" actId="478"/>
          <ac:grpSpMkLst>
            <pc:docMk/>
            <pc:sldMk cId="617018631" sldId="270"/>
            <ac:grpSpMk id="207" creationId="{2136B982-D5BE-4429-8192-95326E3B841B}"/>
          </ac:grpSpMkLst>
        </pc:grpChg>
        <pc:grpChg chg="mod">
          <ac:chgData name="Amir Tavakoli" userId="d3f4e431-6603-4e5e-b535-246468cb75a0" providerId="ADAL" clId="{3107B4DF-3EED-46C3-97A1-ECCE0EE89C19}" dt="2020-04-06T06:17:50.136" v="927" actId="1036"/>
          <ac:grpSpMkLst>
            <pc:docMk/>
            <pc:sldMk cId="617018631" sldId="270"/>
            <ac:grpSpMk id="213" creationId="{C3B63B3D-9D75-4702-8E95-01CC92FFC1CE}"/>
          </ac:grpSpMkLst>
        </pc:grpChg>
        <pc:grpChg chg="del">
          <ac:chgData name="Amir Tavakoli" userId="d3f4e431-6603-4e5e-b535-246468cb75a0" providerId="ADAL" clId="{3107B4DF-3EED-46C3-97A1-ECCE0EE89C19}" dt="2020-04-06T06:15:20.621" v="802" actId="478"/>
          <ac:grpSpMkLst>
            <pc:docMk/>
            <pc:sldMk cId="617018631" sldId="270"/>
            <ac:grpSpMk id="216" creationId="{86F96560-197C-4B42-809D-57083A2C101B}"/>
          </ac:grpSpMkLst>
        </pc:grpChg>
        <pc:grpChg chg="mod">
          <ac:chgData name="Amir Tavakoli" userId="d3f4e431-6603-4e5e-b535-246468cb75a0" providerId="ADAL" clId="{3107B4DF-3EED-46C3-97A1-ECCE0EE89C19}" dt="2020-04-06T06:26:10.685" v="1334" actId="1037"/>
          <ac:grpSpMkLst>
            <pc:docMk/>
            <pc:sldMk cId="617018631" sldId="270"/>
            <ac:grpSpMk id="219" creationId="{A152227F-D6FC-41E6-B662-006B16D4170A}"/>
          </ac:grpSpMkLst>
        </pc:grpChg>
        <pc:grpChg chg="mod">
          <ac:chgData name="Amir Tavakoli" userId="d3f4e431-6603-4e5e-b535-246468cb75a0" providerId="ADAL" clId="{3107B4DF-3EED-46C3-97A1-ECCE0EE89C19}" dt="2020-04-06T06:23:52.689" v="1207" actId="1036"/>
          <ac:grpSpMkLst>
            <pc:docMk/>
            <pc:sldMk cId="617018631" sldId="270"/>
            <ac:grpSpMk id="222" creationId="{0D538423-DF51-49B6-985E-5D3E2C632448}"/>
          </ac:grpSpMkLst>
        </pc:grpChg>
        <pc:grpChg chg="mod">
          <ac:chgData name="Amir Tavakoli" userId="d3f4e431-6603-4e5e-b535-246468cb75a0" providerId="ADAL" clId="{3107B4DF-3EED-46C3-97A1-ECCE0EE89C19}" dt="2020-04-06T06:18:01.056" v="951" actId="1035"/>
          <ac:grpSpMkLst>
            <pc:docMk/>
            <pc:sldMk cId="617018631" sldId="270"/>
            <ac:grpSpMk id="228" creationId="{54FFF8D4-E8AB-430E-910D-2DA5B63EBE85}"/>
          </ac:grpSpMkLst>
        </pc:grpChg>
        <pc:grpChg chg="del">
          <ac:chgData name="Amir Tavakoli" userId="d3f4e431-6603-4e5e-b535-246468cb75a0" providerId="ADAL" clId="{3107B4DF-3EED-46C3-97A1-ECCE0EE89C19}" dt="2020-04-06T06:26:30.703" v="1337" actId="478"/>
          <ac:grpSpMkLst>
            <pc:docMk/>
            <pc:sldMk cId="617018631" sldId="270"/>
            <ac:grpSpMk id="231" creationId="{28979BED-AE7E-4E8B-9294-CFF2711F0287}"/>
          </ac:grpSpMkLst>
        </pc:grpChg>
        <pc:grpChg chg="mod">
          <ac:chgData name="Amir Tavakoli" userId="d3f4e431-6603-4e5e-b535-246468cb75a0" providerId="ADAL" clId="{3107B4DF-3EED-46C3-97A1-ECCE0EE89C19}" dt="2020-04-06T06:23:23.717" v="1161" actId="1036"/>
          <ac:grpSpMkLst>
            <pc:docMk/>
            <pc:sldMk cId="617018631" sldId="270"/>
            <ac:grpSpMk id="237" creationId="{8F05A5AF-1F67-4640-959D-EB37CD4C965E}"/>
          </ac:grpSpMkLst>
        </pc:grpChg>
        <pc:grpChg chg="mod">
          <ac:chgData name="Amir Tavakoli" userId="d3f4e431-6603-4e5e-b535-246468cb75a0" providerId="ADAL" clId="{3107B4DF-3EED-46C3-97A1-ECCE0EE89C19}" dt="2020-04-06T06:18:23.690" v="975" actId="1036"/>
          <ac:grpSpMkLst>
            <pc:docMk/>
            <pc:sldMk cId="617018631" sldId="270"/>
            <ac:grpSpMk id="240" creationId="{4F9E3459-4CF0-437D-A228-E7F649351CD7}"/>
          </ac:grpSpMkLst>
        </pc:grpChg>
        <pc:grpChg chg="del">
          <ac:chgData name="Amir Tavakoli" userId="d3f4e431-6603-4e5e-b535-246468cb75a0" providerId="ADAL" clId="{3107B4DF-3EED-46C3-97A1-ECCE0EE89C19}" dt="2020-04-06T06:15:41.016" v="805" actId="478"/>
          <ac:grpSpMkLst>
            <pc:docMk/>
            <pc:sldMk cId="617018631" sldId="270"/>
            <ac:grpSpMk id="243" creationId="{B50F3715-5980-4F73-8C96-3CCC84A8D597}"/>
          </ac:grpSpMkLst>
        </pc:grpChg>
        <pc:grpChg chg="mod">
          <ac:chgData name="Amir Tavakoli" userId="d3f4e431-6603-4e5e-b535-246468cb75a0" providerId="ADAL" clId="{3107B4DF-3EED-46C3-97A1-ECCE0EE89C19}" dt="2020-04-06T06:26:51.170" v="1351" actId="1037"/>
          <ac:grpSpMkLst>
            <pc:docMk/>
            <pc:sldMk cId="617018631" sldId="270"/>
            <ac:grpSpMk id="246" creationId="{B202E194-6D6E-4E7C-8BD0-B387BC34C909}"/>
          </ac:grpSpMkLst>
        </pc:grpChg>
        <pc:grpChg chg="mod">
          <ac:chgData name="Amir Tavakoli" userId="d3f4e431-6603-4e5e-b535-246468cb75a0" providerId="ADAL" clId="{3107B4DF-3EED-46C3-97A1-ECCE0EE89C19}" dt="2020-04-06T06:23:44.320" v="1187" actId="1036"/>
          <ac:grpSpMkLst>
            <pc:docMk/>
            <pc:sldMk cId="617018631" sldId="270"/>
            <ac:grpSpMk id="249" creationId="{A423661D-6179-4DDA-B466-2972C29D6E19}"/>
          </ac:grpSpMkLst>
        </pc:grpChg>
        <pc:grpChg chg="mod">
          <ac:chgData name="Amir Tavakoli" userId="d3f4e431-6603-4e5e-b535-246468cb75a0" providerId="ADAL" clId="{3107B4DF-3EED-46C3-97A1-ECCE0EE89C19}" dt="2020-04-06T06:18:36.384" v="996" actId="1036"/>
          <ac:grpSpMkLst>
            <pc:docMk/>
            <pc:sldMk cId="617018631" sldId="270"/>
            <ac:grpSpMk id="252" creationId="{F220EEC5-888F-43A1-8933-0F948302CE99}"/>
          </ac:grpSpMkLst>
        </pc:grpChg>
        <pc:grpChg chg="mod">
          <ac:chgData name="Amir Tavakoli" userId="d3f4e431-6603-4e5e-b535-246468cb75a0" providerId="ADAL" clId="{3107B4DF-3EED-46C3-97A1-ECCE0EE89C19}" dt="2020-04-06T06:29:06.871" v="1471" actId="1035"/>
          <ac:grpSpMkLst>
            <pc:docMk/>
            <pc:sldMk cId="617018631" sldId="270"/>
            <ac:grpSpMk id="255" creationId="{C5B4304A-5D47-45CA-A23F-6D29F6AB2C9B}"/>
          </ac:grpSpMkLst>
        </pc:grpChg>
        <pc:grpChg chg="del">
          <ac:chgData name="Amir Tavakoli" userId="d3f4e431-6603-4e5e-b535-246468cb75a0" providerId="ADAL" clId="{3107B4DF-3EED-46C3-97A1-ECCE0EE89C19}" dt="2020-04-06T06:20:02.448" v="1048" actId="478"/>
          <ac:grpSpMkLst>
            <pc:docMk/>
            <pc:sldMk cId="617018631" sldId="270"/>
            <ac:grpSpMk id="261" creationId="{DA2BEB27-4D02-4509-9C80-C5E00C0CAA57}"/>
          </ac:grpSpMkLst>
        </pc:grpChg>
        <pc:grpChg chg="mod">
          <ac:chgData name="Amir Tavakoli" userId="d3f4e431-6603-4e5e-b535-246468cb75a0" providerId="ADAL" clId="{3107B4DF-3EED-46C3-97A1-ECCE0EE89C19}" dt="2020-04-06T06:29:15.320" v="1491" actId="1035"/>
          <ac:grpSpMkLst>
            <pc:docMk/>
            <pc:sldMk cId="617018631" sldId="270"/>
            <ac:grpSpMk id="264" creationId="{2BB34559-5E35-41E4-95B2-40FC77EE0C88}"/>
          </ac:grpSpMkLst>
        </pc:grpChg>
        <pc:grpChg chg="mod">
          <ac:chgData name="Amir Tavakoli" userId="d3f4e431-6603-4e5e-b535-246468cb75a0" providerId="ADAL" clId="{3107B4DF-3EED-46C3-97A1-ECCE0EE89C19}" dt="2020-04-06T06:31:26.006" v="1518" actId="1038"/>
          <ac:grpSpMkLst>
            <pc:docMk/>
            <pc:sldMk cId="617018631" sldId="270"/>
            <ac:grpSpMk id="267" creationId="{57367536-7018-405B-90FE-0872E30422C6}"/>
          </ac:grpSpMkLst>
        </pc:grpChg>
        <pc:grpChg chg="del">
          <ac:chgData name="Amir Tavakoli" userId="d3f4e431-6603-4e5e-b535-246468cb75a0" providerId="ADAL" clId="{3107B4DF-3EED-46C3-97A1-ECCE0EE89C19}" dt="2020-04-06T06:27:13.981" v="1354" actId="478"/>
          <ac:grpSpMkLst>
            <pc:docMk/>
            <pc:sldMk cId="617018631" sldId="270"/>
            <ac:grpSpMk id="270" creationId="{B15A1B29-6625-426C-BD64-04DB250BDD7A}"/>
          </ac:grpSpMkLst>
        </pc:grpChg>
        <pc:grpChg chg="del">
          <ac:chgData name="Amir Tavakoli" userId="d3f4e431-6603-4e5e-b535-246468cb75a0" providerId="ADAL" clId="{3107B4DF-3EED-46C3-97A1-ECCE0EE89C19}" dt="2020-04-06T06:20:17.378" v="1051" actId="478"/>
          <ac:grpSpMkLst>
            <pc:docMk/>
            <pc:sldMk cId="617018631" sldId="270"/>
            <ac:grpSpMk id="273" creationId="{D8C4B8B6-683B-42AD-A0B9-4726CD8212B7}"/>
          </ac:grpSpMkLst>
        </pc:grpChg>
        <pc:grpChg chg="del">
          <ac:chgData name="Amir Tavakoli" userId="d3f4e431-6603-4e5e-b535-246468cb75a0" providerId="ADAL" clId="{3107B4DF-3EED-46C3-97A1-ECCE0EE89C19}" dt="2020-04-06T06:30:02.780" v="1500" actId="478"/>
          <ac:grpSpMkLst>
            <pc:docMk/>
            <pc:sldMk cId="617018631" sldId="270"/>
            <ac:grpSpMk id="276" creationId="{B2CB4D85-6930-46B9-9E85-BDC971419CD5}"/>
          </ac:grpSpMkLst>
        </pc:grpChg>
        <pc:grpChg chg="mod">
          <ac:chgData name="Amir Tavakoli" userId="d3f4e431-6603-4e5e-b535-246468cb75a0" providerId="ADAL" clId="{3107B4DF-3EED-46C3-97A1-ECCE0EE89C19}" dt="2020-04-06T06:18:45.015" v="1016" actId="1036"/>
          <ac:grpSpMkLst>
            <pc:docMk/>
            <pc:sldMk cId="617018631" sldId="270"/>
            <ac:grpSpMk id="279" creationId="{C6F51C60-78B3-499E-9B6A-8716A5141C78}"/>
          </ac:grpSpMkLst>
        </pc:grpChg>
        <pc:grpChg chg="mod">
          <ac:chgData name="Amir Tavakoli" userId="d3f4e431-6603-4e5e-b535-246468cb75a0" providerId="ADAL" clId="{3107B4DF-3EED-46C3-97A1-ECCE0EE89C19}" dt="2020-04-06T06:18:58.047" v="1038" actId="1036"/>
          <ac:grpSpMkLst>
            <pc:docMk/>
            <pc:sldMk cId="617018631" sldId="270"/>
            <ac:grpSpMk id="282" creationId="{7BFB7B32-E05E-4755-B018-A960287701DF}"/>
          </ac:grpSpMkLst>
        </pc:grpChg>
        <pc:grpChg chg="mod">
          <ac:chgData name="Amir Tavakoli" userId="d3f4e431-6603-4e5e-b535-246468cb75a0" providerId="ADAL" clId="{3107B4DF-3EED-46C3-97A1-ECCE0EE89C19}" dt="2020-04-06T06:27:23.192" v="1371" actId="1036"/>
          <ac:grpSpMkLst>
            <pc:docMk/>
            <pc:sldMk cId="617018631" sldId="270"/>
            <ac:grpSpMk id="285" creationId="{03CB4C87-CA57-467D-87B1-D13FBAF57770}"/>
          </ac:grpSpMkLst>
        </pc:grpChg>
        <pc:grpChg chg="del">
          <ac:chgData name="Amir Tavakoli" userId="d3f4e431-6603-4e5e-b535-246468cb75a0" providerId="ADAL" clId="{3107B4DF-3EED-46C3-97A1-ECCE0EE89C19}" dt="2020-04-06T06:20:49.556" v="1055" actId="478"/>
          <ac:grpSpMkLst>
            <pc:docMk/>
            <pc:sldMk cId="617018631" sldId="270"/>
            <ac:grpSpMk id="288" creationId="{3832BD1D-1413-4CB0-AA93-BF1AA2C2C42B}"/>
          </ac:grpSpMkLst>
        </pc:grpChg>
        <pc:grpChg chg="del">
          <ac:chgData name="Amir Tavakoli" userId="d3f4e431-6603-4e5e-b535-246468cb75a0" providerId="ADAL" clId="{3107B4DF-3EED-46C3-97A1-ECCE0EE89C19}" dt="2020-04-06T06:20:46.146" v="1054" actId="478"/>
          <ac:grpSpMkLst>
            <pc:docMk/>
            <pc:sldMk cId="617018631" sldId="270"/>
            <ac:grpSpMk id="291" creationId="{23546FB5-B2A3-4412-94B5-447A482801FF}"/>
          </ac:grpSpMkLst>
        </pc:grpChg>
        <pc:grpChg chg="del">
          <ac:chgData name="Amir Tavakoli" userId="d3f4e431-6603-4e5e-b535-246468cb75a0" providerId="ADAL" clId="{3107B4DF-3EED-46C3-97A1-ECCE0EE89C19}" dt="2020-04-06T06:31:06.630" v="1506" actId="478"/>
          <ac:grpSpMkLst>
            <pc:docMk/>
            <pc:sldMk cId="617018631" sldId="270"/>
            <ac:grpSpMk id="294" creationId="{82C7841C-37A5-4320-8B84-677D36B8A85E}"/>
          </ac:grpSpMkLst>
        </pc:grpChg>
        <pc:grpChg chg="del">
          <ac:chgData name="Amir Tavakoli" userId="d3f4e431-6603-4e5e-b535-246468cb75a0" providerId="ADAL" clId="{3107B4DF-3EED-46C3-97A1-ECCE0EE89C19}" dt="2020-04-06T06:31:03.485" v="1505" actId="478"/>
          <ac:grpSpMkLst>
            <pc:docMk/>
            <pc:sldMk cId="617018631" sldId="270"/>
            <ac:grpSpMk id="297" creationId="{71115658-17F7-410D-930C-B1D916CFE34F}"/>
          </ac:grpSpMkLst>
        </pc:grpChg>
        <pc:grpChg chg="mod">
          <ac:chgData name="Amir Tavakoli" userId="d3f4e431-6603-4e5e-b535-246468cb75a0" providerId="ADAL" clId="{3107B4DF-3EED-46C3-97A1-ECCE0EE89C19}" dt="2020-04-06T06:27:41.116" v="1393" actId="1036"/>
          <ac:grpSpMkLst>
            <pc:docMk/>
            <pc:sldMk cId="617018631" sldId="270"/>
            <ac:grpSpMk id="300" creationId="{892496B8-604E-4ED6-AFCD-C527421B7749}"/>
          </ac:grpSpMkLst>
        </pc:grpChg>
        <pc:grpChg chg="mod">
          <ac:chgData name="Amir Tavakoli" userId="d3f4e431-6603-4e5e-b535-246468cb75a0" providerId="ADAL" clId="{3107B4DF-3EED-46C3-97A1-ECCE0EE89C19}" dt="2020-04-06T06:28:05.967" v="1442" actId="1036"/>
          <ac:grpSpMkLst>
            <pc:docMk/>
            <pc:sldMk cId="617018631" sldId="270"/>
            <ac:grpSpMk id="303" creationId="{E031D0CF-26A4-40D6-85B0-674146A0B273}"/>
          </ac:grpSpMkLst>
        </pc:grpChg>
        <pc:grpChg chg="del">
          <ac:chgData name="Amir Tavakoli" userId="d3f4e431-6603-4e5e-b535-246468cb75a0" providerId="ADAL" clId="{3107B4DF-3EED-46C3-97A1-ECCE0EE89C19}" dt="2020-04-06T06:21:13.947" v="1058" actId="478"/>
          <ac:grpSpMkLst>
            <pc:docMk/>
            <pc:sldMk cId="617018631" sldId="270"/>
            <ac:grpSpMk id="306" creationId="{C94F5647-55C2-41CE-9A6A-14F7C4228391}"/>
          </ac:grpSpMkLst>
        </pc:grpChg>
        <pc:grpChg chg="mod">
          <ac:chgData name="Amir Tavakoli" userId="d3f4e431-6603-4e5e-b535-246468cb75a0" providerId="ADAL" clId="{3107B4DF-3EED-46C3-97A1-ECCE0EE89C19}" dt="2020-04-06T06:27:56.895" v="1417" actId="1038"/>
          <ac:grpSpMkLst>
            <pc:docMk/>
            <pc:sldMk cId="617018631" sldId="270"/>
            <ac:grpSpMk id="315" creationId="{643E909E-D642-48D4-807B-217A868C0CE4}"/>
          </ac:grpSpMkLst>
        </pc:grpChg>
        <pc:grpChg chg="mod">
          <ac:chgData name="Amir Tavakoli" userId="d3f4e431-6603-4e5e-b535-246468cb75a0" providerId="ADAL" clId="{3107B4DF-3EED-46C3-97A1-ECCE0EE89C19}" dt="2020-04-06T06:22:44.145" v="1101" actId="1035"/>
          <ac:grpSpMkLst>
            <pc:docMk/>
            <pc:sldMk cId="617018631" sldId="270"/>
            <ac:grpSpMk id="318" creationId="{87998441-69F3-49BA-AAB0-F04BD7518A58}"/>
          </ac:grpSpMkLst>
        </pc:grpChg>
        <pc:grpChg chg="del">
          <ac:chgData name="Amir Tavakoli" userId="d3f4e431-6603-4e5e-b535-246468cb75a0" providerId="ADAL" clId="{3107B4DF-3EED-46C3-97A1-ECCE0EE89C19}" dt="2020-04-06T06:15:50.986" v="806" actId="478"/>
          <ac:grpSpMkLst>
            <pc:docMk/>
            <pc:sldMk cId="617018631" sldId="270"/>
            <ac:grpSpMk id="321" creationId="{BEC8E627-7315-4AB8-98C8-6804A39DCA3B}"/>
          </ac:grpSpMkLst>
        </pc:grpChg>
        <pc:grpChg chg="add mod">
          <ac:chgData name="Amir Tavakoli" userId="d3f4e431-6603-4e5e-b535-246468cb75a0" providerId="ADAL" clId="{3107B4DF-3EED-46C3-97A1-ECCE0EE89C19}" dt="2020-04-06T06:14:40.172" v="787" actId="1076"/>
          <ac:grpSpMkLst>
            <pc:docMk/>
            <pc:sldMk cId="617018631" sldId="270"/>
            <ac:grpSpMk id="328" creationId="{98A7A94E-1A5C-419F-AE6C-5D4B4F9FF5AB}"/>
          </ac:grpSpMkLst>
        </pc:grpChg>
        <pc:grpChg chg="add mod">
          <ac:chgData name="Amir Tavakoli" userId="d3f4e431-6603-4e5e-b535-246468cb75a0" providerId="ADAL" clId="{3107B4DF-3EED-46C3-97A1-ECCE0EE89C19}" dt="2020-04-06T06:18:10.834" v="956" actId="1036"/>
          <ac:grpSpMkLst>
            <pc:docMk/>
            <pc:sldMk cId="617018631" sldId="270"/>
            <ac:grpSpMk id="331" creationId="{17B96BD4-5FA5-406A-9D27-21484F70B71E}"/>
          </ac:grpSpMkLst>
        </pc:grpChg>
        <pc:grpChg chg="add mod">
          <ac:chgData name="Amir Tavakoli" userId="d3f4e431-6603-4e5e-b535-246468cb75a0" providerId="ADAL" clId="{3107B4DF-3EED-46C3-97A1-ECCE0EE89C19}" dt="2020-04-06T06:15:33.400" v="804" actId="1076"/>
          <ac:grpSpMkLst>
            <pc:docMk/>
            <pc:sldMk cId="617018631" sldId="270"/>
            <ac:grpSpMk id="334" creationId="{220FEAC8-4F3C-4A25-B704-BFA2293E3E24}"/>
          </ac:grpSpMkLst>
        </pc:grpChg>
        <pc:grpChg chg="add mod">
          <ac:chgData name="Amir Tavakoli" userId="d3f4e431-6603-4e5e-b535-246468cb75a0" providerId="ADAL" clId="{3107B4DF-3EED-46C3-97A1-ECCE0EE89C19}" dt="2020-04-06T06:16:12.680" v="809" actId="1076"/>
          <ac:grpSpMkLst>
            <pc:docMk/>
            <pc:sldMk cId="617018631" sldId="270"/>
            <ac:grpSpMk id="337" creationId="{DF41D6C7-4660-47AD-8CFD-42ED41202CA4}"/>
          </ac:grpSpMkLst>
        </pc:grpChg>
        <pc:grpChg chg="add mod">
          <ac:chgData name="Amir Tavakoli" userId="d3f4e431-6603-4e5e-b535-246468cb75a0" providerId="ADAL" clId="{3107B4DF-3EED-46C3-97A1-ECCE0EE89C19}" dt="2020-04-06T06:16:33.135" v="831" actId="1037"/>
          <ac:grpSpMkLst>
            <pc:docMk/>
            <pc:sldMk cId="617018631" sldId="270"/>
            <ac:grpSpMk id="340" creationId="{B48D1204-BFD5-497E-90F1-9D6353568954}"/>
          </ac:grpSpMkLst>
        </pc:grpChg>
        <pc:grpChg chg="add mod">
          <ac:chgData name="Amir Tavakoli" userId="d3f4e431-6603-4e5e-b535-246468cb75a0" providerId="ADAL" clId="{3107B4DF-3EED-46C3-97A1-ECCE0EE89C19}" dt="2020-04-06T06:19:34.381" v="1044" actId="1037"/>
          <ac:grpSpMkLst>
            <pc:docMk/>
            <pc:sldMk cId="617018631" sldId="270"/>
            <ac:grpSpMk id="343" creationId="{4F89D442-6C81-4DD0-AB30-78926D8C6177}"/>
          </ac:grpSpMkLst>
        </pc:grpChg>
        <pc:grpChg chg="add mod">
          <ac:chgData name="Amir Tavakoli" userId="d3f4e431-6603-4e5e-b535-246468cb75a0" providerId="ADAL" clId="{3107B4DF-3EED-46C3-97A1-ECCE0EE89C19}" dt="2020-04-06T06:23:14.351" v="1141" actId="1036"/>
          <ac:grpSpMkLst>
            <pc:docMk/>
            <pc:sldMk cId="617018631" sldId="270"/>
            <ac:grpSpMk id="346" creationId="{E52125EE-66A9-4FCD-840D-16E919B49558}"/>
          </ac:grpSpMkLst>
        </pc:grpChg>
        <pc:grpChg chg="add mod">
          <ac:chgData name="Amir Tavakoli" userId="d3f4e431-6603-4e5e-b535-246468cb75a0" providerId="ADAL" clId="{3107B4DF-3EED-46C3-97A1-ECCE0EE89C19}" dt="2020-04-06T07:13:30.653" v="1543" actId="1035"/>
          <ac:grpSpMkLst>
            <pc:docMk/>
            <pc:sldMk cId="617018631" sldId="270"/>
            <ac:grpSpMk id="349" creationId="{6352D35D-2E28-4442-95EC-BB2E72F08A2A}"/>
          </ac:grpSpMkLst>
        </pc:grpChg>
        <pc:grpChg chg="add mod">
          <ac:chgData name="Amir Tavakoli" userId="d3f4e431-6603-4e5e-b535-246468cb75a0" providerId="ADAL" clId="{3107B4DF-3EED-46C3-97A1-ECCE0EE89C19}" dt="2020-04-06T06:23:06.011" v="1122" actId="1036"/>
          <ac:grpSpMkLst>
            <pc:docMk/>
            <pc:sldMk cId="617018631" sldId="270"/>
            <ac:grpSpMk id="352" creationId="{E92EBF8A-040F-419C-8C21-F340C8D402B5}"/>
          </ac:grpSpMkLst>
        </pc:grpChg>
        <pc:grpChg chg="add mod">
          <ac:chgData name="Amir Tavakoli" userId="d3f4e431-6603-4e5e-b535-246468cb75a0" providerId="ADAL" clId="{3107B4DF-3EED-46C3-97A1-ECCE0EE89C19}" dt="2020-04-06T06:20:41.193" v="1053" actId="1076"/>
          <ac:grpSpMkLst>
            <pc:docMk/>
            <pc:sldMk cId="617018631" sldId="270"/>
            <ac:grpSpMk id="355" creationId="{8F799EFD-14A3-44E3-BE1E-19C602ECDC53}"/>
          </ac:grpSpMkLst>
        </pc:grpChg>
        <pc:grpChg chg="add mod">
          <ac:chgData name="Amir Tavakoli" userId="d3f4e431-6603-4e5e-b535-246468cb75a0" providerId="ADAL" clId="{3107B4DF-3EED-46C3-97A1-ECCE0EE89C19}" dt="2020-04-06T06:22:49.191" v="1102" actId="1038"/>
          <ac:grpSpMkLst>
            <pc:docMk/>
            <pc:sldMk cId="617018631" sldId="270"/>
            <ac:grpSpMk id="358" creationId="{64C12E35-5345-44AF-8F34-7A5C8DBD6937}"/>
          </ac:grpSpMkLst>
        </pc:grpChg>
        <pc:grpChg chg="add mod">
          <ac:chgData name="Amir Tavakoli" userId="d3f4e431-6603-4e5e-b535-246468cb75a0" providerId="ADAL" clId="{3107B4DF-3EED-46C3-97A1-ECCE0EE89C19}" dt="2020-04-06T06:25:16.586" v="1308" actId="1076"/>
          <ac:grpSpMkLst>
            <pc:docMk/>
            <pc:sldMk cId="617018631" sldId="270"/>
            <ac:grpSpMk id="361" creationId="{F20B5936-0847-49FB-BD88-0087875BEEF3}"/>
          </ac:grpSpMkLst>
        </pc:grpChg>
        <pc:grpChg chg="add mod">
          <ac:chgData name="Amir Tavakoli" userId="d3f4e431-6603-4e5e-b535-246468cb75a0" providerId="ADAL" clId="{3107B4DF-3EED-46C3-97A1-ECCE0EE89C19}" dt="2020-04-06T06:25:58.307" v="1325" actId="1035"/>
          <ac:grpSpMkLst>
            <pc:docMk/>
            <pc:sldMk cId="617018631" sldId="270"/>
            <ac:grpSpMk id="364" creationId="{0909EF0A-5BD7-4A43-B68A-72569FC5FB24}"/>
          </ac:grpSpMkLst>
        </pc:grpChg>
        <pc:grpChg chg="add mod">
          <ac:chgData name="Amir Tavakoli" userId="d3f4e431-6603-4e5e-b535-246468cb75a0" providerId="ADAL" clId="{3107B4DF-3EED-46C3-97A1-ECCE0EE89C19}" dt="2020-04-06T06:26:39.612" v="1341" actId="1038"/>
          <ac:grpSpMkLst>
            <pc:docMk/>
            <pc:sldMk cId="617018631" sldId="270"/>
            <ac:grpSpMk id="367" creationId="{CF9BA166-DFAD-4FFE-9C39-E8C4BF1E595F}"/>
          </ac:grpSpMkLst>
        </pc:grpChg>
        <pc:grpChg chg="add mod">
          <ac:chgData name="Amir Tavakoli" userId="d3f4e431-6603-4e5e-b535-246468cb75a0" providerId="ADAL" clId="{3107B4DF-3EED-46C3-97A1-ECCE0EE89C19}" dt="2020-04-06T06:27:09.663" v="1353" actId="1076"/>
          <ac:grpSpMkLst>
            <pc:docMk/>
            <pc:sldMk cId="617018631" sldId="270"/>
            <ac:grpSpMk id="370" creationId="{982560F3-6B98-428B-9623-9DC040F72018}"/>
          </ac:grpSpMkLst>
        </pc:grpChg>
        <pc:grpChg chg="add mod">
          <ac:chgData name="Amir Tavakoli" userId="d3f4e431-6603-4e5e-b535-246468cb75a0" providerId="ADAL" clId="{3107B4DF-3EED-46C3-97A1-ECCE0EE89C19}" dt="2020-04-06T06:28:31.956" v="1444" actId="1076"/>
          <ac:grpSpMkLst>
            <pc:docMk/>
            <pc:sldMk cId="617018631" sldId="270"/>
            <ac:grpSpMk id="373" creationId="{FEFD5E46-1A01-4910-B21B-EDB560150AE0}"/>
          </ac:grpSpMkLst>
        </pc:grpChg>
        <pc:grpChg chg="add mod">
          <ac:chgData name="Amir Tavakoli" userId="d3f4e431-6603-4e5e-b535-246468cb75a0" providerId="ADAL" clId="{3107B4DF-3EED-46C3-97A1-ECCE0EE89C19}" dt="2020-04-06T06:29:34.899" v="1499" actId="1035"/>
          <ac:grpSpMkLst>
            <pc:docMk/>
            <pc:sldMk cId="617018631" sldId="270"/>
            <ac:grpSpMk id="376" creationId="{3C9F9FF4-66C3-4A1D-9729-2613865194B7}"/>
          </ac:grpSpMkLst>
        </pc:grpChg>
        <pc:grpChg chg="add mod">
          <ac:chgData name="Amir Tavakoli" userId="d3f4e431-6603-4e5e-b535-246468cb75a0" providerId="ADAL" clId="{3107B4DF-3EED-46C3-97A1-ECCE0EE89C19}" dt="2020-04-06T06:31:14.125" v="1513" actId="1035"/>
          <ac:grpSpMkLst>
            <pc:docMk/>
            <pc:sldMk cId="617018631" sldId="270"/>
            <ac:grpSpMk id="379" creationId="{2A2C1151-E37B-46EA-BD21-B6AE6EB6244A}"/>
          </ac:grpSpMkLst>
        </pc:grpChg>
        <pc:grpChg chg="add mod">
          <ac:chgData name="Amir Tavakoli" userId="d3f4e431-6603-4e5e-b535-246468cb75a0" providerId="ADAL" clId="{3107B4DF-3EED-46C3-97A1-ECCE0EE89C19}" dt="2020-04-06T06:30:58.220" v="1504" actId="1076"/>
          <ac:grpSpMkLst>
            <pc:docMk/>
            <pc:sldMk cId="617018631" sldId="270"/>
            <ac:grpSpMk id="382" creationId="{5F2E2C5B-103B-4EA3-B7A7-904CF1B8DC72}"/>
          </ac:grpSpMkLst>
        </pc:grpChg>
        <pc:picChg chg="mod">
          <ac:chgData name="Amir Tavakoli" userId="d3f4e431-6603-4e5e-b535-246468cb75a0" providerId="ADAL" clId="{3107B4DF-3EED-46C3-97A1-ECCE0EE89C19}" dt="2020-04-06T06:23:37.444" v="1185" actId="1076"/>
          <ac:picMkLst>
            <pc:docMk/>
            <pc:sldMk cId="617018631" sldId="270"/>
            <ac:picMk id="4" creationId="{A0A09A79-2604-41AC-81DD-545D338CE6B7}"/>
          </ac:picMkLst>
        </pc:picChg>
        <pc:picChg chg="mod">
          <ac:chgData name="Amir Tavakoli" userId="d3f4e431-6603-4e5e-b535-246468cb75a0" providerId="ADAL" clId="{3107B4DF-3EED-46C3-97A1-ECCE0EE89C19}" dt="2020-04-06T06:22:23.607" v="1095" actId="14100"/>
          <ac:picMkLst>
            <pc:docMk/>
            <pc:sldMk cId="617018631" sldId="270"/>
            <ac:picMk id="314" creationId="{76327DC9-763F-432B-A2B4-A89FF4202DB0}"/>
          </ac:picMkLst>
        </pc:picChg>
      </pc:sldChg>
    </pc:docChg>
  </pc:docChgLst>
  <pc:docChgLst>
    <pc:chgData name="Amir Tavakoli" userId="d3f4e431-6603-4e5e-b535-246468cb75a0" providerId="ADAL" clId="{53DFBB21-2DBF-4344-AD45-4071ECBB8D7D}"/>
    <pc:docChg chg="custSel modSld">
      <pc:chgData name="Amir Tavakoli" userId="d3f4e431-6603-4e5e-b535-246468cb75a0" providerId="ADAL" clId="{53DFBB21-2DBF-4344-AD45-4071ECBB8D7D}" dt="2020-06-18T23:46:48.549" v="11" actId="1076"/>
      <pc:docMkLst>
        <pc:docMk/>
      </pc:docMkLst>
      <pc:sldChg chg="addSp delSp modSp mod">
        <pc:chgData name="Amir Tavakoli" userId="d3f4e431-6603-4e5e-b535-246468cb75a0" providerId="ADAL" clId="{53DFBB21-2DBF-4344-AD45-4071ECBB8D7D}" dt="2020-06-18T23:46:48.549" v="11" actId="1076"/>
        <pc:sldMkLst>
          <pc:docMk/>
          <pc:sldMk cId="2964015367" sldId="272"/>
        </pc:sldMkLst>
        <pc:spChg chg="add del mod">
          <ac:chgData name="Amir Tavakoli" userId="d3f4e431-6603-4e5e-b535-246468cb75a0" providerId="ADAL" clId="{53DFBB21-2DBF-4344-AD45-4071ECBB8D7D}" dt="2020-06-18T23:45:57.426" v="2"/>
          <ac:spMkLst>
            <pc:docMk/>
            <pc:sldMk cId="2964015367" sldId="272"/>
            <ac:spMk id="6" creationId="{49B37A99-45DE-4648-A40D-DA878FFAA4EB}"/>
          </ac:spMkLst>
        </pc:spChg>
        <pc:spChg chg="add del mod">
          <ac:chgData name="Amir Tavakoli" userId="d3f4e431-6603-4e5e-b535-246468cb75a0" providerId="ADAL" clId="{53DFBB21-2DBF-4344-AD45-4071ECBB8D7D}" dt="2020-06-18T23:45:57.426" v="2"/>
          <ac:spMkLst>
            <pc:docMk/>
            <pc:sldMk cId="2964015367" sldId="272"/>
            <ac:spMk id="18" creationId="{56131DE3-B383-41FC-B104-91587DA6FD20}"/>
          </ac:spMkLst>
        </pc:spChg>
        <pc:spChg chg="add del mod">
          <ac:chgData name="Amir Tavakoli" userId="d3f4e431-6603-4e5e-b535-246468cb75a0" providerId="ADAL" clId="{53DFBB21-2DBF-4344-AD45-4071ECBB8D7D}" dt="2020-06-18T23:45:57.426" v="2"/>
          <ac:spMkLst>
            <pc:docMk/>
            <pc:sldMk cId="2964015367" sldId="272"/>
            <ac:spMk id="19" creationId="{BFBBE46A-88F4-49E5-9763-2B4569950E55}"/>
          </ac:spMkLst>
        </pc:spChg>
        <pc:spChg chg="add del mod">
          <ac:chgData name="Amir Tavakoli" userId="d3f4e431-6603-4e5e-b535-246468cb75a0" providerId="ADAL" clId="{53DFBB21-2DBF-4344-AD45-4071ECBB8D7D}" dt="2020-06-18T23:45:57.426" v="2"/>
          <ac:spMkLst>
            <pc:docMk/>
            <pc:sldMk cId="2964015367" sldId="272"/>
            <ac:spMk id="20" creationId="{51C3FDE8-2095-4234-9F09-215C72C628DB}"/>
          </ac:spMkLst>
        </pc:spChg>
        <pc:spChg chg="add del mod">
          <ac:chgData name="Amir Tavakoli" userId="d3f4e431-6603-4e5e-b535-246468cb75a0" providerId="ADAL" clId="{53DFBB21-2DBF-4344-AD45-4071ECBB8D7D}" dt="2020-06-18T23:45:57.426" v="2"/>
          <ac:spMkLst>
            <pc:docMk/>
            <pc:sldMk cId="2964015367" sldId="272"/>
            <ac:spMk id="21" creationId="{56A2357D-5B06-428C-9234-C9E634F139EC}"/>
          </ac:spMkLst>
        </pc:spChg>
        <pc:spChg chg="add del mod">
          <ac:chgData name="Amir Tavakoli" userId="d3f4e431-6603-4e5e-b535-246468cb75a0" providerId="ADAL" clId="{53DFBB21-2DBF-4344-AD45-4071ECBB8D7D}" dt="2020-06-18T23:45:57.426" v="2"/>
          <ac:spMkLst>
            <pc:docMk/>
            <pc:sldMk cId="2964015367" sldId="272"/>
            <ac:spMk id="22" creationId="{F157AE89-0CA0-4834-BE28-2C8970CB8651}"/>
          </ac:spMkLst>
        </pc:spChg>
        <pc:spChg chg="add del mod">
          <ac:chgData name="Amir Tavakoli" userId="d3f4e431-6603-4e5e-b535-246468cb75a0" providerId="ADAL" clId="{53DFBB21-2DBF-4344-AD45-4071ECBB8D7D}" dt="2020-06-18T23:45:57.426" v="2"/>
          <ac:spMkLst>
            <pc:docMk/>
            <pc:sldMk cId="2964015367" sldId="272"/>
            <ac:spMk id="23" creationId="{C33EEF67-2479-46E4-A0C9-21797F422238}"/>
          </ac:spMkLst>
        </pc:spChg>
        <pc:spChg chg="add del mod">
          <ac:chgData name="Amir Tavakoli" userId="d3f4e431-6603-4e5e-b535-246468cb75a0" providerId="ADAL" clId="{53DFBB21-2DBF-4344-AD45-4071ECBB8D7D}" dt="2020-06-18T23:45:57.426" v="2"/>
          <ac:spMkLst>
            <pc:docMk/>
            <pc:sldMk cId="2964015367" sldId="272"/>
            <ac:spMk id="24" creationId="{387D76CA-ECB4-45C3-920D-DD9950EAD3A7}"/>
          </ac:spMkLst>
        </pc:spChg>
        <pc:spChg chg="add del mod">
          <ac:chgData name="Amir Tavakoli" userId="d3f4e431-6603-4e5e-b535-246468cb75a0" providerId="ADAL" clId="{53DFBB21-2DBF-4344-AD45-4071ECBB8D7D}" dt="2020-06-18T23:45:57.426" v="2"/>
          <ac:spMkLst>
            <pc:docMk/>
            <pc:sldMk cId="2964015367" sldId="272"/>
            <ac:spMk id="25" creationId="{F5B3AA14-A7A2-49CD-A8D2-72B309876163}"/>
          </ac:spMkLst>
        </pc:spChg>
        <pc:spChg chg="add del mod">
          <ac:chgData name="Amir Tavakoli" userId="d3f4e431-6603-4e5e-b535-246468cb75a0" providerId="ADAL" clId="{53DFBB21-2DBF-4344-AD45-4071ECBB8D7D}" dt="2020-06-18T23:45:57.426" v="2"/>
          <ac:spMkLst>
            <pc:docMk/>
            <pc:sldMk cId="2964015367" sldId="272"/>
            <ac:spMk id="26" creationId="{A767A57B-7B19-4134-9707-B9D197D6DC6A}"/>
          </ac:spMkLst>
        </pc:spChg>
        <pc:spChg chg="add del mod">
          <ac:chgData name="Amir Tavakoli" userId="d3f4e431-6603-4e5e-b535-246468cb75a0" providerId="ADAL" clId="{53DFBB21-2DBF-4344-AD45-4071ECBB8D7D}" dt="2020-06-18T23:45:57.426" v="2"/>
          <ac:spMkLst>
            <pc:docMk/>
            <pc:sldMk cId="2964015367" sldId="272"/>
            <ac:spMk id="27" creationId="{94D2E6F2-3553-4E3E-9207-5D772C3B67DE}"/>
          </ac:spMkLst>
        </pc:spChg>
        <pc:spChg chg="add del mod">
          <ac:chgData name="Amir Tavakoli" userId="d3f4e431-6603-4e5e-b535-246468cb75a0" providerId="ADAL" clId="{53DFBB21-2DBF-4344-AD45-4071ECBB8D7D}" dt="2020-06-18T23:45:57.426" v="2"/>
          <ac:spMkLst>
            <pc:docMk/>
            <pc:sldMk cId="2964015367" sldId="272"/>
            <ac:spMk id="28" creationId="{E45BE33E-475A-407C-B0DB-AA0FEB35B11F}"/>
          </ac:spMkLst>
        </pc:spChg>
        <pc:spChg chg="add del mod">
          <ac:chgData name="Amir Tavakoli" userId="d3f4e431-6603-4e5e-b535-246468cb75a0" providerId="ADAL" clId="{53DFBB21-2DBF-4344-AD45-4071ECBB8D7D}" dt="2020-06-18T23:45:57.426" v="2"/>
          <ac:spMkLst>
            <pc:docMk/>
            <pc:sldMk cId="2964015367" sldId="272"/>
            <ac:spMk id="30" creationId="{8ED12615-3F10-4E2D-83C7-8CBAAFE547D6}"/>
          </ac:spMkLst>
        </pc:spChg>
        <pc:spChg chg="add del mod">
          <ac:chgData name="Amir Tavakoli" userId="d3f4e431-6603-4e5e-b535-246468cb75a0" providerId="ADAL" clId="{53DFBB21-2DBF-4344-AD45-4071ECBB8D7D}" dt="2020-06-18T23:45:57.426" v="2"/>
          <ac:spMkLst>
            <pc:docMk/>
            <pc:sldMk cId="2964015367" sldId="272"/>
            <ac:spMk id="31" creationId="{A144B81B-9278-4F02-AB40-F0622D548568}"/>
          </ac:spMkLst>
        </pc:spChg>
        <pc:spChg chg="add del mod">
          <ac:chgData name="Amir Tavakoli" userId="d3f4e431-6603-4e5e-b535-246468cb75a0" providerId="ADAL" clId="{53DFBB21-2DBF-4344-AD45-4071ECBB8D7D}" dt="2020-06-18T23:45:57.426" v="2"/>
          <ac:spMkLst>
            <pc:docMk/>
            <pc:sldMk cId="2964015367" sldId="272"/>
            <ac:spMk id="32" creationId="{D4897F00-7E2F-4446-B987-9D34CCB2E69C}"/>
          </ac:spMkLst>
        </pc:spChg>
        <pc:spChg chg="add del mod">
          <ac:chgData name="Amir Tavakoli" userId="d3f4e431-6603-4e5e-b535-246468cb75a0" providerId="ADAL" clId="{53DFBB21-2DBF-4344-AD45-4071ECBB8D7D}" dt="2020-06-18T23:45:57.426" v="2"/>
          <ac:spMkLst>
            <pc:docMk/>
            <pc:sldMk cId="2964015367" sldId="272"/>
            <ac:spMk id="34" creationId="{CAB1846C-CD13-4379-BC91-10C793A554F0}"/>
          </ac:spMkLst>
        </pc:spChg>
        <pc:spChg chg="add del mod">
          <ac:chgData name="Amir Tavakoli" userId="d3f4e431-6603-4e5e-b535-246468cb75a0" providerId="ADAL" clId="{53DFBB21-2DBF-4344-AD45-4071ECBB8D7D}" dt="2020-06-18T23:45:57.426" v="2"/>
          <ac:spMkLst>
            <pc:docMk/>
            <pc:sldMk cId="2964015367" sldId="272"/>
            <ac:spMk id="35" creationId="{F03D30D6-80B9-4665-9C05-379500248AAB}"/>
          </ac:spMkLst>
        </pc:spChg>
        <pc:spChg chg="add del mod">
          <ac:chgData name="Amir Tavakoli" userId="d3f4e431-6603-4e5e-b535-246468cb75a0" providerId="ADAL" clId="{53DFBB21-2DBF-4344-AD45-4071ECBB8D7D}" dt="2020-06-18T23:45:57.426" v="2"/>
          <ac:spMkLst>
            <pc:docMk/>
            <pc:sldMk cId="2964015367" sldId="272"/>
            <ac:spMk id="36" creationId="{C2C388F8-C5D4-49E6-A207-B375E9EBE72F}"/>
          </ac:spMkLst>
        </pc:spChg>
        <pc:spChg chg="add del mod">
          <ac:chgData name="Amir Tavakoli" userId="d3f4e431-6603-4e5e-b535-246468cb75a0" providerId="ADAL" clId="{53DFBB21-2DBF-4344-AD45-4071ECBB8D7D}" dt="2020-06-18T23:45:57.426" v="2"/>
          <ac:spMkLst>
            <pc:docMk/>
            <pc:sldMk cId="2964015367" sldId="272"/>
            <ac:spMk id="38" creationId="{E3BABAC5-9593-4641-B80E-BB318D6CB911}"/>
          </ac:spMkLst>
        </pc:spChg>
        <pc:spChg chg="add del mod">
          <ac:chgData name="Amir Tavakoli" userId="d3f4e431-6603-4e5e-b535-246468cb75a0" providerId="ADAL" clId="{53DFBB21-2DBF-4344-AD45-4071ECBB8D7D}" dt="2020-06-18T23:45:57.426" v="2"/>
          <ac:spMkLst>
            <pc:docMk/>
            <pc:sldMk cId="2964015367" sldId="272"/>
            <ac:spMk id="39" creationId="{75E22E68-A3DF-4C1E-8FBD-C6BFBD0C3777}"/>
          </ac:spMkLst>
        </pc:spChg>
        <pc:spChg chg="add del mod">
          <ac:chgData name="Amir Tavakoli" userId="d3f4e431-6603-4e5e-b535-246468cb75a0" providerId="ADAL" clId="{53DFBB21-2DBF-4344-AD45-4071ECBB8D7D}" dt="2020-06-18T23:45:57.426" v="2"/>
          <ac:spMkLst>
            <pc:docMk/>
            <pc:sldMk cId="2964015367" sldId="272"/>
            <ac:spMk id="40" creationId="{2D25E96E-7D32-444A-A21F-49A435E9D2CC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44" creationId="{CA6E8F8A-DE91-4D06-81EA-E743256C23AB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45" creationId="{993550DA-B6BD-4999-934E-32EAD5E44AEE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48" creationId="{F2E01A2B-697B-40B3-B0DF-9B9D569F242E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51" creationId="{2D979DD8-3AB6-42FD-AE6B-084BB1680693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54" creationId="{738783E3-9ADA-445B-9E88-6B3F99D09DB3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56" creationId="{437C4D16-6D63-4A8F-83BB-F28526B43171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57" creationId="{125C8ECE-1D9C-44A9-9612-2635050826D5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60" creationId="{1EC60F40-37FB-4BA7-B7BD-0A5313986CE1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63" creationId="{8FD7BB78-99A4-4FC4-A8DC-7588964E6672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66" creationId="{F7C3382D-36E4-481C-9B66-EA1E3659D80F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68" creationId="{14CCADD1-2AF0-4438-B904-4D6C54F831CA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69" creationId="{BBEDDD0F-AA2F-4D23-80F0-1D6B96E78ACE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72" creationId="{881EF949-AD68-4B0E-ABA1-F3714218AEB8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75" creationId="{55BE61AD-36ED-4BE9-9689-607FAA4F33BD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77" creationId="{A24CA018-4424-47DA-8B87-5632D6B3ED9A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78" creationId="{511EB347-A8C2-4F62-AAE2-8BF1B4B9119D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81" creationId="{24A475B4-9916-4920-B6FF-5AA968137007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84" creationId="{94D5E356-F61C-40AF-8A8B-E3C2F7A86AAC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86" creationId="{B95F95B3-0E84-42C0-AB8D-D91EDC209661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87" creationId="{BBEE4680-F785-4933-B561-A962DB329249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90" creationId="{F7A804EF-11A7-4D5B-A20D-173CAF98F608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93" creationId="{F218D0BB-2B80-42FB-BA70-D92A2456780E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96" creationId="{4586ECB4-7C9E-43D0-B7E2-A5FCD7A525B0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99" creationId="{E8187DC4-4112-4539-B0AF-41492BD7E37D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02" creationId="{A4625D60-EF3E-4829-9F6F-A467FEAD198A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05" creationId="{58AF8EC7-23B9-4744-8C1D-EB950E5B35A4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07" creationId="{63B159D5-9783-4E33-972D-6E3BAA1B49E0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08" creationId="{0645BE50-0AA1-495F-B4AF-5BD168F855EE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11" creationId="{87FFB72A-17B0-41F7-9493-FB7E79500AF3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14" creationId="{2E9FF1C6-19A8-4F22-B2A4-0897CC177943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16" creationId="{60E962BF-4C12-4FD5-83B5-28E388CAD51F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17" creationId="{1512DD61-9AC5-4304-94DD-24AC1AECE0E7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20" creationId="{B5EC2AF4-F6FA-4D3F-B185-8A7650E485EB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23" creationId="{E7628D15-1E21-4EF9-A9DE-3D9533777C62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25" creationId="{7BB84BF3-6CEB-49FF-B67D-32D3E8CECC28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26" creationId="{57CCF3D9-5A9A-4BCE-A019-DCFB275C50DE}"/>
          </ac:spMkLst>
        </pc:spChg>
        <pc:spChg chg="add del mod">
          <ac:chgData name="Amir Tavakoli" userId="d3f4e431-6603-4e5e-b535-246468cb75a0" providerId="ADAL" clId="{53DFBB21-2DBF-4344-AD45-4071ECBB8D7D}" dt="2020-06-18T23:45:57.426" v="2"/>
          <ac:spMkLst>
            <pc:docMk/>
            <pc:sldMk cId="2964015367" sldId="272"/>
            <ac:spMk id="127" creationId="{C03B8D66-F3B2-4D3A-87CC-9958A63AC3FC}"/>
          </ac:spMkLst>
        </pc:spChg>
        <pc:spChg chg="add del mod">
          <ac:chgData name="Amir Tavakoli" userId="d3f4e431-6603-4e5e-b535-246468cb75a0" providerId="ADAL" clId="{53DFBB21-2DBF-4344-AD45-4071ECBB8D7D}" dt="2020-06-18T23:45:57.426" v="2"/>
          <ac:spMkLst>
            <pc:docMk/>
            <pc:sldMk cId="2964015367" sldId="272"/>
            <ac:spMk id="128" creationId="{DF12F6EC-A1D8-41EF-9D9E-E17AFD2D412C}"/>
          </ac:spMkLst>
        </pc:spChg>
        <pc:spChg chg="add del mod">
          <ac:chgData name="Amir Tavakoli" userId="d3f4e431-6603-4e5e-b535-246468cb75a0" providerId="ADAL" clId="{53DFBB21-2DBF-4344-AD45-4071ECBB8D7D}" dt="2020-06-18T23:45:57.426" v="2"/>
          <ac:spMkLst>
            <pc:docMk/>
            <pc:sldMk cId="2964015367" sldId="272"/>
            <ac:spMk id="129" creationId="{906597F2-0C89-4509-A422-2126886232DD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32" creationId="{31F10E6F-5B81-47FA-ACC4-763C0D5275C7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34" creationId="{B4EB95FF-4569-4DE4-8B5B-61A04F24431A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35" creationId="{BDA280FF-806F-4380-AA81-7168F7E4E883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37" creationId="{6923A39D-2A76-4E95-A8CC-29A6CB9147FA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38" creationId="{61D92080-EF05-41C3-AC63-AED9FF43BC9D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40" creationId="{C49CBDBB-A715-4572-A6E6-8D2FD31823D2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41" creationId="{FFB56CE5-D0D1-474D-81A0-F3ECBE93A31D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43" creationId="{034FC99D-C115-4D46-898C-27D61A3B46AF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44" creationId="{D7188552-554D-4821-85AC-EA34DA3830BD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46" creationId="{8991BFC1-3F0A-412B-A594-8299B7270395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47" creationId="{000FC405-C841-43E5-80B2-663AFA749B68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50" creationId="{B50E1A6C-BF7A-41E4-89B5-A4B4DEFB6023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52" creationId="{BB06153C-FA9D-45AC-BE9E-AB71041AFDCC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53" creationId="{9EEB5284-8A37-47D7-8CC4-F33F9503AD19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56" creationId="{C30F04F3-9316-4362-9A89-5D7B0C1E2E16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59" creationId="{D54E6914-DA1B-4034-A707-B9851F526744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61" creationId="{8820D450-5134-4843-866C-B9AB3266295B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62" creationId="{C97880D6-8BEA-43C9-983C-4185D2789352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64" creationId="{5B183643-030A-44A2-BE98-D624E8F78FC8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65" creationId="{043DC809-D127-4604-9C82-BB1B895C9092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67" creationId="{EE8FA5B2-0FDF-4BC3-81BA-F49CC81EA203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68" creationId="{2923D8D4-67A1-45C3-BE40-0775CB98E7BC}"/>
          </ac:spMkLst>
        </pc:spChg>
        <pc:spChg chg="mod">
          <ac:chgData name="Amir Tavakoli" userId="d3f4e431-6603-4e5e-b535-246468cb75a0" providerId="ADAL" clId="{53DFBB21-2DBF-4344-AD45-4071ECBB8D7D}" dt="2020-06-18T23:45:54.666" v="1"/>
          <ac:spMkLst>
            <pc:docMk/>
            <pc:sldMk cId="2964015367" sldId="272"/>
            <ac:spMk id="171" creationId="{897BC556-974E-4986-90F5-084E387C8247}"/>
          </ac:spMkLst>
        </pc:s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43" creationId="{7FEEB0EA-0DE2-40DF-95E1-03916469473F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46" creationId="{A1F6BEE7-4193-4CA8-A162-87EA66CF7B8F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49" creationId="{391A02CF-7C9B-4FCA-B0D3-E5E27C77994E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52" creationId="{003ED75E-2705-4196-AA3E-28875F20D649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55" creationId="{7C6FBDC4-71FF-4610-9CD8-9240C6987ADA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58" creationId="{F1C83CEC-9D0B-4759-A49D-1752D75E88CF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61" creationId="{72FCC952-93E3-4F36-AAEF-9E67059D3904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64" creationId="{43D267A3-8C56-4CC9-B27B-9114B644A3B8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67" creationId="{68BD70FF-67F7-4B61-B205-BDF156A4212A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70" creationId="{6A909608-AC31-463D-ADC8-F806FFB0CA51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73" creationId="{6CBF8AE7-FB14-4B34-B824-6E25019F7C73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76" creationId="{8F44D74E-D3D5-4637-A851-E8BEA9F58A70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79" creationId="{07CE184E-A185-49B8-974A-76B499916E7B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82" creationId="{B97F6E71-AF0E-42C1-9D1B-24E2EE0BA082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85" creationId="{A0FA23D1-3D01-4132-BF81-9C5C5F5FFAE4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88" creationId="{C6E28FD4-94D5-425A-9B1F-8C8F616842E4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91" creationId="{7672C481-699E-4DFE-B539-2490B6DF29B7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94" creationId="{986B8E83-8A17-4A0A-A480-6B43A95387BC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97" creationId="{1A16FC02-5E29-46B2-84A5-5BFC38B3A5AA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100" creationId="{187FE34F-F1F2-43C4-8F37-D49FA669CC24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103" creationId="{58CAEA05-798B-4A48-8E95-CF7755B46600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106" creationId="{901CEDE3-653A-40C8-A806-998A8351D881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109" creationId="{8B2160DF-26F3-4E1B-9406-867BC9E080DD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112" creationId="{8D99A065-6D96-4126-B27C-62E4B7E4CC88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115" creationId="{16782E72-D30F-4164-B422-9374CB89642D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118" creationId="{6A2AF64D-A564-42A5-B4FD-37F0C4EFED6E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121" creationId="{F3F2E570-5732-46FC-96B7-373913605CB4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124" creationId="{3617F5A8-0238-4432-9468-9AE33E753C6A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130" creationId="{253C0019-B31C-4909-859C-3DC32DCE6CC7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133" creationId="{E342CB35-480E-421A-AEE3-3C38F197C774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136" creationId="{8D373112-203A-4EC4-AD04-C2692C648CF5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139" creationId="{B97ACBC7-B584-4DB6-BFF0-84AAD43BD4B0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142" creationId="{84084792-BF8F-456E-87E5-9922EB9DC884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145" creationId="{E34596F3-9D17-4D12-84AE-20B928AE2F76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148" creationId="{82A79A93-7091-432A-82A3-8BBE03E83F3D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151" creationId="{299C9631-3B67-4F41-81AD-05B81E3A0626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154" creationId="{A10AA02A-6DD9-4CE6-9152-84DAEB841BD6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157" creationId="{84380205-BA5E-4C0E-B25A-8876B6434EF1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160" creationId="{93BE03F2-66A3-4F1C-878F-95D7766C1998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163" creationId="{A6B64A18-87B9-4C85-978B-587866000255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166" creationId="{2AFB4C2E-D2E2-4B42-B94D-2ED3C36729BE}"/>
          </ac:grpSpMkLst>
        </pc:grpChg>
        <pc:grpChg chg="add del mod">
          <ac:chgData name="Amir Tavakoli" userId="d3f4e431-6603-4e5e-b535-246468cb75a0" providerId="ADAL" clId="{53DFBB21-2DBF-4344-AD45-4071ECBB8D7D}" dt="2020-06-18T23:45:57.426" v="2"/>
          <ac:grpSpMkLst>
            <pc:docMk/>
            <pc:sldMk cId="2964015367" sldId="272"/>
            <ac:grpSpMk id="169" creationId="{259880CF-90FF-466A-902E-D74CFE4D967C}"/>
          </ac:grpSpMkLst>
        </pc:grpChg>
        <pc:graphicFrameChg chg="add del mod">
          <ac:chgData name="Amir Tavakoli" userId="d3f4e431-6603-4e5e-b535-246468cb75a0" providerId="ADAL" clId="{53DFBB21-2DBF-4344-AD45-4071ECBB8D7D}" dt="2020-06-18T23:45:57.426" v="2"/>
          <ac:graphicFrameMkLst>
            <pc:docMk/>
            <pc:sldMk cId="2964015367" sldId="272"/>
            <ac:graphicFrameMk id="3" creationId="{6D8B96A7-F0E3-48E9-829A-496F225455E9}"/>
          </ac:graphicFrameMkLst>
        </pc:graphicFrameChg>
        <pc:graphicFrameChg chg="add del mod">
          <ac:chgData name="Amir Tavakoli" userId="d3f4e431-6603-4e5e-b535-246468cb75a0" providerId="ADAL" clId="{53DFBB21-2DBF-4344-AD45-4071ECBB8D7D}" dt="2020-06-18T23:45:57.426" v="2"/>
          <ac:graphicFrameMkLst>
            <pc:docMk/>
            <pc:sldMk cId="2964015367" sldId="272"/>
            <ac:graphicFrameMk id="5" creationId="{3DD262D3-637B-4EDA-AEB2-5418235F056B}"/>
          </ac:graphicFrameMkLst>
        </pc:graphicFrameChg>
        <pc:graphicFrameChg chg="add del mod">
          <ac:chgData name="Amir Tavakoli" userId="d3f4e431-6603-4e5e-b535-246468cb75a0" providerId="ADAL" clId="{53DFBB21-2DBF-4344-AD45-4071ECBB8D7D}" dt="2020-06-18T23:45:57.426" v="2"/>
          <ac:graphicFrameMkLst>
            <pc:docMk/>
            <pc:sldMk cId="2964015367" sldId="272"/>
            <ac:graphicFrameMk id="29" creationId="{09FA6A13-126F-4204-9122-EFEFD0C61CCF}"/>
          </ac:graphicFrameMkLst>
        </pc:graphicFrameChg>
        <pc:graphicFrameChg chg="add del mod">
          <ac:chgData name="Amir Tavakoli" userId="d3f4e431-6603-4e5e-b535-246468cb75a0" providerId="ADAL" clId="{53DFBB21-2DBF-4344-AD45-4071ECBB8D7D}" dt="2020-06-18T23:45:57.426" v="2"/>
          <ac:graphicFrameMkLst>
            <pc:docMk/>
            <pc:sldMk cId="2964015367" sldId="272"/>
            <ac:graphicFrameMk id="33" creationId="{FB723C14-6C00-4CCF-9237-524C96974DE0}"/>
          </ac:graphicFrameMkLst>
        </pc:graphicFrameChg>
        <pc:graphicFrameChg chg="add del mod">
          <ac:chgData name="Amir Tavakoli" userId="d3f4e431-6603-4e5e-b535-246468cb75a0" providerId="ADAL" clId="{53DFBB21-2DBF-4344-AD45-4071ECBB8D7D}" dt="2020-06-18T23:45:57.426" v="2"/>
          <ac:graphicFrameMkLst>
            <pc:docMk/>
            <pc:sldMk cId="2964015367" sldId="272"/>
            <ac:graphicFrameMk id="37" creationId="{70ECDDE3-1F0E-457F-8842-E06EF34B0C8E}"/>
          </ac:graphicFrameMkLst>
        </pc:graphicFrameChg>
        <pc:graphicFrameChg chg="add del mod">
          <ac:chgData name="Amir Tavakoli" userId="d3f4e431-6603-4e5e-b535-246468cb75a0" providerId="ADAL" clId="{53DFBB21-2DBF-4344-AD45-4071ECBB8D7D}" dt="2020-06-18T23:45:57.426" v="2"/>
          <ac:graphicFrameMkLst>
            <pc:docMk/>
            <pc:sldMk cId="2964015367" sldId="272"/>
            <ac:graphicFrameMk id="41" creationId="{3E73E2CF-76A9-4184-A64A-76290CEC9386}"/>
          </ac:graphicFrameMkLst>
        </pc:graphicFrameChg>
        <pc:picChg chg="add mod">
          <ac:chgData name="Amir Tavakoli" userId="d3f4e431-6603-4e5e-b535-246468cb75a0" providerId="ADAL" clId="{53DFBB21-2DBF-4344-AD45-4071ECBB8D7D}" dt="2020-06-18T23:46:48.549" v="11" actId="1076"/>
          <ac:picMkLst>
            <pc:docMk/>
            <pc:sldMk cId="2964015367" sldId="272"/>
            <ac:picMk id="2" creationId="{C9749226-A076-4C9E-AE74-98F37A5C83D5}"/>
          </ac:picMkLst>
        </pc:picChg>
        <pc:picChg chg="del">
          <ac:chgData name="Amir Tavakoli" userId="d3f4e431-6603-4e5e-b535-246468cb75a0" providerId="ADAL" clId="{53DFBB21-2DBF-4344-AD45-4071ECBB8D7D}" dt="2020-06-18T23:45:42.234" v="0" actId="478"/>
          <ac:picMkLst>
            <pc:docMk/>
            <pc:sldMk cId="2964015367" sldId="272"/>
            <ac:picMk id="4" creationId="{0A335F9A-C6A9-4B0F-8370-A399644FBE43}"/>
          </ac:picMkLst>
        </pc:picChg>
        <pc:picChg chg="add del mod">
          <ac:chgData name="Amir Tavakoli" userId="d3f4e431-6603-4e5e-b535-246468cb75a0" providerId="ADAL" clId="{53DFBB21-2DBF-4344-AD45-4071ECBB8D7D}" dt="2020-06-18T23:45:57.426" v="2"/>
          <ac:picMkLst>
            <pc:docMk/>
            <pc:sldMk cId="2964015367" sldId="272"/>
            <ac:picMk id="7" creationId="{BDAC8EA1-A93F-456D-BC27-F2A2B05A5B45}"/>
          </ac:picMkLst>
        </pc:picChg>
        <pc:picChg chg="add del mod">
          <ac:chgData name="Amir Tavakoli" userId="d3f4e431-6603-4e5e-b535-246468cb75a0" providerId="ADAL" clId="{53DFBB21-2DBF-4344-AD45-4071ECBB8D7D}" dt="2020-06-18T23:45:57.426" v="2"/>
          <ac:picMkLst>
            <pc:docMk/>
            <pc:sldMk cId="2964015367" sldId="272"/>
            <ac:picMk id="8" creationId="{E635791C-2503-4DC1-9733-760AEA07B019}"/>
          </ac:picMkLst>
        </pc:picChg>
        <pc:picChg chg="add del mod">
          <ac:chgData name="Amir Tavakoli" userId="d3f4e431-6603-4e5e-b535-246468cb75a0" providerId="ADAL" clId="{53DFBB21-2DBF-4344-AD45-4071ECBB8D7D}" dt="2020-06-18T23:45:57.426" v="2"/>
          <ac:picMkLst>
            <pc:docMk/>
            <pc:sldMk cId="2964015367" sldId="272"/>
            <ac:picMk id="9" creationId="{9D832316-3B67-4835-9A06-3BA89316D1EF}"/>
          </ac:picMkLst>
        </pc:picChg>
        <pc:picChg chg="add del mod">
          <ac:chgData name="Amir Tavakoli" userId="d3f4e431-6603-4e5e-b535-246468cb75a0" providerId="ADAL" clId="{53DFBB21-2DBF-4344-AD45-4071ECBB8D7D}" dt="2020-06-18T23:45:57.426" v="2"/>
          <ac:picMkLst>
            <pc:docMk/>
            <pc:sldMk cId="2964015367" sldId="272"/>
            <ac:picMk id="10" creationId="{D910A7D7-97DB-4EC2-8C75-0CB366AFB068}"/>
          </ac:picMkLst>
        </pc:picChg>
        <pc:picChg chg="add del mod">
          <ac:chgData name="Amir Tavakoli" userId="d3f4e431-6603-4e5e-b535-246468cb75a0" providerId="ADAL" clId="{53DFBB21-2DBF-4344-AD45-4071ECBB8D7D}" dt="2020-06-18T23:45:57.426" v="2"/>
          <ac:picMkLst>
            <pc:docMk/>
            <pc:sldMk cId="2964015367" sldId="272"/>
            <ac:picMk id="11" creationId="{33934091-59B4-455F-9584-A722E48E0EA5}"/>
          </ac:picMkLst>
        </pc:picChg>
        <pc:picChg chg="add del mod">
          <ac:chgData name="Amir Tavakoli" userId="d3f4e431-6603-4e5e-b535-246468cb75a0" providerId="ADAL" clId="{53DFBB21-2DBF-4344-AD45-4071ECBB8D7D}" dt="2020-06-18T23:45:57.426" v="2"/>
          <ac:picMkLst>
            <pc:docMk/>
            <pc:sldMk cId="2964015367" sldId="272"/>
            <ac:picMk id="12" creationId="{A48EC9DB-0FBE-4C66-819B-FFE1A04A39A0}"/>
          </ac:picMkLst>
        </pc:picChg>
        <pc:picChg chg="add del mod">
          <ac:chgData name="Amir Tavakoli" userId="d3f4e431-6603-4e5e-b535-246468cb75a0" providerId="ADAL" clId="{53DFBB21-2DBF-4344-AD45-4071ECBB8D7D}" dt="2020-06-18T23:45:57.426" v="2"/>
          <ac:picMkLst>
            <pc:docMk/>
            <pc:sldMk cId="2964015367" sldId="272"/>
            <ac:picMk id="13" creationId="{28418283-FB9D-4FAD-A08D-876B0D321AD8}"/>
          </ac:picMkLst>
        </pc:picChg>
        <pc:picChg chg="add del mod">
          <ac:chgData name="Amir Tavakoli" userId="d3f4e431-6603-4e5e-b535-246468cb75a0" providerId="ADAL" clId="{53DFBB21-2DBF-4344-AD45-4071ECBB8D7D}" dt="2020-06-18T23:45:57.426" v="2"/>
          <ac:picMkLst>
            <pc:docMk/>
            <pc:sldMk cId="2964015367" sldId="272"/>
            <ac:picMk id="14" creationId="{0F273D2E-F8B1-4A48-AE22-1DF167331AE5}"/>
          </ac:picMkLst>
        </pc:picChg>
        <pc:picChg chg="add del mod">
          <ac:chgData name="Amir Tavakoli" userId="d3f4e431-6603-4e5e-b535-246468cb75a0" providerId="ADAL" clId="{53DFBB21-2DBF-4344-AD45-4071ECBB8D7D}" dt="2020-06-18T23:45:57.426" v="2"/>
          <ac:picMkLst>
            <pc:docMk/>
            <pc:sldMk cId="2964015367" sldId="272"/>
            <ac:picMk id="15" creationId="{E857193B-9AB4-41E4-AC12-5796665EF440}"/>
          </ac:picMkLst>
        </pc:picChg>
        <pc:picChg chg="add del mod">
          <ac:chgData name="Amir Tavakoli" userId="d3f4e431-6603-4e5e-b535-246468cb75a0" providerId="ADAL" clId="{53DFBB21-2DBF-4344-AD45-4071ECBB8D7D}" dt="2020-06-18T23:45:57.426" v="2"/>
          <ac:picMkLst>
            <pc:docMk/>
            <pc:sldMk cId="2964015367" sldId="272"/>
            <ac:picMk id="42" creationId="{EBCE1377-5CBE-47DA-A72D-1C8FD06A77B7}"/>
          </ac:picMkLst>
        </pc:picChg>
        <pc:picChg chg="add mod">
          <ac:chgData name="Amir Tavakoli" userId="d3f4e431-6603-4e5e-b535-246468cb75a0" providerId="ADAL" clId="{53DFBB21-2DBF-4344-AD45-4071ECBB8D7D}" dt="2020-06-18T23:46:44.446" v="10" actId="1076"/>
          <ac:picMkLst>
            <pc:docMk/>
            <pc:sldMk cId="2964015367" sldId="272"/>
            <ac:picMk id="172" creationId="{DD2008C5-0387-4E47-98FD-B3515A2D128F}"/>
          </ac:picMkLst>
        </pc:picChg>
        <pc:cxnChg chg="add del mod">
          <ac:chgData name="Amir Tavakoli" userId="d3f4e431-6603-4e5e-b535-246468cb75a0" providerId="ADAL" clId="{53DFBB21-2DBF-4344-AD45-4071ECBB8D7D}" dt="2020-06-18T23:45:57.426" v="2"/>
          <ac:cxnSpMkLst>
            <pc:docMk/>
            <pc:sldMk cId="2964015367" sldId="272"/>
            <ac:cxnSpMk id="16" creationId="{AF52D652-ABD0-488D-8027-CAEEB6FBEFD0}"/>
          </ac:cxnSpMkLst>
        </pc:cxnChg>
        <pc:cxnChg chg="add del mod">
          <ac:chgData name="Amir Tavakoli" userId="d3f4e431-6603-4e5e-b535-246468cb75a0" providerId="ADAL" clId="{53DFBB21-2DBF-4344-AD45-4071ECBB8D7D}" dt="2020-06-18T23:45:57.426" v="2"/>
          <ac:cxnSpMkLst>
            <pc:docMk/>
            <pc:sldMk cId="2964015367" sldId="272"/>
            <ac:cxnSpMk id="17" creationId="{91CAAF31-2FDD-4EEB-971F-64ED4B3CC536}"/>
          </ac:cxnSpMkLst>
        </pc:cxnChg>
        <pc:cxnChg chg="mod">
          <ac:chgData name="Amir Tavakoli" userId="d3f4e431-6603-4e5e-b535-246468cb75a0" providerId="ADAL" clId="{53DFBB21-2DBF-4344-AD45-4071ECBB8D7D}" dt="2020-06-18T23:45:54.666" v="1"/>
          <ac:cxnSpMkLst>
            <pc:docMk/>
            <pc:sldMk cId="2964015367" sldId="272"/>
            <ac:cxnSpMk id="47" creationId="{3F9523FE-6B1B-4F74-BACE-7D1F281C7A77}"/>
          </ac:cxnSpMkLst>
        </pc:cxnChg>
        <pc:cxnChg chg="mod">
          <ac:chgData name="Amir Tavakoli" userId="d3f4e431-6603-4e5e-b535-246468cb75a0" providerId="ADAL" clId="{53DFBB21-2DBF-4344-AD45-4071ECBB8D7D}" dt="2020-06-18T23:45:54.666" v="1"/>
          <ac:cxnSpMkLst>
            <pc:docMk/>
            <pc:sldMk cId="2964015367" sldId="272"/>
            <ac:cxnSpMk id="50" creationId="{C574081F-5936-4E96-B2EA-49DB58D94CA0}"/>
          </ac:cxnSpMkLst>
        </pc:cxnChg>
        <pc:cxnChg chg="mod">
          <ac:chgData name="Amir Tavakoli" userId="d3f4e431-6603-4e5e-b535-246468cb75a0" providerId="ADAL" clId="{53DFBB21-2DBF-4344-AD45-4071ECBB8D7D}" dt="2020-06-18T23:45:54.666" v="1"/>
          <ac:cxnSpMkLst>
            <pc:docMk/>
            <pc:sldMk cId="2964015367" sldId="272"/>
            <ac:cxnSpMk id="53" creationId="{7AE4FC01-3936-4138-AABB-E11E25B12927}"/>
          </ac:cxnSpMkLst>
        </pc:cxnChg>
        <pc:cxnChg chg="mod">
          <ac:chgData name="Amir Tavakoli" userId="d3f4e431-6603-4e5e-b535-246468cb75a0" providerId="ADAL" clId="{53DFBB21-2DBF-4344-AD45-4071ECBB8D7D}" dt="2020-06-18T23:45:54.666" v="1"/>
          <ac:cxnSpMkLst>
            <pc:docMk/>
            <pc:sldMk cId="2964015367" sldId="272"/>
            <ac:cxnSpMk id="59" creationId="{6DAC15C0-176C-4229-8B81-317B1FC29435}"/>
          </ac:cxnSpMkLst>
        </pc:cxnChg>
        <pc:cxnChg chg="mod">
          <ac:chgData name="Amir Tavakoli" userId="d3f4e431-6603-4e5e-b535-246468cb75a0" providerId="ADAL" clId="{53DFBB21-2DBF-4344-AD45-4071ECBB8D7D}" dt="2020-06-18T23:45:54.666" v="1"/>
          <ac:cxnSpMkLst>
            <pc:docMk/>
            <pc:sldMk cId="2964015367" sldId="272"/>
            <ac:cxnSpMk id="62" creationId="{901A40E2-612C-4F51-9FD6-C1E1F6EEC61B}"/>
          </ac:cxnSpMkLst>
        </pc:cxnChg>
        <pc:cxnChg chg="mod">
          <ac:chgData name="Amir Tavakoli" userId="d3f4e431-6603-4e5e-b535-246468cb75a0" providerId="ADAL" clId="{53DFBB21-2DBF-4344-AD45-4071ECBB8D7D}" dt="2020-06-18T23:45:54.666" v="1"/>
          <ac:cxnSpMkLst>
            <pc:docMk/>
            <pc:sldMk cId="2964015367" sldId="272"/>
            <ac:cxnSpMk id="65" creationId="{BD8A5ACB-253E-4872-9582-8034250F5160}"/>
          </ac:cxnSpMkLst>
        </pc:cxnChg>
        <pc:cxnChg chg="mod">
          <ac:chgData name="Amir Tavakoli" userId="d3f4e431-6603-4e5e-b535-246468cb75a0" providerId="ADAL" clId="{53DFBB21-2DBF-4344-AD45-4071ECBB8D7D}" dt="2020-06-18T23:45:54.666" v="1"/>
          <ac:cxnSpMkLst>
            <pc:docMk/>
            <pc:sldMk cId="2964015367" sldId="272"/>
            <ac:cxnSpMk id="71" creationId="{B21923ED-DE04-4524-B53E-BEA05FCF8513}"/>
          </ac:cxnSpMkLst>
        </pc:cxnChg>
        <pc:cxnChg chg="mod">
          <ac:chgData name="Amir Tavakoli" userId="d3f4e431-6603-4e5e-b535-246468cb75a0" providerId="ADAL" clId="{53DFBB21-2DBF-4344-AD45-4071ECBB8D7D}" dt="2020-06-18T23:45:54.666" v="1"/>
          <ac:cxnSpMkLst>
            <pc:docMk/>
            <pc:sldMk cId="2964015367" sldId="272"/>
            <ac:cxnSpMk id="74" creationId="{CE0A44DD-811C-46D3-9469-60FE98936BA0}"/>
          </ac:cxnSpMkLst>
        </pc:cxnChg>
        <pc:cxnChg chg="mod">
          <ac:chgData name="Amir Tavakoli" userId="d3f4e431-6603-4e5e-b535-246468cb75a0" providerId="ADAL" clId="{53DFBB21-2DBF-4344-AD45-4071ECBB8D7D}" dt="2020-06-18T23:45:54.666" v="1"/>
          <ac:cxnSpMkLst>
            <pc:docMk/>
            <pc:sldMk cId="2964015367" sldId="272"/>
            <ac:cxnSpMk id="80" creationId="{C5E8A9B8-0A11-4AA6-8A98-BD6D1954F66B}"/>
          </ac:cxnSpMkLst>
        </pc:cxnChg>
        <pc:cxnChg chg="mod">
          <ac:chgData name="Amir Tavakoli" userId="d3f4e431-6603-4e5e-b535-246468cb75a0" providerId="ADAL" clId="{53DFBB21-2DBF-4344-AD45-4071ECBB8D7D}" dt="2020-06-18T23:45:54.666" v="1"/>
          <ac:cxnSpMkLst>
            <pc:docMk/>
            <pc:sldMk cId="2964015367" sldId="272"/>
            <ac:cxnSpMk id="83" creationId="{14EBDDB8-C000-426C-A546-2BE4AFEE5FDA}"/>
          </ac:cxnSpMkLst>
        </pc:cxnChg>
        <pc:cxnChg chg="mod">
          <ac:chgData name="Amir Tavakoli" userId="d3f4e431-6603-4e5e-b535-246468cb75a0" providerId="ADAL" clId="{53DFBB21-2DBF-4344-AD45-4071ECBB8D7D}" dt="2020-06-18T23:45:54.666" v="1"/>
          <ac:cxnSpMkLst>
            <pc:docMk/>
            <pc:sldMk cId="2964015367" sldId="272"/>
            <ac:cxnSpMk id="89" creationId="{E1794B8C-754A-4781-9EAF-5641D581B479}"/>
          </ac:cxnSpMkLst>
        </pc:cxnChg>
        <pc:cxnChg chg="mod">
          <ac:chgData name="Amir Tavakoli" userId="d3f4e431-6603-4e5e-b535-246468cb75a0" providerId="ADAL" clId="{53DFBB21-2DBF-4344-AD45-4071ECBB8D7D}" dt="2020-06-18T23:45:54.666" v="1"/>
          <ac:cxnSpMkLst>
            <pc:docMk/>
            <pc:sldMk cId="2964015367" sldId="272"/>
            <ac:cxnSpMk id="92" creationId="{B225F9B4-6C37-4850-9E4B-6B408258D1A8}"/>
          </ac:cxnSpMkLst>
        </pc:cxnChg>
        <pc:cxnChg chg="mod">
          <ac:chgData name="Amir Tavakoli" userId="d3f4e431-6603-4e5e-b535-246468cb75a0" providerId="ADAL" clId="{53DFBB21-2DBF-4344-AD45-4071ECBB8D7D}" dt="2020-06-18T23:45:54.666" v="1"/>
          <ac:cxnSpMkLst>
            <pc:docMk/>
            <pc:sldMk cId="2964015367" sldId="272"/>
            <ac:cxnSpMk id="95" creationId="{8BE84CC4-3CCA-4CDE-A6A3-5FCF5DC417A5}"/>
          </ac:cxnSpMkLst>
        </pc:cxnChg>
        <pc:cxnChg chg="mod">
          <ac:chgData name="Amir Tavakoli" userId="d3f4e431-6603-4e5e-b535-246468cb75a0" providerId="ADAL" clId="{53DFBB21-2DBF-4344-AD45-4071ECBB8D7D}" dt="2020-06-18T23:45:54.666" v="1"/>
          <ac:cxnSpMkLst>
            <pc:docMk/>
            <pc:sldMk cId="2964015367" sldId="272"/>
            <ac:cxnSpMk id="98" creationId="{018282A4-1EF9-4CC8-B34A-9213DD2BBF5F}"/>
          </ac:cxnSpMkLst>
        </pc:cxnChg>
        <pc:cxnChg chg="mod">
          <ac:chgData name="Amir Tavakoli" userId="d3f4e431-6603-4e5e-b535-246468cb75a0" providerId="ADAL" clId="{53DFBB21-2DBF-4344-AD45-4071ECBB8D7D}" dt="2020-06-18T23:45:54.666" v="1"/>
          <ac:cxnSpMkLst>
            <pc:docMk/>
            <pc:sldMk cId="2964015367" sldId="272"/>
            <ac:cxnSpMk id="101" creationId="{6375E055-3DB3-4C86-9095-5E20DE5F826D}"/>
          </ac:cxnSpMkLst>
        </pc:cxnChg>
        <pc:cxnChg chg="mod">
          <ac:chgData name="Amir Tavakoli" userId="d3f4e431-6603-4e5e-b535-246468cb75a0" providerId="ADAL" clId="{53DFBB21-2DBF-4344-AD45-4071ECBB8D7D}" dt="2020-06-18T23:45:54.666" v="1"/>
          <ac:cxnSpMkLst>
            <pc:docMk/>
            <pc:sldMk cId="2964015367" sldId="272"/>
            <ac:cxnSpMk id="104" creationId="{372A4637-9985-439B-A127-CA0E239AD004}"/>
          </ac:cxnSpMkLst>
        </pc:cxnChg>
        <pc:cxnChg chg="mod">
          <ac:chgData name="Amir Tavakoli" userId="d3f4e431-6603-4e5e-b535-246468cb75a0" providerId="ADAL" clId="{53DFBB21-2DBF-4344-AD45-4071ECBB8D7D}" dt="2020-06-18T23:45:54.666" v="1"/>
          <ac:cxnSpMkLst>
            <pc:docMk/>
            <pc:sldMk cId="2964015367" sldId="272"/>
            <ac:cxnSpMk id="110" creationId="{BD028DA5-2A67-4C14-93E5-48C1B003AC9D}"/>
          </ac:cxnSpMkLst>
        </pc:cxnChg>
        <pc:cxnChg chg="mod">
          <ac:chgData name="Amir Tavakoli" userId="d3f4e431-6603-4e5e-b535-246468cb75a0" providerId="ADAL" clId="{53DFBB21-2DBF-4344-AD45-4071ECBB8D7D}" dt="2020-06-18T23:45:54.666" v="1"/>
          <ac:cxnSpMkLst>
            <pc:docMk/>
            <pc:sldMk cId="2964015367" sldId="272"/>
            <ac:cxnSpMk id="113" creationId="{68A3020E-A8F5-4E5F-B2DE-9F684814B247}"/>
          </ac:cxnSpMkLst>
        </pc:cxnChg>
        <pc:cxnChg chg="mod">
          <ac:chgData name="Amir Tavakoli" userId="d3f4e431-6603-4e5e-b535-246468cb75a0" providerId="ADAL" clId="{53DFBB21-2DBF-4344-AD45-4071ECBB8D7D}" dt="2020-06-18T23:45:54.666" v="1"/>
          <ac:cxnSpMkLst>
            <pc:docMk/>
            <pc:sldMk cId="2964015367" sldId="272"/>
            <ac:cxnSpMk id="119" creationId="{AB840DDE-A943-4962-9CFB-94332C07D587}"/>
          </ac:cxnSpMkLst>
        </pc:cxnChg>
        <pc:cxnChg chg="mod">
          <ac:chgData name="Amir Tavakoli" userId="d3f4e431-6603-4e5e-b535-246468cb75a0" providerId="ADAL" clId="{53DFBB21-2DBF-4344-AD45-4071ECBB8D7D}" dt="2020-06-18T23:45:54.666" v="1"/>
          <ac:cxnSpMkLst>
            <pc:docMk/>
            <pc:sldMk cId="2964015367" sldId="272"/>
            <ac:cxnSpMk id="122" creationId="{132B3097-E716-4CA2-AC8F-26764CDA3797}"/>
          </ac:cxnSpMkLst>
        </pc:cxnChg>
        <pc:cxnChg chg="mod">
          <ac:chgData name="Amir Tavakoli" userId="d3f4e431-6603-4e5e-b535-246468cb75a0" providerId="ADAL" clId="{53DFBB21-2DBF-4344-AD45-4071ECBB8D7D}" dt="2020-06-18T23:45:54.666" v="1"/>
          <ac:cxnSpMkLst>
            <pc:docMk/>
            <pc:sldMk cId="2964015367" sldId="272"/>
            <ac:cxnSpMk id="131" creationId="{962190C3-72EC-4A86-A5EB-A99C025ECB95}"/>
          </ac:cxnSpMkLst>
        </pc:cxnChg>
        <pc:cxnChg chg="mod">
          <ac:chgData name="Amir Tavakoli" userId="d3f4e431-6603-4e5e-b535-246468cb75a0" providerId="ADAL" clId="{53DFBB21-2DBF-4344-AD45-4071ECBB8D7D}" dt="2020-06-18T23:45:54.666" v="1"/>
          <ac:cxnSpMkLst>
            <pc:docMk/>
            <pc:sldMk cId="2964015367" sldId="272"/>
            <ac:cxnSpMk id="149" creationId="{B619066E-187B-437C-916E-D00BCF9CA9AC}"/>
          </ac:cxnSpMkLst>
        </pc:cxnChg>
        <pc:cxnChg chg="mod">
          <ac:chgData name="Amir Tavakoli" userId="d3f4e431-6603-4e5e-b535-246468cb75a0" providerId="ADAL" clId="{53DFBB21-2DBF-4344-AD45-4071ECBB8D7D}" dt="2020-06-18T23:45:54.666" v="1"/>
          <ac:cxnSpMkLst>
            <pc:docMk/>
            <pc:sldMk cId="2964015367" sldId="272"/>
            <ac:cxnSpMk id="155" creationId="{7EAB1B85-0D7E-4F1B-9D80-E751FC07D1CD}"/>
          </ac:cxnSpMkLst>
        </pc:cxnChg>
        <pc:cxnChg chg="mod">
          <ac:chgData name="Amir Tavakoli" userId="d3f4e431-6603-4e5e-b535-246468cb75a0" providerId="ADAL" clId="{53DFBB21-2DBF-4344-AD45-4071ECBB8D7D}" dt="2020-06-18T23:45:54.666" v="1"/>
          <ac:cxnSpMkLst>
            <pc:docMk/>
            <pc:sldMk cId="2964015367" sldId="272"/>
            <ac:cxnSpMk id="158" creationId="{C2C8C00E-35D1-4515-B8EE-9AF7C4CB6302}"/>
          </ac:cxnSpMkLst>
        </pc:cxnChg>
        <pc:cxnChg chg="mod">
          <ac:chgData name="Amir Tavakoli" userId="d3f4e431-6603-4e5e-b535-246468cb75a0" providerId="ADAL" clId="{53DFBB21-2DBF-4344-AD45-4071ECBB8D7D}" dt="2020-06-18T23:45:54.666" v="1"/>
          <ac:cxnSpMkLst>
            <pc:docMk/>
            <pc:sldMk cId="2964015367" sldId="272"/>
            <ac:cxnSpMk id="170" creationId="{A9039168-6B9D-4F9B-ADFE-1955D143E7F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83DD-ED4E-447E-B56F-464D122700DE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3255-E157-4CC5-B9C0-52F3E45E8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83DD-ED4E-447E-B56F-464D122700DE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3255-E157-4CC5-B9C0-52F3E45E8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83DD-ED4E-447E-B56F-464D122700DE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3255-E157-4CC5-B9C0-52F3E45E8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83DD-ED4E-447E-B56F-464D122700DE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3255-E157-4CC5-B9C0-52F3E45E8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83DD-ED4E-447E-B56F-464D122700DE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3255-E157-4CC5-B9C0-52F3E45E8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83DD-ED4E-447E-B56F-464D122700DE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3255-E157-4CC5-B9C0-52F3E45E8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83DD-ED4E-447E-B56F-464D122700DE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3255-E157-4CC5-B9C0-52F3E45E8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83DD-ED4E-447E-B56F-464D122700DE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3255-E157-4CC5-B9C0-52F3E45E8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83DD-ED4E-447E-B56F-464D122700DE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3255-E157-4CC5-B9C0-52F3E45E8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83DD-ED4E-447E-B56F-464D122700DE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3255-E157-4CC5-B9C0-52F3E45E8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83DD-ED4E-447E-B56F-464D122700DE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3255-E157-4CC5-B9C0-52F3E45E8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183DD-ED4E-447E-B56F-464D122700DE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F3255-E157-4CC5-B9C0-52F3E45E8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6.emf"/><Relationship Id="rId5" Type="http://schemas.openxmlformats.org/officeDocument/2006/relationships/image" Target="../media/image21.png"/><Relationship Id="rId10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26.emf"/><Relationship Id="rId5" Type="http://schemas.openxmlformats.org/officeDocument/2006/relationships/image" Target="../media/image30.png"/><Relationship Id="rId10" Type="http://schemas.openxmlformats.org/officeDocument/2006/relationships/image" Target="../media/image7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-2725420" y="-152400"/>
            <a:ext cx="14554200" cy="579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6" name="Table 85"/>
          <p:cNvGraphicFramePr>
            <a:graphicFrameLocks noGrp="1"/>
          </p:cNvGraphicFramePr>
          <p:nvPr/>
        </p:nvGraphicFramePr>
        <p:xfrm>
          <a:off x="-2661920" y="-114300"/>
          <a:ext cx="56388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8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D14A234-BE66-4832-AF55-E1FCB64CE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9875" y="709801"/>
            <a:ext cx="1499746" cy="4901609"/>
          </a:xfrm>
          <a:prstGeom prst="rect">
            <a:avLst/>
          </a:prstGeom>
        </p:spPr>
      </p:pic>
      <p:graphicFrame>
        <p:nvGraphicFramePr>
          <p:cNvPr id="97" name="Table 96"/>
          <p:cNvGraphicFramePr>
            <a:graphicFrameLocks noGrp="1"/>
          </p:cNvGraphicFramePr>
          <p:nvPr/>
        </p:nvGraphicFramePr>
        <p:xfrm>
          <a:off x="6136640" y="-111125"/>
          <a:ext cx="56388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8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E0309066-B5E4-4B8D-BD49-94F23C923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130" y="685325"/>
            <a:ext cx="1499746" cy="48955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6301AB-AD02-4DA3-9F59-DD579A84D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9642" y="660991"/>
            <a:ext cx="1499746" cy="49016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1C0DA00-25A3-4276-A6E6-60EF4E165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060" y="676613"/>
            <a:ext cx="1499746" cy="48955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24284EC-854C-46CA-ABEC-A986916DA9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202" y="690567"/>
            <a:ext cx="1499746" cy="49016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F9A2AFB-A33F-4008-999D-EEB44FC412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922146" y="705825"/>
            <a:ext cx="1499746" cy="4901609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 l="43333" t="16296" r="38334" b="34806"/>
          <a:stretch>
            <a:fillRect/>
          </a:stretch>
        </p:blipFill>
        <p:spPr bwMode="auto">
          <a:xfrm>
            <a:off x="2754658" y="174760"/>
            <a:ext cx="348544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3619309" y="927735"/>
            <a:ext cx="1832264" cy="175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632834" y="882015"/>
            <a:ext cx="1919606" cy="1839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86045" y="162520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94100" y="161464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94835" y="241006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13885" y="82002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-1851660" y="942340"/>
            <a:ext cx="1143000" cy="442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0-5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5-10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10-15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15-20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20-25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25-30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30-35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35-40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2661920" y="169447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pitchFamily="18" charset="0"/>
                <a:cs typeface="Times" pitchFamily="18" charset="0"/>
              </a:rPr>
              <a:t>45˚ Abduction          75˚ Abduction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2661920" y="46990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Von Mises of the Change in Stress (%)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-2661920" y="-59154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Times" pitchFamily="18" charset="0"/>
                <a:cs typeface="Times" pitchFamily="18" charset="0"/>
              </a:rPr>
              <a:t>Posterior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44880" y="884654"/>
            <a:ext cx="1143000" cy="442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0-5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5-10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10-15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15-20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20-25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25-30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30-35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35-40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57480" y="165101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pitchFamily="18" charset="0"/>
                <a:cs typeface="Times" pitchFamily="18" charset="0"/>
              </a:rPr>
              <a:t>45˚ Abduction          75˚ Abduction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57480" y="469901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Von Mises of the Change in Stress (%)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57480" y="-6350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Times" pitchFamily="18" charset="0"/>
                <a:cs typeface="Times" pitchFamily="18" charset="0"/>
              </a:rPr>
              <a:t>Lateral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924040" y="892175"/>
            <a:ext cx="1143000" cy="442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0-5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5-10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10-15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15-20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20-25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25-30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30-35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35-40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136640" y="172622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pitchFamily="18" charset="0"/>
                <a:cs typeface="Times" pitchFamily="18" charset="0"/>
              </a:rPr>
              <a:t>45˚ Abduction          75˚ Abduction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136640" y="473075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Von Mises of the Change in Stress (%)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136640" y="-55979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Times" pitchFamily="18" charset="0"/>
                <a:cs typeface="Times" pitchFamily="18" charset="0"/>
              </a:rPr>
              <a:t>Medial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743440" y="887829"/>
            <a:ext cx="1143000" cy="442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0-5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5-10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10-15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15-20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20-25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25-30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30-35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35-40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956040" y="168276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pitchFamily="18" charset="0"/>
                <a:cs typeface="Times" pitchFamily="18" charset="0"/>
              </a:rPr>
              <a:t>45˚ Abduction          75˚ Abduction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956040" y="473076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Von Mises of the Change in Stress (%)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956040" y="-60325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Times" pitchFamily="18" charset="0"/>
                <a:cs typeface="Times" pitchFamily="18" charset="0"/>
              </a:rPr>
              <a:t>Anterior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124200" y="-16927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" pitchFamily="18" charset="0"/>
                <a:cs typeface="Times" pitchFamily="18" charset="0"/>
              </a:rPr>
              <a:t>Cortical Bone</a:t>
            </a:r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-1319600" y="2934901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Depth  from Cut Plane (mm)</a:t>
            </a:r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7481500" y="294760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Depth  from Cut Plane (mm)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2847975" y="4978400"/>
            <a:ext cx="152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*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2895600" y="49530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p&lt;0.05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F682999-6EF4-418B-8882-0D27C46642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0928" y="749891"/>
            <a:ext cx="1505843" cy="49016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32953D4-6B39-4661-877F-18CDF78BAE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53484" y="714226"/>
            <a:ext cx="1499746" cy="48955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0F16E7-4798-4973-8C3A-AF241E60E551}"/>
              </a:ext>
            </a:extLst>
          </p:cNvPr>
          <p:cNvSpPr txBox="1"/>
          <p:nvPr/>
        </p:nvSpPr>
        <p:spPr>
          <a:xfrm>
            <a:off x="4420981" y="428028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FA3716-F8B5-41FC-B68F-622DBBBC87F7}"/>
              </a:ext>
            </a:extLst>
          </p:cNvPr>
          <p:cNvSpPr/>
          <p:nvPr/>
        </p:nvSpPr>
        <p:spPr>
          <a:xfrm>
            <a:off x="4321402" y="4345588"/>
            <a:ext cx="136422" cy="138500"/>
          </a:xfrm>
          <a:prstGeom prst="rect">
            <a:avLst/>
          </a:prstGeom>
          <a:solidFill>
            <a:srgbClr val="C9C8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3946A7-ECED-4429-8B93-F23F25BCA242}"/>
              </a:ext>
            </a:extLst>
          </p:cNvPr>
          <p:cNvSpPr/>
          <p:nvPr/>
        </p:nvSpPr>
        <p:spPr>
          <a:xfrm>
            <a:off x="4321896" y="4571080"/>
            <a:ext cx="136422" cy="138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062573-96B3-466D-ADB4-E7856DDBBF75}"/>
              </a:ext>
            </a:extLst>
          </p:cNvPr>
          <p:cNvSpPr txBox="1"/>
          <p:nvPr/>
        </p:nvSpPr>
        <p:spPr>
          <a:xfrm>
            <a:off x="4429371" y="4507064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EAB82E-CC52-4FEA-958E-051AA3B63BFC}"/>
              </a:ext>
            </a:extLst>
          </p:cNvPr>
          <p:cNvSpPr txBox="1"/>
          <p:nvPr/>
        </p:nvSpPr>
        <p:spPr>
          <a:xfrm>
            <a:off x="4429371" y="471088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99E4F7-0A9F-4B9B-8CE8-DE15CB601CCC}"/>
              </a:ext>
            </a:extLst>
          </p:cNvPr>
          <p:cNvSpPr/>
          <p:nvPr/>
        </p:nvSpPr>
        <p:spPr>
          <a:xfrm>
            <a:off x="4320809" y="4780130"/>
            <a:ext cx="136422" cy="138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DC7330-B0C8-4C56-8582-45E08765FBFA}"/>
              </a:ext>
            </a:extLst>
          </p:cNvPr>
          <p:cNvGrpSpPr/>
          <p:nvPr/>
        </p:nvGrpSpPr>
        <p:grpSpPr>
          <a:xfrm>
            <a:off x="427611" y="1818077"/>
            <a:ext cx="152555" cy="276999"/>
            <a:chOff x="394578" y="1706979"/>
            <a:chExt cx="152555" cy="276999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AD36C85-AC02-43E5-A59E-2FAA61D9721A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618C7BC-2C72-442B-9EBF-4D350340BFA3}"/>
                </a:ext>
              </a:extLst>
            </p:cNvPr>
            <p:cNvSpPr txBox="1"/>
            <p:nvPr/>
          </p:nvSpPr>
          <p:spPr>
            <a:xfrm>
              <a:off x="394578" y="1706979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FB410DB-E52E-4889-8FB4-F64C84B383E2}"/>
              </a:ext>
            </a:extLst>
          </p:cNvPr>
          <p:cNvGrpSpPr/>
          <p:nvPr/>
        </p:nvGrpSpPr>
        <p:grpSpPr>
          <a:xfrm>
            <a:off x="273010" y="1762124"/>
            <a:ext cx="179428" cy="289561"/>
            <a:chOff x="172362" y="1762124"/>
            <a:chExt cx="179428" cy="289561"/>
          </a:xfrm>
        </p:grpSpPr>
        <p:sp>
          <p:nvSpPr>
            <p:cNvPr id="74" name="Left Bracket 73">
              <a:extLst>
                <a:ext uri="{FF2B5EF4-FFF2-40B4-BE49-F238E27FC236}">
                  <a16:creationId xmlns:a16="http://schemas.microsoft.com/office/drawing/2014/main" id="{30645A16-2441-4B0C-8023-249ADC5DAC61}"/>
                </a:ext>
              </a:extLst>
            </p:cNvPr>
            <p:cNvSpPr/>
            <p:nvPr/>
          </p:nvSpPr>
          <p:spPr>
            <a:xfrm>
              <a:off x="302807" y="1762124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8709FE7-A7A2-47F0-A22F-C361EC6BFCDE}"/>
                </a:ext>
              </a:extLst>
            </p:cNvPr>
            <p:cNvSpPr txBox="1"/>
            <p:nvPr/>
          </p:nvSpPr>
          <p:spPr>
            <a:xfrm>
              <a:off x="172362" y="1774686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9532EDE-8D82-4574-ACE2-BB2471988FCC}"/>
              </a:ext>
            </a:extLst>
          </p:cNvPr>
          <p:cNvGrpSpPr/>
          <p:nvPr/>
        </p:nvGrpSpPr>
        <p:grpSpPr>
          <a:xfrm>
            <a:off x="-2336070" y="1809966"/>
            <a:ext cx="164460" cy="276999"/>
            <a:chOff x="368940" y="1706979"/>
            <a:chExt cx="164460" cy="276999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475C77E-641A-4269-B597-814672977928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5AD7638-7095-48AD-B29C-4ADCCC6AA137}"/>
                </a:ext>
              </a:extLst>
            </p:cNvPr>
            <p:cNvSpPr txBox="1"/>
            <p:nvPr/>
          </p:nvSpPr>
          <p:spPr>
            <a:xfrm>
              <a:off x="368940" y="1706979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2973DC7-9AAC-4749-997D-123C94D8ECFF}"/>
              </a:ext>
            </a:extLst>
          </p:cNvPr>
          <p:cNvGrpSpPr/>
          <p:nvPr/>
        </p:nvGrpSpPr>
        <p:grpSpPr>
          <a:xfrm>
            <a:off x="-2444836" y="1754575"/>
            <a:ext cx="179428" cy="289561"/>
            <a:chOff x="533400" y="6098538"/>
            <a:chExt cx="179428" cy="289561"/>
          </a:xfrm>
        </p:grpSpPr>
        <p:sp>
          <p:nvSpPr>
            <p:cNvPr id="96" name="Left Bracket 95">
              <a:extLst>
                <a:ext uri="{FF2B5EF4-FFF2-40B4-BE49-F238E27FC236}">
                  <a16:creationId xmlns:a16="http://schemas.microsoft.com/office/drawing/2014/main" id="{191BCFE6-BD10-438B-9F20-751B3AA86640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580935C-C9CE-4444-BCEC-A27E24520298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0998FCD-6F91-440C-B77B-928B27E6430E}"/>
              </a:ext>
            </a:extLst>
          </p:cNvPr>
          <p:cNvGrpSpPr/>
          <p:nvPr/>
        </p:nvGrpSpPr>
        <p:grpSpPr>
          <a:xfrm>
            <a:off x="2464565" y="1846036"/>
            <a:ext cx="152555" cy="276999"/>
            <a:chOff x="1649166" y="5640427"/>
            <a:chExt cx="152555" cy="276999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7532AB8-4D83-439D-9DFA-02C8511F0538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C066005-72F7-437D-96F7-B6F6EEE772A9}"/>
                </a:ext>
              </a:extLst>
            </p:cNvPr>
            <p:cNvSpPr txBox="1"/>
            <p:nvPr/>
          </p:nvSpPr>
          <p:spPr>
            <a:xfrm>
              <a:off x="1649166" y="5640427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B27C31E-364D-4F35-98D7-5A3B475105AE}"/>
              </a:ext>
            </a:extLst>
          </p:cNvPr>
          <p:cNvGrpSpPr/>
          <p:nvPr/>
        </p:nvGrpSpPr>
        <p:grpSpPr>
          <a:xfrm flipH="1">
            <a:off x="2604259" y="1778528"/>
            <a:ext cx="228150" cy="285390"/>
            <a:chOff x="533400" y="6098538"/>
            <a:chExt cx="179428" cy="289561"/>
          </a:xfrm>
        </p:grpSpPr>
        <p:sp>
          <p:nvSpPr>
            <p:cNvPr id="112" name="Left Bracket 111">
              <a:extLst>
                <a:ext uri="{FF2B5EF4-FFF2-40B4-BE49-F238E27FC236}">
                  <a16:creationId xmlns:a16="http://schemas.microsoft.com/office/drawing/2014/main" id="{9CF6338D-19BE-4B90-AE92-B959696BAF70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943DB9-FAFE-480A-AC15-0564DFD1E4C9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3A3F866-CE9A-4799-9B72-BB3112E8E805}"/>
              </a:ext>
            </a:extLst>
          </p:cNvPr>
          <p:cNvGrpSpPr/>
          <p:nvPr/>
        </p:nvGrpSpPr>
        <p:grpSpPr>
          <a:xfrm>
            <a:off x="-355710" y="1820112"/>
            <a:ext cx="163355" cy="276999"/>
            <a:chOff x="1672550" y="5640427"/>
            <a:chExt cx="163355" cy="276999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2900C4-6ECC-4B18-AA26-3234FD30C9E3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2CA79AF-415A-4048-9ABA-E8BD205CB294}"/>
                </a:ext>
              </a:extLst>
            </p:cNvPr>
            <p:cNvSpPr txBox="1"/>
            <p:nvPr/>
          </p:nvSpPr>
          <p:spPr>
            <a:xfrm>
              <a:off x="1683350" y="5640427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0EF4A3A-B416-43DC-83C8-6A395F497E3B}"/>
              </a:ext>
            </a:extLst>
          </p:cNvPr>
          <p:cNvGrpSpPr/>
          <p:nvPr/>
        </p:nvGrpSpPr>
        <p:grpSpPr>
          <a:xfrm flipH="1">
            <a:off x="-285180" y="1746712"/>
            <a:ext cx="228150" cy="285390"/>
            <a:chOff x="533400" y="6098538"/>
            <a:chExt cx="179428" cy="289561"/>
          </a:xfrm>
        </p:grpSpPr>
        <p:sp>
          <p:nvSpPr>
            <p:cNvPr id="121" name="Left Bracket 120">
              <a:extLst>
                <a:ext uri="{FF2B5EF4-FFF2-40B4-BE49-F238E27FC236}">
                  <a16:creationId xmlns:a16="http://schemas.microsoft.com/office/drawing/2014/main" id="{67DE4F30-9639-4E5C-81A5-AF6BD093008D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3295094-884E-4064-9D45-5B0D745EF7A9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B5C85E-B0B0-44EB-B11C-A03F63B54E1D}"/>
              </a:ext>
            </a:extLst>
          </p:cNvPr>
          <p:cNvGrpSpPr/>
          <p:nvPr/>
        </p:nvGrpSpPr>
        <p:grpSpPr>
          <a:xfrm>
            <a:off x="6534229" y="2284330"/>
            <a:ext cx="179428" cy="289561"/>
            <a:chOff x="533400" y="6098538"/>
            <a:chExt cx="179428" cy="289561"/>
          </a:xfrm>
        </p:grpSpPr>
        <p:sp>
          <p:nvSpPr>
            <p:cNvPr id="124" name="Left Bracket 123">
              <a:extLst>
                <a:ext uri="{FF2B5EF4-FFF2-40B4-BE49-F238E27FC236}">
                  <a16:creationId xmlns:a16="http://schemas.microsoft.com/office/drawing/2014/main" id="{6763C928-1B64-4190-95B2-3EA5E7CEBA95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F27C5FC-98DC-42A6-B299-78491F3BD084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BC77506-BB70-4797-B612-D722A62CAB9D}"/>
              </a:ext>
            </a:extLst>
          </p:cNvPr>
          <p:cNvGrpSpPr/>
          <p:nvPr/>
        </p:nvGrpSpPr>
        <p:grpSpPr>
          <a:xfrm>
            <a:off x="518114" y="2361242"/>
            <a:ext cx="152555" cy="276999"/>
            <a:chOff x="394578" y="1706979"/>
            <a:chExt cx="152555" cy="276999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9E7578C-35C9-484D-8717-D350D37CE18B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4C84B47-C43D-4B54-8F61-10292F8CF8C8}"/>
                </a:ext>
              </a:extLst>
            </p:cNvPr>
            <p:cNvSpPr txBox="1"/>
            <p:nvPr/>
          </p:nvSpPr>
          <p:spPr>
            <a:xfrm>
              <a:off x="394578" y="1706979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3927B2C-905A-4283-9667-BA6FDD36CB31}"/>
              </a:ext>
            </a:extLst>
          </p:cNvPr>
          <p:cNvGrpSpPr/>
          <p:nvPr/>
        </p:nvGrpSpPr>
        <p:grpSpPr>
          <a:xfrm>
            <a:off x="369095" y="2311825"/>
            <a:ext cx="179428" cy="289561"/>
            <a:chOff x="533400" y="6098538"/>
            <a:chExt cx="179428" cy="289561"/>
          </a:xfrm>
        </p:grpSpPr>
        <p:sp>
          <p:nvSpPr>
            <p:cNvPr id="133" name="Left Bracket 132">
              <a:extLst>
                <a:ext uri="{FF2B5EF4-FFF2-40B4-BE49-F238E27FC236}">
                  <a16:creationId xmlns:a16="http://schemas.microsoft.com/office/drawing/2014/main" id="{FCC7A0B1-CE5E-401E-9737-76B83E0877FA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CD0DE4B-DDA4-42B2-A202-23D23239C30D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756151D-AFF8-4B8B-A607-63E8DCA3D3AC}"/>
              </a:ext>
            </a:extLst>
          </p:cNvPr>
          <p:cNvGrpSpPr/>
          <p:nvPr/>
        </p:nvGrpSpPr>
        <p:grpSpPr>
          <a:xfrm>
            <a:off x="-2242153" y="2356275"/>
            <a:ext cx="164460" cy="276999"/>
            <a:chOff x="368940" y="1706979"/>
            <a:chExt cx="164460" cy="276999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B34549D-0AB8-4013-B7C2-AA01DFE4679D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F979958-5694-46DD-827B-0B98BCB43E8A}"/>
                </a:ext>
              </a:extLst>
            </p:cNvPr>
            <p:cNvSpPr txBox="1"/>
            <p:nvPr/>
          </p:nvSpPr>
          <p:spPr>
            <a:xfrm>
              <a:off x="368940" y="1706979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04975AE-7504-4D72-98AE-8E26208E2594}"/>
              </a:ext>
            </a:extLst>
          </p:cNvPr>
          <p:cNvGrpSpPr/>
          <p:nvPr/>
        </p:nvGrpSpPr>
        <p:grpSpPr>
          <a:xfrm>
            <a:off x="-2348346" y="2302434"/>
            <a:ext cx="179428" cy="289561"/>
            <a:chOff x="533400" y="6098538"/>
            <a:chExt cx="179428" cy="289561"/>
          </a:xfrm>
        </p:grpSpPr>
        <p:sp>
          <p:nvSpPr>
            <p:cNvPr id="139" name="Left Bracket 138">
              <a:extLst>
                <a:ext uri="{FF2B5EF4-FFF2-40B4-BE49-F238E27FC236}">
                  <a16:creationId xmlns:a16="http://schemas.microsoft.com/office/drawing/2014/main" id="{3879C236-23AC-47AC-9C5A-DC8CE9BCEFEE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EFF9DA5-5E0A-4C3E-9461-5A7583D47835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C34CA22-D097-4579-9722-72A04FDE31EE}"/>
              </a:ext>
            </a:extLst>
          </p:cNvPr>
          <p:cNvGrpSpPr/>
          <p:nvPr/>
        </p:nvGrpSpPr>
        <p:grpSpPr>
          <a:xfrm flipH="1">
            <a:off x="8271753" y="2296154"/>
            <a:ext cx="228150" cy="285390"/>
            <a:chOff x="533400" y="6098538"/>
            <a:chExt cx="179428" cy="289561"/>
          </a:xfrm>
        </p:grpSpPr>
        <p:sp>
          <p:nvSpPr>
            <p:cNvPr id="142" name="Left Bracket 141">
              <a:extLst>
                <a:ext uri="{FF2B5EF4-FFF2-40B4-BE49-F238E27FC236}">
                  <a16:creationId xmlns:a16="http://schemas.microsoft.com/office/drawing/2014/main" id="{32A42223-3758-4144-979E-CEAC1CF69906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FE3FC31-E7A4-4CB3-A5A9-70EF7B56CE71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34057E3-18A8-42EB-8A6A-CBA44D0A1085}"/>
              </a:ext>
            </a:extLst>
          </p:cNvPr>
          <p:cNvGrpSpPr/>
          <p:nvPr/>
        </p:nvGrpSpPr>
        <p:grpSpPr>
          <a:xfrm>
            <a:off x="2363673" y="2385465"/>
            <a:ext cx="152555" cy="276999"/>
            <a:chOff x="1657712" y="5640427"/>
            <a:chExt cx="152555" cy="276999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037C4D7-D0C6-4781-B09C-0A1FF0672C09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31FF39E-C63A-453C-87CD-370824FE5E6A}"/>
                </a:ext>
              </a:extLst>
            </p:cNvPr>
            <p:cNvSpPr txBox="1"/>
            <p:nvPr/>
          </p:nvSpPr>
          <p:spPr>
            <a:xfrm>
              <a:off x="1657712" y="5640427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E4875E6-DAAC-4360-BA2E-53FAAAF78267}"/>
              </a:ext>
            </a:extLst>
          </p:cNvPr>
          <p:cNvGrpSpPr/>
          <p:nvPr/>
        </p:nvGrpSpPr>
        <p:grpSpPr>
          <a:xfrm flipH="1">
            <a:off x="2506752" y="2313900"/>
            <a:ext cx="228150" cy="285390"/>
            <a:chOff x="533400" y="6098538"/>
            <a:chExt cx="179428" cy="289561"/>
          </a:xfrm>
        </p:grpSpPr>
        <p:sp>
          <p:nvSpPr>
            <p:cNvPr id="148" name="Left Bracket 147">
              <a:extLst>
                <a:ext uri="{FF2B5EF4-FFF2-40B4-BE49-F238E27FC236}">
                  <a16:creationId xmlns:a16="http://schemas.microsoft.com/office/drawing/2014/main" id="{C445F184-A418-4A2B-8788-97EEBB2F5F0B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B2A1BAD-4641-44D9-97A5-3FE32EB708AA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252D250-076B-418F-BC23-46E46E29C88A}"/>
              </a:ext>
            </a:extLst>
          </p:cNvPr>
          <p:cNvGrpSpPr/>
          <p:nvPr/>
        </p:nvGrpSpPr>
        <p:grpSpPr>
          <a:xfrm>
            <a:off x="-462137" y="2374263"/>
            <a:ext cx="163355" cy="276999"/>
            <a:chOff x="1672550" y="5640427"/>
            <a:chExt cx="163355" cy="276999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A9E40BE-DC5E-4CB4-81C0-89F30963B9F0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A85D8E3-66FD-4BE4-8916-270C314FE3F9}"/>
                </a:ext>
              </a:extLst>
            </p:cNvPr>
            <p:cNvSpPr txBox="1"/>
            <p:nvPr/>
          </p:nvSpPr>
          <p:spPr>
            <a:xfrm>
              <a:off x="1683350" y="5640427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4614E64-2D2E-45A8-82C6-CFF281653A15}"/>
              </a:ext>
            </a:extLst>
          </p:cNvPr>
          <p:cNvGrpSpPr/>
          <p:nvPr/>
        </p:nvGrpSpPr>
        <p:grpSpPr>
          <a:xfrm flipH="1">
            <a:off x="-336192" y="2318001"/>
            <a:ext cx="228150" cy="285390"/>
            <a:chOff x="533400" y="6098538"/>
            <a:chExt cx="179428" cy="289561"/>
          </a:xfrm>
        </p:grpSpPr>
        <p:sp>
          <p:nvSpPr>
            <p:cNvPr id="160" name="Left Bracket 159">
              <a:extLst>
                <a:ext uri="{FF2B5EF4-FFF2-40B4-BE49-F238E27FC236}">
                  <a16:creationId xmlns:a16="http://schemas.microsoft.com/office/drawing/2014/main" id="{A13C6891-422F-4A8C-9E4F-440F9526517E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74BBCB6-70C1-46C9-9C4D-049E3FAA4BC8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D1CA6E7-3357-4672-BEF0-4BD4AEF6EF1C}"/>
              </a:ext>
            </a:extLst>
          </p:cNvPr>
          <p:cNvGrpSpPr/>
          <p:nvPr/>
        </p:nvGrpSpPr>
        <p:grpSpPr>
          <a:xfrm>
            <a:off x="540960" y="2935978"/>
            <a:ext cx="164460" cy="276999"/>
            <a:chOff x="368940" y="1706979"/>
            <a:chExt cx="164460" cy="276999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6269DF4-714D-40E4-958F-EEEFB2C2EF48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C9BC2C4-E077-40C9-BC8B-50D6BE6A196B}"/>
                </a:ext>
              </a:extLst>
            </p:cNvPr>
            <p:cNvSpPr txBox="1"/>
            <p:nvPr/>
          </p:nvSpPr>
          <p:spPr>
            <a:xfrm>
              <a:off x="368940" y="1706979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A5C01C5-C8C8-4E5E-9A24-95F02F06412B}"/>
              </a:ext>
            </a:extLst>
          </p:cNvPr>
          <p:cNvGrpSpPr/>
          <p:nvPr/>
        </p:nvGrpSpPr>
        <p:grpSpPr>
          <a:xfrm>
            <a:off x="-2115416" y="2899563"/>
            <a:ext cx="152555" cy="276999"/>
            <a:chOff x="386032" y="1706979"/>
            <a:chExt cx="152555" cy="276999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D9B3701-8CF4-4073-80A1-8957BECE17FA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8D0F8B8-854A-4404-AA04-6BC191B354A4}"/>
                </a:ext>
              </a:extLst>
            </p:cNvPr>
            <p:cNvSpPr txBox="1"/>
            <p:nvPr/>
          </p:nvSpPr>
          <p:spPr>
            <a:xfrm>
              <a:off x="386032" y="1706979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78A7234-26D6-4A0C-8C8E-35140A7D6B05}"/>
              </a:ext>
            </a:extLst>
          </p:cNvPr>
          <p:cNvGrpSpPr/>
          <p:nvPr/>
        </p:nvGrpSpPr>
        <p:grpSpPr>
          <a:xfrm>
            <a:off x="-2236828" y="2850485"/>
            <a:ext cx="179428" cy="289561"/>
            <a:chOff x="533400" y="6098538"/>
            <a:chExt cx="179428" cy="289561"/>
          </a:xfrm>
        </p:grpSpPr>
        <p:sp>
          <p:nvSpPr>
            <p:cNvPr id="169" name="Left Bracket 168">
              <a:extLst>
                <a:ext uri="{FF2B5EF4-FFF2-40B4-BE49-F238E27FC236}">
                  <a16:creationId xmlns:a16="http://schemas.microsoft.com/office/drawing/2014/main" id="{E1A0D98C-E8F4-4A32-8A33-1240BF3E9FE5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3F30FAC-5A17-4236-B471-372B3A7E291E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07143F2-A03E-49A2-ADB3-44E08684F587}"/>
              </a:ext>
            </a:extLst>
          </p:cNvPr>
          <p:cNvGrpSpPr/>
          <p:nvPr/>
        </p:nvGrpSpPr>
        <p:grpSpPr>
          <a:xfrm>
            <a:off x="2327868" y="2940307"/>
            <a:ext cx="163355" cy="276999"/>
            <a:chOff x="1672550" y="5640427"/>
            <a:chExt cx="163355" cy="276999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12F1A72-144A-476C-92FA-5BF7A96FAE90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67E6F295-BA72-4505-9B41-AC68D9AC0D33}"/>
                </a:ext>
              </a:extLst>
            </p:cNvPr>
            <p:cNvSpPr txBox="1"/>
            <p:nvPr/>
          </p:nvSpPr>
          <p:spPr>
            <a:xfrm>
              <a:off x="1683350" y="5640427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B31A797-98E1-4FC3-9376-3D7F27AA2EE5}"/>
              </a:ext>
            </a:extLst>
          </p:cNvPr>
          <p:cNvGrpSpPr/>
          <p:nvPr/>
        </p:nvGrpSpPr>
        <p:grpSpPr>
          <a:xfrm>
            <a:off x="-570351" y="2921565"/>
            <a:ext cx="152555" cy="276999"/>
            <a:chOff x="1666258" y="5640427"/>
            <a:chExt cx="152555" cy="276999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BAD3C14-6609-4973-B67F-220B37678AB6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142BB92-0764-443B-A59F-3979A680AF85}"/>
                </a:ext>
              </a:extLst>
            </p:cNvPr>
            <p:cNvSpPr txBox="1"/>
            <p:nvPr/>
          </p:nvSpPr>
          <p:spPr>
            <a:xfrm>
              <a:off x="1666258" y="5640427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3E1E282-1BC4-4107-A817-C101467093A4}"/>
              </a:ext>
            </a:extLst>
          </p:cNvPr>
          <p:cNvGrpSpPr/>
          <p:nvPr/>
        </p:nvGrpSpPr>
        <p:grpSpPr>
          <a:xfrm flipH="1">
            <a:off x="-460051" y="2858640"/>
            <a:ext cx="228150" cy="285390"/>
            <a:chOff x="533400" y="6098538"/>
            <a:chExt cx="179428" cy="289561"/>
          </a:xfrm>
        </p:grpSpPr>
        <p:sp>
          <p:nvSpPr>
            <p:cNvPr id="180" name="Left Bracket 179">
              <a:extLst>
                <a:ext uri="{FF2B5EF4-FFF2-40B4-BE49-F238E27FC236}">
                  <a16:creationId xmlns:a16="http://schemas.microsoft.com/office/drawing/2014/main" id="{3EAE3F38-76EB-414D-AC8F-F7839F5607FD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C3462C3-F05B-4D64-B9D3-EC8B13AFE73C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C5697CB-C398-4DBF-ADD4-506259AF39F4}"/>
              </a:ext>
            </a:extLst>
          </p:cNvPr>
          <p:cNvGrpSpPr/>
          <p:nvPr/>
        </p:nvGrpSpPr>
        <p:grpSpPr>
          <a:xfrm>
            <a:off x="566144" y="3488436"/>
            <a:ext cx="164460" cy="276999"/>
            <a:chOff x="368940" y="1706979"/>
            <a:chExt cx="164460" cy="276999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CAA8B4C-24CF-4402-9C90-7524DEFDDFC7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933B4B4-7484-451E-804D-BF68BC7D444E}"/>
                </a:ext>
              </a:extLst>
            </p:cNvPr>
            <p:cNvSpPr txBox="1"/>
            <p:nvPr/>
          </p:nvSpPr>
          <p:spPr>
            <a:xfrm>
              <a:off x="368940" y="1706979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549810B-2705-409A-8428-846CEF32F9D2}"/>
              </a:ext>
            </a:extLst>
          </p:cNvPr>
          <p:cNvGrpSpPr/>
          <p:nvPr/>
        </p:nvGrpSpPr>
        <p:grpSpPr>
          <a:xfrm>
            <a:off x="-2034594" y="3454888"/>
            <a:ext cx="164460" cy="276999"/>
            <a:chOff x="368940" y="1706979"/>
            <a:chExt cx="164460" cy="276999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273BA52-FF1E-4FD8-BD48-A58B4AF05C34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261F871-1B8B-437C-B36F-760AAF54B8FB}"/>
                </a:ext>
              </a:extLst>
            </p:cNvPr>
            <p:cNvSpPr txBox="1"/>
            <p:nvPr/>
          </p:nvSpPr>
          <p:spPr>
            <a:xfrm>
              <a:off x="368940" y="1706979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F9F1523-BB4C-4A5F-A9CD-D9E92EBD5A3E}"/>
              </a:ext>
            </a:extLst>
          </p:cNvPr>
          <p:cNvGrpSpPr/>
          <p:nvPr/>
        </p:nvGrpSpPr>
        <p:grpSpPr>
          <a:xfrm>
            <a:off x="-2172400" y="3409593"/>
            <a:ext cx="179428" cy="289561"/>
            <a:chOff x="533400" y="6098538"/>
            <a:chExt cx="179428" cy="289561"/>
          </a:xfrm>
        </p:grpSpPr>
        <p:sp>
          <p:nvSpPr>
            <p:cNvPr id="203" name="Left Bracket 202">
              <a:extLst>
                <a:ext uri="{FF2B5EF4-FFF2-40B4-BE49-F238E27FC236}">
                  <a16:creationId xmlns:a16="http://schemas.microsoft.com/office/drawing/2014/main" id="{1C7FE7EE-96E1-47B0-A8D7-90B53C2FB417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65D2FD2-E319-4A1D-B409-A4FBB6C03BB6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BF0B482-ED35-43FA-A4AE-D3F9885DA306}"/>
              </a:ext>
            </a:extLst>
          </p:cNvPr>
          <p:cNvGrpSpPr/>
          <p:nvPr/>
        </p:nvGrpSpPr>
        <p:grpSpPr>
          <a:xfrm>
            <a:off x="2271162" y="3479163"/>
            <a:ext cx="152555" cy="276999"/>
            <a:chOff x="1657712" y="5640427"/>
            <a:chExt cx="152555" cy="276999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BAFD73E-4E8D-4108-8850-AD3EA55E38E3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346DC1C4-EAF0-445D-BE4B-0331D74CA452}"/>
                </a:ext>
              </a:extLst>
            </p:cNvPr>
            <p:cNvSpPr txBox="1"/>
            <p:nvPr/>
          </p:nvSpPr>
          <p:spPr>
            <a:xfrm>
              <a:off x="1657712" y="5640427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7B46779-A218-43FC-A7F9-70E8F1D8EC6F}"/>
              </a:ext>
            </a:extLst>
          </p:cNvPr>
          <p:cNvGrpSpPr/>
          <p:nvPr/>
        </p:nvGrpSpPr>
        <p:grpSpPr>
          <a:xfrm>
            <a:off x="-671076" y="3481480"/>
            <a:ext cx="152555" cy="276999"/>
            <a:chOff x="1649166" y="5640427"/>
            <a:chExt cx="152555" cy="276999"/>
          </a:xfrm>
        </p:grpSpPr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63C8F50-3B87-4E6B-9B8F-E3D26DBD62A6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43E91587-D228-454E-9E26-1579D5350D7C}"/>
                </a:ext>
              </a:extLst>
            </p:cNvPr>
            <p:cNvSpPr txBox="1"/>
            <p:nvPr/>
          </p:nvSpPr>
          <p:spPr>
            <a:xfrm>
              <a:off x="1649166" y="5640427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8C458A7B-A82B-48CE-90F7-0F1631E2D799}"/>
              </a:ext>
            </a:extLst>
          </p:cNvPr>
          <p:cNvGrpSpPr/>
          <p:nvPr/>
        </p:nvGrpSpPr>
        <p:grpSpPr>
          <a:xfrm flipH="1">
            <a:off x="-533400" y="3403568"/>
            <a:ext cx="228150" cy="285390"/>
            <a:chOff x="533400" y="6098538"/>
            <a:chExt cx="179428" cy="289561"/>
          </a:xfrm>
        </p:grpSpPr>
        <p:sp>
          <p:nvSpPr>
            <p:cNvPr id="212" name="Left Bracket 211">
              <a:extLst>
                <a:ext uri="{FF2B5EF4-FFF2-40B4-BE49-F238E27FC236}">
                  <a16:creationId xmlns:a16="http://schemas.microsoft.com/office/drawing/2014/main" id="{1CD53638-CBF5-47F2-AD98-4E317D36A6A0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674D2FF-673F-411A-96D3-CBF16CA12F18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FB269C75-72A5-44BE-B65A-ED64BF74F94D}"/>
              </a:ext>
            </a:extLst>
          </p:cNvPr>
          <p:cNvGrpSpPr/>
          <p:nvPr/>
        </p:nvGrpSpPr>
        <p:grpSpPr>
          <a:xfrm>
            <a:off x="6792127" y="3994380"/>
            <a:ext cx="164460" cy="276999"/>
            <a:chOff x="368940" y="1706979"/>
            <a:chExt cx="164460" cy="276999"/>
          </a:xfrm>
        </p:grpSpPr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91B6929-89B2-4C21-8B1E-F7B56C1D85A4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B5E9CD7D-7F81-4C53-99EA-0BB6F640AA3F}"/>
                </a:ext>
              </a:extLst>
            </p:cNvPr>
            <p:cNvSpPr txBox="1"/>
            <p:nvPr/>
          </p:nvSpPr>
          <p:spPr>
            <a:xfrm>
              <a:off x="368940" y="1706979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D55BBEEA-C20F-4E59-AF66-26C72CD9A9F5}"/>
              </a:ext>
            </a:extLst>
          </p:cNvPr>
          <p:cNvGrpSpPr/>
          <p:nvPr/>
        </p:nvGrpSpPr>
        <p:grpSpPr>
          <a:xfrm>
            <a:off x="637782" y="4029466"/>
            <a:ext cx="164460" cy="276999"/>
            <a:chOff x="368940" y="1706979"/>
            <a:chExt cx="164460" cy="276999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B3FC2D2-7F95-40C0-8DC4-C40426EE1154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76AB31D3-19A7-474D-A02D-717193910355}"/>
                </a:ext>
              </a:extLst>
            </p:cNvPr>
            <p:cNvSpPr txBox="1"/>
            <p:nvPr/>
          </p:nvSpPr>
          <p:spPr>
            <a:xfrm>
              <a:off x="368940" y="1706979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C13C1738-B89E-44CC-AB0A-3CF919B223F6}"/>
              </a:ext>
            </a:extLst>
          </p:cNvPr>
          <p:cNvGrpSpPr/>
          <p:nvPr/>
        </p:nvGrpSpPr>
        <p:grpSpPr>
          <a:xfrm>
            <a:off x="9547011" y="4009355"/>
            <a:ext cx="164460" cy="276999"/>
            <a:chOff x="368940" y="1706979"/>
            <a:chExt cx="164460" cy="276999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208B4D2-3771-4CFE-AA0D-AF7534CEE79D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580D6D7-E28E-498A-8972-14D942FB75C0}"/>
                </a:ext>
              </a:extLst>
            </p:cNvPr>
            <p:cNvSpPr txBox="1"/>
            <p:nvPr/>
          </p:nvSpPr>
          <p:spPr>
            <a:xfrm>
              <a:off x="368940" y="1706979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7DECBFF-39FB-4D66-A4A7-0027D62F90F2}"/>
              </a:ext>
            </a:extLst>
          </p:cNvPr>
          <p:cNvGrpSpPr/>
          <p:nvPr/>
        </p:nvGrpSpPr>
        <p:grpSpPr>
          <a:xfrm>
            <a:off x="-1995106" y="4014007"/>
            <a:ext cx="164460" cy="276999"/>
            <a:chOff x="368940" y="1706979"/>
            <a:chExt cx="164460" cy="276999"/>
          </a:xfrm>
        </p:grpSpPr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740CF885-6369-4F79-B66A-444ACF37402C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D0E96531-E3CC-4426-8726-158AB695B511}"/>
                </a:ext>
              </a:extLst>
            </p:cNvPr>
            <p:cNvSpPr txBox="1"/>
            <p:nvPr/>
          </p:nvSpPr>
          <p:spPr>
            <a:xfrm>
              <a:off x="368940" y="1706979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285553C-09FA-4180-B128-53CB796F0CA6}"/>
              </a:ext>
            </a:extLst>
          </p:cNvPr>
          <p:cNvGrpSpPr/>
          <p:nvPr/>
        </p:nvGrpSpPr>
        <p:grpSpPr>
          <a:xfrm>
            <a:off x="8018935" y="3989880"/>
            <a:ext cx="163355" cy="276999"/>
            <a:chOff x="1672550" y="5640427"/>
            <a:chExt cx="163355" cy="276999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0AE4A7C-4EE4-4D31-A1D2-3CE65925BD0F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E158C50-EC81-408A-8B80-283F97CC9E92}"/>
                </a:ext>
              </a:extLst>
            </p:cNvPr>
            <p:cNvSpPr txBox="1"/>
            <p:nvPr/>
          </p:nvSpPr>
          <p:spPr>
            <a:xfrm>
              <a:off x="1683350" y="5640427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F3CA42-E074-4C19-9CBB-D619DED015D2}"/>
              </a:ext>
            </a:extLst>
          </p:cNvPr>
          <p:cNvGrpSpPr/>
          <p:nvPr/>
        </p:nvGrpSpPr>
        <p:grpSpPr>
          <a:xfrm>
            <a:off x="2213724" y="4027025"/>
            <a:ext cx="163355" cy="276999"/>
            <a:chOff x="1672550" y="5640427"/>
            <a:chExt cx="163355" cy="276999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29A6937-FD93-4258-94F9-838EE96E04F5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07BFC221-DEC8-45C2-9B58-E67648D6ABAB}"/>
                </a:ext>
              </a:extLst>
            </p:cNvPr>
            <p:cNvSpPr txBox="1"/>
            <p:nvPr/>
          </p:nvSpPr>
          <p:spPr>
            <a:xfrm>
              <a:off x="1683350" y="5640427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9869270D-DE47-4340-91E1-01BFB2E09B6E}"/>
              </a:ext>
            </a:extLst>
          </p:cNvPr>
          <p:cNvGrpSpPr/>
          <p:nvPr/>
        </p:nvGrpSpPr>
        <p:grpSpPr>
          <a:xfrm>
            <a:off x="10896628" y="3983165"/>
            <a:ext cx="163355" cy="276999"/>
            <a:chOff x="1672550" y="5640427"/>
            <a:chExt cx="163355" cy="276999"/>
          </a:xfrm>
        </p:grpSpPr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C17EB17-9E50-4409-BCB3-C249E5E9B226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3B6FF3B6-BCBE-433A-8BA3-4E06E956DD27}"/>
                </a:ext>
              </a:extLst>
            </p:cNvPr>
            <p:cNvSpPr txBox="1"/>
            <p:nvPr/>
          </p:nvSpPr>
          <p:spPr>
            <a:xfrm>
              <a:off x="1683350" y="5640427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5CB0BBA8-13DA-46B8-934D-A2BD946D06B9}"/>
              </a:ext>
            </a:extLst>
          </p:cNvPr>
          <p:cNvGrpSpPr/>
          <p:nvPr/>
        </p:nvGrpSpPr>
        <p:grpSpPr>
          <a:xfrm>
            <a:off x="-738730" y="4013367"/>
            <a:ext cx="152555" cy="276999"/>
            <a:chOff x="1640620" y="5640427"/>
            <a:chExt cx="152555" cy="276999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944D6283-95B1-47C0-B91C-969588FB93B3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7F77BFC2-E4D9-4A4A-B1A0-24FAA7E2916A}"/>
                </a:ext>
              </a:extLst>
            </p:cNvPr>
            <p:cNvSpPr txBox="1"/>
            <p:nvPr/>
          </p:nvSpPr>
          <p:spPr>
            <a:xfrm>
              <a:off x="1640620" y="5640427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CD32186-52C0-49C2-84F3-0456826F46B8}"/>
              </a:ext>
            </a:extLst>
          </p:cNvPr>
          <p:cNvGrpSpPr/>
          <p:nvPr/>
        </p:nvGrpSpPr>
        <p:grpSpPr>
          <a:xfrm>
            <a:off x="6787514" y="4535348"/>
            <a:ext cx="164460" cy="276999"/>
            <a:chOff x="368940" y="1706979"/>
            <a:chExt cx="164460" cy="276999"/>
          </a:xfrm>
        </p:grpSpPr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81BE908-2636-4BCF-9D5D-D36DAFEECC43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231DD7F-A69A-480E-956E-B346F3239148}"/>
                </a:ext>
              </a:extLst>
            </p:cNvPr>
            <p:cNvSpPr txBox="1"/>
            <p:nvPr/>
          </p:nvSpPr>
          <p:spPr>
            <a:xfrm>
              <a:off x="368940" y="1706979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EF467A08-350E-4470-8B24-BF9978A16ECC}"/>
              </a:ext>
            </a:extLst>
          </p:cNvPr>
          <p:cNvGrpSpPr/>
          <p:nvPr/>
        </p:nvGrpSpPr>
        <p:grpSpPr>
          <a:xfrm>
            <a:off x="8018268" y="4533850"/>
            <a:ext cx="152555" cy="276999"/>
            <a:chOff x="1649166" y="5640427"/>
            <a:chExt cx="152555" cy="276999"/>
          </a:xfrm>
        </p:grpSpPr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6C1093D8-9ED5-4374-8A96-0C1B6F4EC41B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F443FD71-9A7F-4D27-B185-CCB1F5CCA839}"/>
                </a:ext>
              </a:extLst>
            </p:cNvPr>
            <p:cNvSpPr txBox="1"/>
            <p:nvPr/>
          </p:nvSpPr>
          <p:spPr>
            <a:xfrm>
              <a:off x="1649166" y="5640427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8CED40F-6E1F-4D47-956D-22653B16331C}"/>
              </a:ext>
            </a:extLst>
          </p:cNvPr>
          <p:cNvGrpSpPr/>
          <p:nvPr/>
        </p:nvGrpSpPr>
        <p:grpSpPr>
          <a:xfrm>
            <a:off x="720832" y="4591722"/>
            <a:ext cx="164460" cy="276999"/>
            <a:chOff x="368940" y="1706979"/>
            <a:chExt cx="164460" cy="276999"/>
          </a:xfrm>
        </p:grpSpPr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C0059DF-2D8E-4DDB-B8C3-FCF9BB98288A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D0FE71E-3F50-4857-90CA-9B2004C3EF8F}"/>
                </a:ext>
              </a:extLst>
            </p:cNvPr>
            <p:cNvSpPr txBox="1"/>
            <p:nvPr/>
          </p:nvSpPr>
          <p:spPr>
            <a:xfrm>
              <a:off x="368940" y="1706979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202C6EC-E076-435C-B0FB-6E7F8B1C933C}"/>
              </a:ext>
            </a:extLst>
          </p:cNvPr>
          <p:cNvGrpSpPr/>
          <p:nvPr/>
        </p:nvGrpSpPr>
        <p:grpSpPr>
          <a:xfrm>
            <a:off x="9594928" y="4550824"/>
            <a:ext cx="164460" cy="276999"/>
            <a:chOff x="368940" y="1706979"/>
            <a:chExt cx="164460" cy="276999"/>
          </a:xfrm>
        </p:grpSpPr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757A2E9-CE31-4CE9-87BE-64EA9806B636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90E22A30-8AA5-4578-8863-6556928E7A36}"/>
                </a:ext>
              </a:extLst>
            </p:cNvPr>
            <p:cNvSpPr txBox="1"/>
            <p:nvPr/>
          </p:nvSpPr>
          <p:spPr>
            <a:xfrm>
              <a:off x="368940" y="1706979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D0F4F311-4698-41F4-991D-D12DE5BE958E}"/>
              </a:ext>
            </a:extLst>
          </p:cNvPr>
          <p:cNvGrpSpPr/>
          <p:nvPr/>
        </p:nvGrpSpPr>
        <p:grpSpPr>
          <a:xfrm>
            <a:off x="-1956947" y="4570754"/>
            <a:ext cx="164460" cy="276999"/>
            <a:chOff x="368940" y="1706979"/>
            <a:chExt cx="164460" cy="276999"/>
          </a:xfrm>
        </p:grpSpPr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92AA73E4-F1EC-4A1B-B535-18974CB49037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37B47491-D609-4E7F-8A80-7476E3937E0B}"/>
                </a:ext>
              </a:extLst>
            </p:cNvPr>
            <p:cNvSpPr txBox="1"/>
            <p:nvPr/>
          </p:nvSpPr>
          <p:spPr>
            <a:xfrm>
              <a:off x="368940" y="1706979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89EE74E-241F-488A-87B0-78A94063D246}"/>
              </a:ext>
            </a:extLst>
          </p:cNvPr>
          <p:cNvGrpSpPr/>
          <p:nvPr/>
        </p:nvGrpSpPr>
        <p:grpSpPr>
          <a:xfrm>
            <a:off x="2073837" y="4576972"/>
            <a:ext cx="163355" cy="276999"/>
            <a:chOff x="1672550" y="5640427"/>
            <a:chExt cx="163355" cy="276999"/>
          </a:xfrm>
        </p:grpSpPr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BA5E9BC6-D7E8-4070-AD4E-F5778BFD9102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B41B619E-6FA9-4C7C-AE49-C7544542C728}"/>
                </a:ext>
              </a:extLst>
            </p:cNvPr>
            <p:cNvSpPr txBox="1"/>
            <p:nvPr/>
          </p:nvSpPr>
          <p:spPr>
            <a:xfrm>
              <a:off x="1683350" y="5640427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691DE711-1A1F-47F4-A5CB-E97586C7BC89}"/>
              </a:ext>
            </a:extLst>
          </p:cNvPr>
          <p:cNvGrpSpPr/>
          <p:nvPr/>
        </p:nvGrpSpPr>
        <p:grpSpPr>
          <a:xfrm>
            <a:off x="10820400" y="4541053"/>
            <a:ext cx="163355" cy="276999"/>
            <a:chOff x="1672550" y="5640427"/>
            <a:chExt cx="163355" cy="276999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80FA4B4-37BF-4714-B487-549F52695017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ECF7FBA8-76F6-4D59-888C-3D314F252147}"/>
                </a:ext>
              </a:extLst>
            </p:cNvPr>
            <p:cNvSpPr txBox="1"/>
            <p:nvPr/>
          </p:nvSpPr>
          <p:spPr>
            <a:xfrm>
              <a:off x="1683350" y="5640427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79C3F90F-7D3D-4F02-8F2A-420A7D03ECCF}"/>
              </a:ext>
            </a:extLst>
          </p:cNvPr>
          <p:cNvGrpSpPr/>
          <p:nvPr/>
        </p:nvGrpSpPr>
        <p:grpSpPr>
          <a:xfrm>
            <a:off x="-774990" y="4564951"/>
            <a:ext cx="152555" cy="276999"/>
            <a:chOff x="1649166" y="5631881"/>
            <a:chExt cx="152555" cy="276999"/>
          </a:xfrm>
        </p:grpSpPr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F9B9F8-588E-4287-92B6-8316F0F1C8D0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FE0A82A1-84C4-4A1B-AFD1-71DDB358F68F}"/>
                </a:ext>
              </a:extLst>
            </p:cNvPr>
            <p:cNvSpPr txBox="1"/>
            <p:nvPr/>
          </p:nvSpPr>
          <p:spPr>
            <a:xfrm>
              <a:off x="1649166" y="5631881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8612553E-96AA-4518-9876-46A71F3616C8}"/>
              </a:ext>
            </a:extLst>
          </p:cNvPr>
          <p:cNvGrpSpPr/>
          <p:nvPr/>
        </p:nvGrpSpPr>
        <p:grpSpPr>
          <a:xfrm>
            <a:off x="6627296" y="5038659"/>
            <a:ext cx="179428" cy="289561"/>
            <a:chOff x="533400" y="6098538"/>
            <a:chExt cx="179428" cy="289561"/>
          </a:xfrm>
        </p:grpSpPr>
        <p:sp>
          <p:nvSpPr>
            <p:cNvPr id="272" name="Left Bracket 271">
              <a:extLst>
                <a:ext uri="{FF2B5EF4-FFF2-40B4-BE49-F238E27FC236}">
                  <a16:creationId xmlns:a16="http://schemas.microsoft.com/office/drawing/2014/main" id="{8C11D62D-7E31-49D8-8F5E-AC383C330263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46BF97AF-42B3-4123-9481-32348C6FD0AB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6994688-0704-42E9-97DA-AFD29871B320}"/>
              </a:ext>
            </a:extLst>
          </p:cNvPr>
          <p:cNvGrpSpPr/>
          <p:nvPr/>
        </p:nvGrpSpPr>
        <p:grpSpPr>
          <a:xfrm>
            <a:off x="6760480" y="5079502"/>
            <a:ext cx="152555" cy="276999"/>
            <a:chOff x="403124" y="1706979"/>
            <a:chExt cx="152555" cy="276999"/>
          </a:xfrm>
        </p:grpSpPr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7A815B6B-0C13-46EE-91C8-2C20269CAE24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BDB2480F-9A48-430A-B48D-304E18E116EA}"/>
                </a:ext>
              </a:extLst>
            </p:cNvPr>
            <p:cNvSpPr txBox="1"/>
            <p:nvPr/>
          </p:nvSpPr>
          <p:spPr>
            <a:xfrm>
              <a:off x="403124" y="1706979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3EFD6963-8DCE-4B7D-BCDB-AAA6420336FD}"/>
              </a:ext>
            </a:extLst>
          </p:cNvPr>
          <p:cNvGrpSpPr/>
          <p:nvPr/>
        </p:nvGrpSpPr>
        <p:grpSpPr>
          <a:xfrm>
            <a:off x="770602" y="5132405"/>
            <a:ext cx="164460" cy="276999"/>
            <a:chOff x="368940" y="1706979"/>
            <a:chExt cx="164460" cy="276999"/>
          </a:xfrm>
        </p:grpSpPr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4AF56E8C-53F5-49B9-AD0E-9B0E50BEA41C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93B0105B-9C5F-4D7A-BA0B-F2F126C597C7}"/>
                </a:ext>
              </a:extLst>
            </p:cNvPr>
            <p:cNvSpPr txBox="1"/>
            <p:nvPr/>
          </p:nvSpPr>
          <p:spPr>
            <a:xfrm>
              <a:off x="368940" y="1706979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A51DB847-CDC7-416C-8C41-9B17BB1C18F9}"/>
              </a:ext>
            </a:extLst>
          </p:cNvPr>
          <p:cNvGrpSpPr/>
          <p:nvPr/>
        </p:nvGrpSpPr>
        <p:grpSpPr>
          <a:xfrm>
            <a:off x="9630476" y="5106147"/>
            <a:ext cx="164460" cy="276999"/>
            <a:chOff x="368940" y="1706979"/>
            <a:chExt cx="164460" cy="276999"/>
          </a:xfrm>
        </p:grpSpPr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A7D838C3-095F-4A1D-A967-99A433159754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30AFB845-4C02-4F88-B748-3210C35B3C3E}"/>
                </a:ext>
              </a:extLst>
            </p:cNvPr>
            <p:cNvSpPr txBox="1"/>
            <p:nvPr/>
          </p:nvSpPr>
          <p:spPr>
            <a:xfrm>
              <a:off x="368940" y="1706979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0528A049-CDBC-4980-866B-A4647D827084}"/>
              </a:ext>
            </a:extLst>
          </p:cNvPr>
          <p:cNvGrpSpPr/>
          <p:nvPr/>
        </p:nvGrpSpPr>
        <p:grpSpPr>
          <a:xfrm>
            <a:off x="-1955835" y="5126986"/>
            <a:ext cx="164460" cy="276999"/>
            <a:chOff x="368940" y="1706979"/>
            <a:chExt cx="164460" cy="276999"/>
          </a:xfrm>
        </p:grpSpPr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0FF2E8A0-C65F-4607-B8E0-3CEB09F04F11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B77C285-E8C3-4321-A148-5D870AB13E8C}"/>
                </a:ext>
              </a:extLst>
            </p:cNvPr>
            <p:cNvSpPr txBox="1"/>
            <p:nvPr/>
          </p:nvSpPr>
          <p:spPr>
            <a:xfrm>
              <a:off x="368940" y="1706979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3A1260B9-D3B0-45F6-B568-254D91AEB3CB}"/>
              </a:ext>
            </a:extLst>
          </p:cNvPr>
          <p:cNvGrpSpPr/>
          <p:nvPr/>
        </p:nvGrpSpPr>
        <p:grpSpPr>
          <a:xfrm>
            <a:off x="8099602" y="5096638"/>
            <a:ext cx="152555" cy="276999"/>
            <a:chOff x="1656733" y="5640427"/>
            <a:chExt cx="152555" cy="276999"/>
          </a:xfrm>
        </p:grpSpPr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F1FF709A-471F-4229-949E-5DDC20B31C8F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7E3A2274-12AB-4A87-BB83-E3744694404A}"/>
                </a:ext>
              </a:extLst>
            </p:cNvPr>
            <p:cNvSpPr txBox="1"/>
            <p:nvPr/>
          </p:nvSpPr>
          <p:spPr>
            <a:xfrm>
              <a:off x="1656733" y="5640427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C264498-F27A-424E-B830-3275127F89A9}"/>
              </a:ext>
            </a:extLst>
          </p:cNvPr>
          <p:cNvGrpSpPr/>
          <p:nvPr/>
        </p:nvGrpSpPr>
        <p:grpSpPr>
          <a:xfrm flipH="1">
            <a:off x="8179736" y="5045414"/>
            <a:ext cx="228150" cy="285390"/>
            <a:chOff x="533400" y="6098538"/>
            <a:chExt cx="179428" cy="289561"/>
          </a:xfrm>
        </p:grpSpPr>
        <p:sp>
          <p:nvSpPr>
            <p:cNvPr id="293" name="Left Bracket 292">
              <a:extLst>
                <a:ext uri="{FF2B5EF4-FFF2-40B4-BE49-F238E27FC236}">
                  <a16:creationId xmlns:a16="http://schemas.microsoft.com/office/drawing/2014/main" id="{005F9A16-840C-4C8F-B634-F8DF6C1275A0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0866898E-D952-43E8-99EE-85EA13613B08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D0311701-7634-4A75-9119-51F4D9A0A611}"/>
              </a:ext>
            </a:extLst>
          </p:cNvPr>
          <p:cNvGrpSpPr/>
          <p:nvPr/>
        </p:nvGrpSpPr>
        <p:grpSpPr>
          <a:xfrm>
            <a:off x="2004744" y="5106741"/>
            <a:ext cx="157005" cy="276999"/>
            <a:chOff x="1672550" y="5640427"/>
            <a:chExt cx="157005" cy="276999"/>
          </a:xfrm>
        </p:grpSpPr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D3BFBB0-0215-4C27-A214-DBECEAA47759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E2B3D6F8-D7DB-4751-A81C-33E7AB08ADE0}"/>
                </a:ext>
              </a:extLst>
            </p:cNvPr>
            <p:cNvSpPr txBox="1"/>
            <p:nvPr/>
          </p:nvSpPr>
          <p:spPr>
            <a:xfrm>
              <a:off x="1677000" y="5640427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0DE44FA6-4FDF-4FD6-B320-1F80E975DFBA}"/>
              </a:ext>
            </a:extLst>
          </p:cNvPr>
          <p:cNvGrpSpPr/>
          <p:nvPr/>
        </p:nvGrpSpPr>
        <p:grpSpPr>
          <a:xfrm>
            <a:off x="10803308" y="5100246"/>
            <a:ext cx="163355" cy="276999"/>
            <a:chOff x="1672550" y="5640427"/>
            <a:chExt cx="163355" cy="276999"/>
          </a:xfrm>
        </p:grpSpPr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89BF06C0-D030-45F9-A00E-038B87416C62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77E909D7-3A97-4708-B506-BEF48DBEE923}"/>
                </a:ext>
              </a:extLst>
            </p:cNvPr>
            <p:cNvSpPr txBox="1"/>
            <p:nvPr/>
          </p:nvSpPr>
          <p:spPr>
            <a:xfrm>
              <a:off x="1683350" y="5640427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F72283B7-B4EF-4E26-BCB9-F63C876FDA41}"/>
              </a:ext>
            </a:extLst>
          </p:cNvPr>
          <p:cNvGrpSpPr/>
          <p:nvPr/>
        </p:nvGrpSpPr>
        <p:grpSpPr>
          <a:xfrm>
            <a:off x="-780643" y="5127855"/>
            <a:ext cx="152555" cy="276999"/>
            <a:chOff x="1651362" y="5640427"/>
            <a:chExt cx="152555" cy="276999"/>
          </a:xfrm>
        </p:grpSpPr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7614FEEE-295A-4A86-8BDF-D50316A48784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E65D037E-DC1B-41CB-9EB5-E5E5663DEEDB}"/>
                </a:ext>
              </a:extLst>
            </p:cNvPr>
            <p:cNvSpPr txBox="1"/>
            <p:nvPr/>
          </p:nvSpPr>
          <p:spPr>
            <a:xfrm>
              <a:off x="1651362" y="5640427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D0B4B27C-7481-49DC-B271-8F2EAFAEA635}"/>
              </a:ext>
            </a:extLst>
          </p:cNvPr>
          <p:cNvGrpSpPr/>
          <p:nvPr/>
        </p:nvGrpSpPr>
        <p:grpSpPr>
          <a:xfrm flipH="1">
            <a:off x="-672682" y="3940524"/>
            <a:ext cx="228150" cy="285390"/>
            <a:chOff x="533400" y="6098538"/>
            <a:chExt cx="179428" cy="289561"/>
          </a:xfrm>
        </p:grpSpPr>
        <p:sp>
          <p:nvSpPr>
            <p:cNvPr id="305" name="Left Bracket 304">
              <a:extLst>
                <a:ext uri="{FF2B5EF4-FFF2-40B4-BE49-F238E27FC236}">
                  <a16:creationId xmlns:a16="http://schemas.microsoft.com/office/drawing/2014/main" id="{902901D0-E56B-4B41-8A6B-5C6F4F8485BD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15F83562-73E1-4323-BD75-5A19B6E48F6E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DC45C8F9-4890-49CF-94B9-7D600EC86716}"/>
              </a:ext>
            </a:extLst>
          </p:cNvPr>
          <p:cNvGrpSpPr/>
          <p:nvPr/>
        </p:nvGrpSpPr>
        <p:grpSpPr>
          <a:xfrm flipH="1">
            <a:off x="-681961" y="4510651"/>
            <a:ext cx="228150" cy="285390"/>
            <a:chOff x="533400" y="6098538"/>
            <a:chExt cx="179428" cy="289561"/>
          </a:xfrm>
        </p:grpSpPr>
        <p:sp>
          <p:nvSpPr>
            <p:cNvPr id="308" name="Left Bracket 307">
              <a:extLst>
                <a:ext uri="{FF2B5EF4-FFF2-40B4-BE49-F238E27FC236}">
                  <a16:creationId xmlns:a16="http://schemas.microsoft.com/office/drawing/2014/main" id="{66C1CF88-F8F0-41F2-9EC8-B1EBECD6BDF3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E9FEC74E-D106-44A5-A64D-8A215BC1F06A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A83F7892-6205-486C-B74F-97DDF4B6DC6E}"/>
              </a:ext>
            </a:extLst>
          </p:cNvPr>
          <p:cNvGrpSpPr/>
          <p:nvPr/>
        </p:nvGrpSpPr>
        <p:grpSpPr>
          <a:xfrm flipH="1">
            <a:off x="-708368" y="5082059"/>
            <a:ext cx="228150" cy="285390"/>
            <a:chOff x="533400" y="6098538"/>
            <a:chExt cx="179428" cy="289561"/>
          </a:xfrm>
        </p:grpSpPr>
        <p:sp>
          <p:nvSpPr>
            <p:cNvPr id="311" name="Left Bracket 310">
              <a:extLst>
                <a:ext uri="{FF2B5EF4-FFF2-40B4-BE49-F238E27FC236}">
                  <a16:creationId xmlns:a16="http://schemas.microsoft.com/office/drawing/2014/main" id="{F590A1D9-ED97-4B98-B7F2-AC786C83B02B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5BDBE675-9292-41B0-8127-03BA0FA7F3FC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BD81B81A-EB4B-432E-9056-5A3F1294F557}"/>
              </a:ext>
            </a:extLst>
          </p:cNvPr>
          <p:cNvGrpSpPr/>
          <p:nvPr/>
        </p:nvGrpSpPr>
        <p:grpSpPr>
          <a:xfrm flipH="1">
            <a:off x="2378047" y="3405800"/>
            <a:ext cx="228150" cy="285390"/>
            <a:chOff x="533400" y="6098538"/>
            <a:chExt cx="179428" cy="289561"/>
          </a:xfrm>
        </p:grpSpPr>
        <p:sp>
          <p:nvSpPr>
            <p:cNvPr id="314" name="Left Bracket 313">
              <a:extLst>
                <a:ext uri="{FF2B5EF4-FFF2-40B4-BE49-F238E27FC236}">
                  <a16:creationId xmlns:a16="http://schemas.microsoft.com/office/drawing/2014/main" id="{E3C45C3D-621E-4F97-891A-E64D3E116339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0CAB0-C658-4DE8-9FC9-E023A867FDD0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98E4426A-D241-4269-8F94-3EDC0417B06D}"/>
              </a:ext>
            </a:extLst>
          </p:cNvPr>
          <p:cNvGrpSpPr/>
          <p:nvPr/>
        </p:nvGrpSpPr>
        <p:grpSpPr>
          <a:xfrm flipH="1">
            <a:off x="2444743" y="2876422"/>
            <a:ext cx="228150" cy="285390"/>
            <a:chOff x="533400" y="6098538"/>
            <a:chExt cx="179428" cy="289561"/>
          </a:xfrm>
        </p:grpSpPr>
        <p:sp>
          <p:nvSpPr>
            <p:cNvPr id="317" name="Left Bracket 316">
              <a:extLst>
                <a:ext uri="{FF2B5EF4-FFF2-40B4-BE49-F238E27FC236}">
                  <a16:creationId xmlns:a16="http://schemas.microsoft.com/office/drawing/2014/main" id="{1D3A6225-D2E6-4404-9B40-62AA514DD5B9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E00E693-9489-4F49-956D-88ECCC9602BF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93E31151-7046-4EFD-B4B0-2EDFA9F69B83}"/>
              </a:ext>
            </a:extLst>
          </p:cNvPr>
          <p:cNvGrpSpPr/>
          <p:nvPr/>
        </p:nvGrpSpPr>
        <p:grpSpPr>
          <a:xfrm>
            <a:off x="8074077" y="3459310"/>
            <a:ext cx="163355" cy="276999"/>
            <a:chOff x="1672550" y="5640427"/>
            <a:chExt cx="163355" cy="276999"/>
          </a:xfrm>
        </p:grpSpPr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4AED96D-E633-455B-876F-7A5ADF105F0F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AA249AD4-D98C-4031-8C74-6D992CCCEE55}"/>
                </a:ext>
              </a:extLst>
            </p:cNvPr>
            <p:cNvSpPr txBox="1"/>
            <p:nvPr/>
          </p:nvSpPr>
          <p:spPr>
            <a:xfrm>
              <a:off x="1683350" y="5640427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17C62D82-F0AD-4B5C-9A29-22AC0B4BE99B}"/>
              </a:ext>
            </a:extLst>
          </p:cNvPr>
          <p:cNvGrpSpPr/>
          <p:nvPr/>
        </p:nvGrpSpPr>
        <p:grpSpPr>
          <a:xfrm flipH="1">
            <a:off x="8109715" y="4506915"/>
            <a:ext cx="228150" cy="285390"/>
            <a:chOff x="533400" y="6098538"/>
            <a:chExt cx="179428" cy="289561"/>
          </a:xfrm>
        </p:grpSpPr>
        <p:sp>
          <p:nvSpPr>
            <p:cNvPr id="324" name="Left Bracket 323">
              <a:extLst>
                <a:ext uri="{FF2B5EF4-FFF2-40B4-BE49-F238E27FC236}">
                  <a16:creationId xmlns:a16="http://schemas.microsoft.com/office/drawing/2014/main" id="{4878392D-D516-4210-87A0-701E7745F4E7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178DA9ED-9E2B-42D8-82FD-E447388EE3A4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802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6345AAC4-6FF3-4EBA-B33B-4D70671D1AE8}"/>
              </a:ext>
            </a:extLst>
          </p:cNvPr>
          <p:cNvSpPr/>
          <p:nvPr/>
        </p:nvSpPr>
        <p:spPr>
          <a:xfrm>
            <a:off x="-2725420" y="-152400"/>
            <a:ext cx="14554200" cy="579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7" name="Table 96"/>
          <p:cNvGraphicFramePr>
            <a:graphicFrameLocks noGrp="1"/>
          </p:cNvGraphicFramePr>
          <p:nvPr/>
        </p:nvGraphicFramePr>
        <p:xfrm>
          <a:off x="6136640" y="-111125"/>
          <a:ext cx="567436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7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8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9F73E8F-11EE-441C-B65C-368B1B786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671" y="706744"/>
            <a:ext cx="1530229" cy="4901609"/>
          </a:xfrm>
          <a:prstGeom prst="rect">
            <a:avLst/>
          </a:prstGeom>
        </p:spPr>
      </p:pic>
      <p:graphicFrame>
        <p:nvGraphicFramePr>
          <p:cNvPr id="86" name="Table 85"/>
          <p:cNvGraphicFramePr>
            <a:graphicFrameLocks noGrp="1"/>
          </p:cNvGraphicFramePr>
          <p:nvPr/>
        </p:nvGraphicFramePr>
        <p:xfrm>
          <a:off x="-2705098" y="-114300"/>
          <a:ext cx="5681978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0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8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23013BF-5D03-4079-898C-E7DD54585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31116" y="676853"/>
            <a:ext cx="1499746" cy="49016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0B6B59-8282-4FE0-8315-BD401A240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78445" y="677535"/>
            <a:ext cx="1499746" cy="4901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84397A-787F-4A04-B6E3-BE054C418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2333" y="694557"/>
            <a:ext cx="1463167" cy="4914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846DF6-F4E7-49B9-B509-E31336A96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6980" y="707399"/>
            <a:ext cx="1524068" cy="49027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D1B07B-7284-4141-89AD-A3FE65A075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227" y="694848"/>
            <a:ext cx="1499746" cy="4895512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8956040" y="-60325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Times" pitchFamily="18" charset="0"/>
                <a:cs typeface="Times" pitchFamily="18" charset="0"/>
              </a:rPr>
              <a:t>Anterior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64A3A9-F2DF-4AF6-B500-E9FC8BD339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857" y="694556"/>
            <a:ext cx="1499746" cy="4895512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9" cstate="print"/>
          <a:srcRect l="44547" t="16296" r="38334" b="34806"/>
          <a:stretch/>
        </p:blipFill>
        <p:spPr bwMode="auto">
          <a:xfrm>
            <a:off x="2985400" y="180976"/>
            <a:ext cx="3064921" cy="4924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" name="TextBox 97"/>
          <p:cNvSpPr txBox="1"/>
          <p:nvPr/>
        </p:nvSpPr>
        <p:spPr>
          <a:xfrm>
            <a:off x="6845675" y="896620"/>
            <a:ext cx="1143000" cy="442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0-5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5-10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10-15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15-20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20-25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25-30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30-35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35-40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57405" y="848918"/>
            <a:ext cx="1832264" cy="175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632834" y="882015"/>
            <a:ext cx="1919606" cy="1839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86045" y="162520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94100" y="161464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94835" y="241006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13885" y="82002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-1874520" y="889000"/>
            <a:ext cx="1143000" cy="442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0-5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5-10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10-15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15-20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20-25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25-30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30-35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35-40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2661920" y="169447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pitchFamily="18" charset="0"/>
                <a:cs typeface="Times" pitchFamily="18" charset="0"/>
              </a:rPr>
              <a:t>45˚ Abduction          75˚ Abduction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2661920" y="46990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Von Mises of the Change in Stress (%)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-2661920" y="-59154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Times" pitchFamily="18" charset="0"/>
                <a:cs typeface="Times" pitchFamily="18" charset="0"/>
              </a:rPr>
              <a:t>Posterior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44880" y="897354"/>
            <a:ext cx="1143000" cy="442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0-5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5-10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10-15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15-20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20-25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25-30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30-35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35-40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57480" y="165101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pitchFamily="18" charset="0"/>
                <a:cs typeface="Times" pitchFamily="18" charset="0"/>
              </a:rPr>
              <a:t>45˚ Abduction          75˚ Abduction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57480" y="469901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Von Mises of the Change in Stress (%)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57480" y="-6350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Times" pitchFamily="18" charset="0"/>
                <a:cs typeface="Times" pitchFamily="18" charset="0"/>
              </a:rPr>
              <a:t>Lateral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136640" y="172622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pitchFamily="18" charset="0"/>
                <a:cs typeface="Times" pitchFamily="18" charset="0"/>
              </a:rPr>
              <a:t>45˚ Abduction          75˚ Abduction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136640" y="473075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Von Mises of the Change in Stress (%)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136640" y="-55979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Times" pitchFamily="18" charset="0"/>
                <a:cs typeface="Times" pitchFamily="18" charset="0"/>
              </a:rPr>
              <a:t>Medial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751060" y="895449"/>
            <a:ext cx="1143000" cy="442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0-5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5-10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10-15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15-20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20-25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25-30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30-35</a:t>
            </a:r>
          </a:p>
          <a:p>
            <a:pPr algn="ctr">
              <a:lnSpc>
                <a:spcPct val="300000"/>
              </a:lnSpc>
            </a:pPr>
            <a:r>
              <a:rPr lang="en-US" sz="1200" dirty="0">
                <a:latin typeface="Times" pitchFamily="18" charset="0"/>
                <a:cs typeface="Times" pitchFamily="18" charset="0"/>
              </a:rPr>
              <a:t>35-40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956040" y="168276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pitchFamily="18" charset="0"/>
                <a:cs typeface="Times" pitchFamily="18" charset="0"/>
              </a:rPr>
              <a:t>45˚ Abduction          75˚ Abduction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956040" y="473076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Von Mises of the Change in Stress (%)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124200" y="-159752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" pitchFamily="18" charset="0"/>
                <a:cs typeface="Times" pitchFamily="18" charset="0"/>
              </a:rPr>
              <a:t>Trabecular Bone</a:t>
            </a:r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-1319600" y="2934901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Depth  from Cut Plane (mm)</a:t>
            </a:r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7481500" y="294760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Depth  from Cut Plane (mm)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847975" y="4978400"/>
            <a:ext cx="152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*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895600" y="49530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p&lt;0.05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0CFF99-9D15-4D2D-8D34-B9EAA100EC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4343" y="700667"/>
            <a:ext cx="1499746" cy="490160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B62F940-742A-4312-920E-752E9B93B558}"/>
              </a:ext>
            </a:extLst>
          </p:cNvPr>
          <p:cNvSpPr txBox="1"/>
          <p:nvPr/>
        </p:nvSpPr>
        <p:spPr>
          <a:xfrm>
            <a:off x="4420981" y="428028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73DBAD-E13A-45FD-A3D1-C3B098EF5C3F}"/>
              </a:ext>
            </a:extLst>
          </p:cNvPr>
          <p:cNvSpPr txBox="1"/>
          <p:nvPr/>
        </p:nvSpPr>
        <p:spPr>
          <a:xfrm>
            <a:off x="4429371" y="4507064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5FC0B9-C818-483D-A7A8-06006C1B0625}"/>
              </a:ext>
            </a:extLst>
          </p:cNvPr>
          <p:cNvSpPr txBox="1"/>
          <p:nvPr/>
        </p:nvSpPr>
        <p:spPr>
          <a:xfrm>
            <a:off x="4429371" y="471088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485B55-CC6A-444C-A881-199CEBA59667}"/>
              </a:ext>
            </a:extLst>
          </p:cNvPr>
          <p:cNvSpPr/>
          <p:nvPr/>
        </p:nvSpPr>
        <p:spPr>
          <a:xfrm>
            <a:off x="4321402" y="4345588"/>
            <a:ext cx="136422" cy="138500"/>
          </a:xfrm>
          <a:prstGeom prst="rect">
            <a:avLst/>
          </a:prstGeom>
          <a:solidFill>
            <a:srgbClr val="C9C8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1BA7608-D619-4DA8-8DFE-D8681B7974DC}"/>
              </a:ext>
            </a:extLst>
          </p:cNvPr>
          <p:cNvSpPr/>
          <p:nvPr/>
        </p:nvSpPr>
        <p:spPr>
          <a:xfrm>
            <a:off x="4321896" y="4571080"/>
            <a:ext cx="136422" cy="138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FB2C556-BF75-4A05-BB39-90E3760AADE7}"/>
              </a:ext>
            </a:extLst>
          </p:cNvPr>
          <p:cNvSpPr/>
          <p:nvPr/>
        </p:nvSpPr>
        <p:spPr>
          <a:xfrm>
            <a:off x="4320809" y="4780130"/>
            <a:ext cx="136422" cy="138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DA25D6F-A742-4D1F-AEEC-762541444EA8}"/>
              </a:ext>
            </a:extLst>
          </p:cNvPr>
          <p:cNvGrpSpPr/>
          <p:nvPr/>
        </p:nvGrpSpPr>
        <p:grpSpPr>
          <a:xfrm>
            <a:off x="660033" y="1254045"/>
            <a:ext cx="164460" cy="276999"/>
            <a:chOff x="368940" y="1706979"/>
            <a:chExt cx="164460" cy="276999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7BB77BE-55B7-4EA6-B701-546F6F6E1A7B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1AB9AF6-DCC3-4244-AC34-40F8BE5DF8FE}"/>
                </a:ext>
              </a:extLst>
            </p:cNvPr>
            <p:cNvSpPr txBox="1"/>
            <p:nvPr/>
          </p:nvSpPr>
          <p:spPr>
            <a:xfrm>
              <a:off x="368940" y="1706979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AA0FB38-9C89-4A65-8A41-C56969F14DC8}"/>
              </a:ext>
            </a:extLst>
          </p:cNvPr>
          <p:cNvGrpSpPr/>
          <p:nvPr/>
        </p:nvGrpSpPr>
        <p:grpSpPr>
          <a:xfrm>
            <a:off x="506372" y="1194694"/>
            <a:ext cx="179428" cy="289561"/>
            <a:chOff x="533400" y="6098538"/>
            <a:chExt cx="179428" cy="289561"/>
          </a:xfrm>
        </p:grpSpPr>
        <p:sp>
          <p:nvSpPr>
            <p:cNvPr id="83" name="Left Bracket 82">
              <a:extLst>
                <a:ext uri="{FF2B5EF4-FFF2-40B4-BE49-F238E27FC236}">
                  <a16:creationId xmlns:a16="http://schemas.microsoft.com/office/drawing/2014/main" id="{31C85F33-B0F4-4853-955B-0A5BB7A23024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34E7B99-557B-41DE-9CBD-4FB76A9FBF9F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5B552BC-92AE-4EBF-949B-B9213F818CA6}"/>
              </a:ext>
            </a:extLst>
          </p:cNvPr>
          <p:cNvGrpSpPr/>
          <p:nvPr/>
        </p:nvGrpSpPr>
        <p:grpSpPr>
          <a:xfrm>
            <a:off x="9478605" y="1182935"/>
            <a:ext cx="179428" cy="289561"/>
            <a:chOff x="533400" y="6098538"/>
            <a:chExt cx="179428" cy="289561"/>
          </a:xfrm>
        </p:grpSpPr>
        <p:sp>
          <p:nvSpPr>
            <p:cNvPr id="90" name="Left Bracket 89">
              <a:extLst>
                <a:ext uri="{FF2B5EF4-FFF2-40B4-BE49-F238E27FC236}">
                  <a16:creationId xmlns:a16="http://schemas.microsoft.com/office/drawing/2014/main" id="{C5ADA423-37E4-47FE-ACA0-520B46477F33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C8E0D07-7737-44CF-A6BF-704A043A0DC5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C205CAB-BACD-4417-B80B-5F4EA9D0056C}"/>
              </a:ext>
            </a:extLst>
          </p:cNvPr>
          <p:cNvGrpSpPr/>
          <p:nvPr/>
        </p:nvGrpSpPr>
        <p:grpSpPr>
          <a:xfrm>
            <a:off x="2199854" y="1262590"/>
            <a:ext cx="152555" cy="276999"/>
            <a:chOff x="1649166" y="5640427"/>
            <a:chExt cx="152555" cy="276999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01084B7-19F6-433F-977D-1D2575882EB3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C5997C3-088C-4BF1-911F-A5D458F6D504}"/>
                </a:ext>
              </a:extLst>
            </p:cNvPr>
            <p:cNvSpPr txBox="1"/>
            <p:nvPr/>
          </p:nvSpPr>
          <p:spPr>
            <a:xfrm>
              <a:off x="1649166" y="5640427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6C30544-A5E1-44DA-BAA7-E7ECCA1D3E35}"/>
              </a:ext>
            </a:extLst>
          </p:cNvPr>
          <p:cNvGrpSpPr/>
          <p:nvPr/>
        </p:nvGrpSpPr>
        <p:grpSpPr>
          <a:xfrm flipH="1">
            <a:off x="2362200" y="1216674"/>
            <a:ext cx="228150" cy="285390"/>
            <a:chOff x="533400" y="6098538"/>
            <a:chExt cx="179428" cy="289561"/>
          </a:xfrm>
        </p:grpSpPr>
        <p:sp>
          <p:nvSpPr>
            <p:cNvPr id="96" name="Left Bracket 95">
              <a:extLst>
                <a:ext uri="{FF2B5EF4-FFF2-40B4-BE49-F238E27FC236}">
                  <a16:creationId xmlns:a16="http://schemas.microsoft.com/office/drawing/2014/main" id="{16925A7D-91BD-466D-BBA0-D6D38BDBF811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58DF7A3-5713-4D61-82E8-4BF90CF77FEE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C8589A2-88D2-4300-AA83-C0E6F7E3C13F}"/>
              </a:ext>
            </a:extLst>
          </p:cNvPr>
          <p:cNvGrpSpPr/>
          <p:nvPr/>
        </p:nvGrpSpPr>
        <p:grpSpPr>
          <a:xfrm flipH="1">
            <a:off x="11041168" y="1178760"/>
            <a:ext cx="228150" cy="285390"/>
            <a:chOff x="533400" y="6098538"/>
            <a:chExt cx="179428" cy="289561"/>
          </a:xfrm>
        </p:grpSpPr>
        <p:sp>
          <p:nvSpPr>
            <p:cNvPr id="109" name="Left Bracket 108">
              <a:extLst>
                <a:ext uri="{FF2B5EF4-FFF2-40B4-BE49-F238E27FC236}">
                  <a16:creationId xmlns:a16="http://schemas.microsoft.com/office/drawing/2014/main" id="{15179929-731E-4C21-958A-BFC385C0DDAF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CBE7739-2D07-4C83-AE9D-976BDE5AB45E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C4864F8-AC8B-41B5-AE15-B703F27E8BB6}"/>
              </a:ext>
            </a:extLst>
          </p:cNvPr>
          <p:cNvGrpSpPr/>
          <p:nvPr/>
        </p:nvGrpSpPr>
        <p:grpSpPr>
          <a:xfrm>
            <a:off x="9585509" y="1741948"/>
            <a:ext cx="179428" cy="289561"/>
            <a:chOff x="533400" y="6098538"/>
            <a:chExt cx="179428" cy="289561"/>
          </a:xfrm>
        </p:grpSpPr>
        <p:sp>
          <p:nvSpPr>
            <p:cNvPr id="115" name="Left Bracket 114">
              <a:extLst>
                <a:ext uri="{FF2B5EF4-FFF2-40B4-BE49-F238E27FC236}">
                  <a16:creationId xmlns:a16="http://schemas.microsoft.com/office/drawing/2014/main" id="{5855A607-C292-48BA-B6E6-B52698C9621A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F868422-02C9-4F83-B4C5-C875792B9456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04E9B95-80F1-4E8A-89B9-7656A01CB880}"/>
              </a:ext>
            </a:extLst>
          </p:cNvPr>
          <p:cNvGrpSpPr/>
          <p:nvPr/>
        </p:nvGrpSpPr>
        <p:grpSpPr>
          <a:xfrm flipH="1">
            <a:off x="10904158" y="1748228"/>
            <a:ext cx="228150" cy="285390"/>
            <a:chOff x="533400" y="6098538"/>
            <a:chExt cx="179428" cy="289561"/>
          </a:xfrm>
        </p:grpSpPr>
        <p:sp>
          <p:nvSpPr>
            <p:cNvPr id="123" name="Left Bracket 122">
              <a:extLst>
                <a:ext uri="{FF2B5EF4-FFF2-40B4-BE49-F238E27FC236}">
                  <a16:creationId xmlns:a16="http://schemas.microsoft.com/office/drawing/2014/main" id="{231DB599-A98F-4B51-B133-0F7E886B3AFA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8A036F3-CB89-4572-BA8B-8BA2F0B7B847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B250735-071F-4CE1-88F5-DF901047E608}"/>
              </a:ext>
            </a:extLst>
          </p:cNvPr>
          <p:cNvGrpSpPr/>
          <p:nvPr/>
        </p:nvGrpSpPr>
        <p:grpSpPr>
          <a:xfrm>
            <a:off x="6602372" y="2301097"/>
            <a:ext cx="179428" cy="289561"/>
            <a:chOff x="533400" y="6098538"/>
            <a:chExt cx="179428" cy="289561"/>
          </a:xfrm>
        </p:grpSpPr>
        <p:sp>
          <p:nvSpPr>
            <p:cNvPr id="126" name="Left Bracket 125">
              <a:extLst>
                <a:ext uri="{FF2B5EF4-FFF2-40B4-BE49-F238E27FC236}">
                  <a16:creationId xmlns:a16="http://schemas.microsoft.com/office/drawing/2014/main" id="{69BA202A-F9AE-4E0C-B187-02B82E287F58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CDEA527-5D02-4CE6-ABEC-B54DB5A45D9D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ED75ADC-C467-462B-8601-3A255F2D86E8}"/>
              </a:ext>
            </a:extLst>
          </p:cNvPr>
          <p:cNvGrpSpPr/>
          <p:nvPr/>
        </p:nvGrpSpPr>
        <p:grpSpPr>
          <a:xfrm flipH="1">
            <a:off x="8004779" y="2308910"/>
            <a:ext cx="228150" cy="285390"/>
            <a:chOff x="533400" y="6098538"/>
            <a:chExt cx="179428" cy="289561"/>
          </a:xfrm>
        </p:grpSpPr>
        <p:sp>
          <p:nvSpPr>
            <p:cNvPr id="132" name="Left Bracket 131">
              <a:extLst>
                <a:ext uri="{FF2B5EF4-FFF2-40B4-BE49-F238E27FC236}">
                  <a16:creationId xmlns:a16="http://schemas.microsoft.com/office/drawing/2014/main" id="{9482CD06-190B-4420-B7E2-F66A40CEE47D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195162C-DE02-4570-B770-A422881CFBC7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F7D2F6A-E736-4EB2-9052-F7B3D61758AD}"/>
              </a:ext>
            </a:extLst>
          </p:cNvPr>
          <p:cNvGrpSpPr/>
          <p:nvPr/>
        </p:nvGrpSpPr>
        <p:grpSpPr>
          <a:xfrm>
            <a:off x="-2017754" y="2839050"/>
            <a:ext cx="179428" cy="289561"/>
            <a:chOff x="533400" y="6098538"/>
            <a:chExt cx="179428" cy="289561"/>
          </a:xfrm>
        </p:grpSpPr>
        <p:sp>
          <p:nvSpPr>
            <p:cNvPr id="138" name="Left Bracket 137">
              <a:extLst>
                <a:ext uri="{FF2B5EF4-FFF2-40B4-BE49-F238E27FC236}">
                  <a16:creationId xmlns:a16="http://schemas.microsoft.com/office/drawing/2014/main" id="{91797B9C-56FF-4CBC-82D9-2D9501623B41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BF8E5383-5AFF-473F-AAB7-331FB8AF2843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A0E0DFC-092A-4653-A50E-86397E8314AF}"/>
              </a:ext>
            </a:extLst>
          </p:cNvPr>
          <p:cNvGrpSpPr/>
          <p:nvPr/>
        </p:nvGrpSpPr>
        <p:grpSpPr>
          <a:xfrm flipH="1">
            <a:off x="-755949" y="2839082"/>
            <a:ext cx="228150" cy="285390"/>
            <a:chOff x="533400" y="6098538"/>
            <a:chExt cx="179428" cy="289561"/>
          </a:xfrm>
        </p:grpSpPr>
        <p:sp>
          <p:nvSpPr>
            <p:cNvPr id="141" name="Left Bracket 140">
              <a:extLst>
                <a:ext uri="{FF2B5EF4-FFF2-40B4-BE49-F238E27FC236}">
                  <a16:creationId xmlns:a16="http://schemas.microsoft.com/office/drawing/2014/main" id="{20814671-CBF5-42C9-AFE9-CF7131A20209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5691EF6-D6FF-4A0C-BDF4-E81D8811B8D9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8007121-67C4-4AD6-911E-5CDC33628ABD}"/>
              </a:ext>
            </a:extLst>
          </p:cNvPr>
          <p:cNvGrpSpPr/>
          <p:nvPr/>
        </p:nvGrpSpPr>
        <p:grpSpPr>
          <a:xfrm>
            <a:off x="720683" y="3409950"/>
            <a:ext cx="179428" cy="289561"/>
            <a:chOff x="533400" y="6098538"/>
            <a:chExt cx="179428" cy="289561"/>
          </a:xfrm>
        </p:grpSpPr>
        <p:sp>
          <p:nvSpPr>
            <p:cNvPr id="144" name="Left Bracket 143">
              <a:extLst>
                <a:ext uri="{FF2B5EF4-FFF2-40B4-BE49-F238E27FC236}">
                  <a16:creationId xmlns:a16="http://schemas.microsoft.com/office/drawing/2014/main" id="{FABE8010-C729-47E1-B54B-7297E384C9C4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3B4A28D-CA10-4045-85E6-D7FE69049736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9B75D4C-63AD-4D11-95CF-765ABEF06869}"/>
              </a:ext>
            </a:extLst>
          </p:cNvPr>
          <p:cNvGrpSpPr/>
          <p:nvPr/>
        </p:nvGrpSpPr>
        <p:grpSpPr>
          <a:xfrm flipH="1">
            <a:off x="2124074" y="3417772"/>
            <a:ext cx="228150" cy="285390"/>
            <a:chOff x="533400" y="6098538"/>
            <a:chExt cx="179428" cy="289561"/>
          </a:xfrm>
        </p:grpSpPr>
        <p:sp>
          <p:nvSpPr>
            <p:cNvPr id="153" name="Left Bracket 152">
              <a:extLst>
                <a:ext uri="{FF2B5EF4-FFF2-40B4-BE49-F238E27FC236}">
                  <a16:creationId xmlns:a16="http://schemas.microsoft.com/office/drawing/2014/main" id="{6C0D4F80-3F32-440F-901C-579022355AAD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09A1835-A8B8-4A07-893A-078B0C497CE6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2CA75D0-B793-4A85-A4C7-A80874C7F63F}"/>
              </a:ext>
            </a:extLst>
          </p:cNvPr>
          <p:cNvGrpSpPr/>
          <p:nvPr/>
        </p:nvGrpSpPr>
        <p:grpSpPr>
          <a:xfrm>
            <a:off x="6176181" y="4575059"/>
            <a:ext cx="152555" cy="276999"/>
            <a:chOff x="386032" y="1706979"/>
            <a:chExt cx="152555" cy="276999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8092C52-A9BF-49D4-AFE5-6D77F5B845D3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22333B9-1334-47D0-818B-2DDA5D0BCF9F}"/>
                </a:ext>
              </a:extLst>
            </p:cNvPr>
            <p:cNvSpPr txBox="1"/>
            <p:nvPr/>
          </p:nvSpPr>
          <p:spPr>
            <a:xfrm>
              <a:off x="386032" y="1706979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37B3A8C-43FE-4D0C-8D23-8027AAFB6AD3}"/>
              </a:ext>
            </a:extLst>
          </p:cNvPr>
          <p:cNvGrpSpPr/>
          <p:nvPr/>
        </p:nvGrpSpPr>
        <p:grpSpPr>
          <a:xfrm>
            <a:off x="8570004" y="4576970"/>
            <a:ext cx="154809" cy="276999"/>
            <a:chOff x="1672550" y="5640427"/>
            <a:chExt cx="154809" cy="276999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41049E4-8077-44B4-A7E8-6E65974E8D86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4BD489D-4920-43A6-858E-A32C5BFF066B}"/>
                </a:ext>
              </a:extLst>
            </p:cNvPr>
            <p:cNvSpPr txBox="1"/>
            <p:nvPr/>
          </p:nvSpPr>
          <p:spPr>
            <a:xfrm>
              <a:off x="1674804" y="5640427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2F758B7-ACE4-4692-9BEC-AB8CE5E2EB84}"/>
              </a:ext>
            </a:extLst>
          </p:cNvPr>
          <p:cNvGrpSpPr/>
          <p:nvPr/>
        </p:nvGrpSpPr>
        <p:grpSpPr>
          <a:xfrm>
            <a:off x="5944719" y="5122228"/>
            <a:ext cx="164460" cy="276999"/>
            <a:chOff x="368940" y="1706979"/>
            <a:chExt cx="164460" cy="276999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9118F88F-E0E8-4712-8A8D-BC2089189BA8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4C0EEF6-9C60-4440-9D72-6B1E0AA5ABD8}"/>
                </a:ext>
              </a:extLst>
            </p:cNvPr>
            <p:cNvSpPr txBox="1"/>
            <p:nvPr/>
          </p:nvSpPr>
          <p:spPr>
            <a:xfrm>
              <a:off x="368940" y="1706979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082816E-09D8-41A3-9C03-F3A20112AC07}"/>
              </a:ext>
            </a:extLst>
          </p:cNvPr>
          <p:cNvGrpSpPr/>
          <p:nvPr/>
        </p:nvGrpSpPr>
        <p:grpSpPr>
          <a:xfrm>
            <a:off x="8792685" y="5148843"/>
            <a:ext cx="163355" cy="276999"/>
            <a:chOff x="1672550" y="5640427"/>
            <a:chExt cx="163355" cy="276999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BD711DFD-93F0-4397-A361-39C6EBDDCE1F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202C2FD-A6F4-46A6-A378-229AD71CA879}"/>
                </a:ext>
              </a:extLst>
            </p:cNvPr>
            <p:cNvSpPr txBox="1"/>
            <p:nvPr/>
          </p:nvSpPr>
          <p:spPr>
            <a:xfrm>
              <a:off x="1683350" y="5640427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0F00BBE-CCCB-406B-B1DD-7091C52A79FF}"/>
              </a:ext>
            </a:extLst>
          </p:cNvPr>
          <p:cNvGrpSpPr/>
          <p:nvPr/>
        </p:nvGrpSpPr>
        <p:grpSpPr>
          <a:xfrm>
            <a:off x="-802962" y="3441583"/>
            <a:ext cx="163355" cy="276999"/>
            <a:chOff x="1672550" y="5640427"/>
            <a:chExt cx="163355" cy="276999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9EFEA20-412E-4965-96EE-FD70A7EDFFB2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D31CC4C-6293-4951-B1BF-2AEE798A8E2E}"/>
                </a:ext>
              </a:extLst>
            </p:cNvPr>
            <p:cNvSpPr txBox="1"/>
            <p:nvPr/>
          </p:nvSpPr>
          <p:spPr>
            <a:xfrm>
              <a:off x="1683350" y="5640427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FFDEB1C-2778-4F85-B93E-9F9ADD9A3633}"/>
              </a:ext>
            </a:extLst>
          </p:cNvPr>
          <p:cNvGrpSpPr/>
          <p:nvPr/>
        </p:nvGrpSpPr>
        <p:grpSpPr>
          <a:xfrm>
            <a:off x="-2010102" y="3940255"/>
            <a:ext cx="179428" cy="289561"/>
            <a:chOff x="533400" y="6098538"/>
            <a:chExt cx="179428" cy="289561"/>
          </a:xfrm>
        </p:grpSpPr>
        <p:sp>
          <p:nvSpPr>
            <p:cNvPr id="148" name="Left Bracket 147">
              <a:extLst>
                <a:ext uri="{FF2B5EF4-FFF2-40B4-BE49-F238E27FC236}">
                  <a16:creationId xmlns:a16="http://schemas.microsoft.com/office/drawing/2014/main" id="{FDD5A378-3035-4EAA-974C-E63FC29FE437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8396077-D73D-43CC-BBF0-64A369DCE284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8B8138B-FB3D-41ED-A0EA-62C15C2EC3B2}"/>
              </a:ext>
            </a:extLst>
          </p:cNvPr>
          <p:cNvGrpSpPr/>
          <p:nvPr/>
        </p:nvGrpSpPr>
        <p:grpSpPr>
          <a:xfrm flipH="1">
            <a:off x="2140045" y="1743873"/>
            <a:ext cx="228150" cy="285390"/>
            <a:chOff x="533400" y="6098538"/>
            <a:chExt cx="179428" cy="289561"/>
          </a:xfrm>
        </p:grpSpPr>
        <p:sp>
          <p:nvSpPr>
            <p:cNvPr id="175" name="Left Bracket 174">
              <a:extLst>
                <a:ext uri="{FF2B5EF4-FFF2-40B4-BE49-F238E27FC236}">
                  <a16:creationId xmlns:a16="http://schemas.microsoft.com/office/drawing/2014/main" id="{0A499C03-AD0B-4EC7-AF18-87BFB49D8C5C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168DCBA-F31D-4C2C-B5DC-9C9B9DCABFB6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A963F52-3DA8-43F1-84E3-98FF6D94CDE7}"/>
              </a:ext>
            </a:extLst>
          </p:cNvPr>
          <p:cNvGrpSpPr/>
          <p:nvPr/>
        </p:nvGrpSpPr>
        <p:grpSpPr>
          <a:xfrm flipH="1">
            <a:off x="10920197" y="2302633"/>
            <a:ext cx="228150" cy="285390"/>
            <a:chOff x="533400" y="6098538"/>
            <a:chExt cx="179428" cy="289561"/>
          </a:xfrm>
        </p:grpSpPr>
        <p:sp>
          <p:nvSpPr>
            <p:cNvPr id="181" name="Left Bracket 180">
              <a:extLst>
                <a:ext uri="{FF2B5EF4-FFF2-40B4-BE49-F238E27FC236}">
                  <a16:creationId xmlns:a16="http://schemas.microsoft.com/office/drawing/2014/main" id="{3C7DC6AE-0906-4CA7-805A-DA32F338BD0C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D323C53E-1860-4795-B704-5CCD4EE4A7D5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993F605-D4CC-46D1-AE92-EE4FC5683FA4}"/>
              </a:ext>
            </a:extLst>
          </p:cNvPr>
          <p:cNvGrpSpPr/>
          <p:nvPr/>
        </p:nvGrpSpPr>
        <p:grpSpPr>
          <a:xfrm>
            <a:off x="9216855" y="4501920"/>
            <a:ext cx="179428" cy="289561"/>
            <a:chOff x="533400" y="6098538"/>
            <a:chExt cx="179428" cy="289561"/>
          </a:xfrm>
        </p:grpSpPr>
        <p:sp>
          <p:nvSpPr>
            <p:cNvPr id="184" name="Left Bracket 183">
              <a:extLst>
                <a:ext uri="{FF2B5EF4-FFF2-40B4-BE49-F238E27FC236}">
                  <a16:creationId xmlns:a16="http://schemas.microsoft.com/office/drawing/2014/main" id="{4F5C31C6-4ECA-4E8D-AB52-94CD3F749C81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C93D124-BD6D-49A6-98D1-47795B3E5ED4}"/>
                </a:ext>
              </a:extLst>
            </p:cNvPr>
            <p:cNvSpPr txBox="1"/>
            <p:nvPr/>
          </p:nvSpPr>
          <p:spPr>
            <a:xfrm>
              <a:off x="533400" y="6111100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65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Table 85"/>
          <p:cNvGraphicFramePr>
            <a:graphicFrameLocks noGrp="1"/>
          </p:cNvGraphicFramePr>
          <p:nvPr/>
        </p:nvGraphicFramePr>
        <p:xfrm>
          <a:off x="-3352800" y="-114300"/>
          <a:ext cx="632968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8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" name="Table 130"/>
          <p:cNvGraphicFramePr>
            <a:graphicFrameLocks noGrp="1"/>
          </p:cNvGraphicFramePr>
          <p:nvPr/>
        </p:nvGraphicFramePr>
        <p:xfrm>
          <a:off x="6048373" y="-111445"/>
          <a:ext cx="6372226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6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8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Rectangle 109"/>
          <p:cNvSpPr/>
          <p:nvPr/>
        </p:nvSpPr>
        <p:spPr>
          <a:xfrm>
            <a:off x="-3352800" y="-152400"/>
            <a:ext cx="15773400" cy="579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F6765E-A40F-4C2D-AEAA-703ECBC94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095" y="622372"/>
            <a:ext cx="1731414" cy="49686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650BC9-0A0F-4C2C-91D6-2E5D2939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856" y="628271"/>
            <a:ext cx="1731414" cy="4968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DC1B8C-0395-4B27-9EBE-F41B09E6D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490" y="624892"/>
            <a:ext cx="1731414" cy="49686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18CD5D-92B8-4084-9256-D95B2754A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85409" y="648745"/>
            <a:ext cx="1731414" cy="4968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94CBFF-A712-4C05-A189-10D485780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769334" y="656324"/>
            <a:ext cx="1737511" cy="4968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2E2347-5C15-45ED-A997-EB7FAC30AC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179" y="648704"/>
            <a:ext cx="1737511" cy="49686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07DFCF-912F-48F6-88AB-BBD4BF6096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51420" y="645180"/>
            <a:ext cx="1731414" cy="49686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1B0FA8-F84A-4314-8B56-12DCF106B4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7399" y="630119"/>
            <a:ext cx="1731414" cy="4968671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10" cstate="print"/>
          <a:srcRect l="44991" t="16296" r="39571" b="38461"/>
          <a:stretch/>
        </p:blipFill>
        <p:spPr bwMode="auto">
          <a:xfrm>
            <a:off x="3092614" y="180977"/>
            <a:ext cx="2834656" cy="4672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3593349" y="872609"/>
            <a:ext cx="1832264" cy="175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 flipH="1">
            <a:off x="3645476" y="810987"/>
            <a:ext cx="1826953" cy="1776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86045" y="162520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94100" y="161464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94835" y="241006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13885" y="82002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5725" y="165101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pitchFamily="18" charset="0"/>
                <a:cs typeface="Times" pitchFamily="18" charset="0"/>
              </a:rPr>
              <a:t>45˚ Abduction          75˚ Abduction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725" y="469901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Slice Volume (%)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5725" y="-6350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Times" pitchFamily="18" charset="0"/>
                <a:cs typeface="Times" pitchFamily="18" charset="0"/>
              </a:rPr>
              <a:t>Lateral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124200" y="-16927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" pitchFamily="18" charset="0"/>
                <a:cs typeface="Times" pitchFamily="18" charset="0"/>
              </a:rPr>
              <a:t>Cortical Bone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-3124200" y="5371841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Depth  from Cut Plane (mm)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42989" y="4482811"/>
            <a:ext cx="152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*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290614" y="445741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p&lt;0.05</a:t>
            </a: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/>
        </p:nvGraphicFramePr>
        <p:xfrm>
          <a:off x="962025" y="990596"/>
          <a:ext cx="1066800" cy="441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0-5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5-10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10-15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15-20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20-25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25-30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30-35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35-40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5" name="TextBox 124"/>
          <p:cNvSpPr txBox="1"/>
          <p:nvPr/>
        </p:nvSpPr>
        <p:spPr>
          <a:xfrm>
            <a:off x="-3143250" y="160639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pitchFamily="18" charset="0"/>
                <a:cs typeface="Times" pitchFamily="18" charset="0"/>
              </a:rPr>
              <a:t>45˚ Abduction          75˚ Abduction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-3143250" y="46543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Slice Volume (%)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-3143250" y="-67962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Times" pitchFamily="18" charset="0"/>
                <a:cs typeface="Times" pitchFamily="18" charset="0"/>
              </a:rPr>
              <a:t>Posterior</a:t>
            </a:r>
          </a:p>
        </p:txBody>
      </p:sp>
      <p:graphicFrame>
        <p:nvGraphicFramePr>
          <p:cNvPr id="128" name="Table 127"/>
          <p:cNvGraphicFramePr>
            <a:graphicFrameLocks noGrp="1"/>
          </p:cNvGraphicFramePr>
          <p:nvPr/>
        </p:nvGraphicFramePr>
        <p:xfrm>
          <a:off x="-2266950" y="986134"/>
          <a:ext cx="1066800" cy="441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0-5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5-10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10-15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15-20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20-25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25-30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30-35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35-40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2" name="TextBox 131"/>
          <p:cNvSpPr txBox="1"/>
          <p:nvPr/>
        </p:nvSpPr>
        <p:spPr>
          <a:xfrm>
            <a:off x="9334500" y="167956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pitchFamily="18" charset="0"/>
                <a:cs typeface="Times" pitchFamily="18" charset="0"/>
              </a:rPr>
              <a:t>45˚ Abduction          75˚ Abduction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9334500" y="472756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Slice Volume (%)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334500" y="-60645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Times" pitchFamily="18" charset="0"/>
                <a:cs typeface="Times" pitchFamily="18" charset="0"/>
              </a:rPr>
              <a:t>Anterior</a:t>
            </a:r>
          </a:p>
        </p:txBody>
      </p:sp>
      <p:graphicFrame>
        <p:nvGraphicFramePr>
          <p:cNvPr id="136" name="Table 135"/>
          <p:cNvGraphicFramePr>
            <a:graphicFrameLocks noGrp="1"/>
          </p:cNvGraphicFramePr>
          <p:nvPr/>
        </p:nvGraphicFramePr>
        <p:xfrm>
          <a:off x="10210800" y="969636"/>
          <a:ext cx="1066800" cy="441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0-5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5-10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10-15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15-20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20-25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25-30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30-35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35-40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6105525" y="163494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pitchFamily="18" charset="0"/>
                <a:cs typeface="Times" pitchFamily="18" charset="0"/>
              </a:rPr>
              <a:t>45˚ Abduction          75˚ Abduction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105525" y="468294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Slice Volume (%)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105525" y="-65107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Times" pitchFamily="18" charset="0"/>
                <a:cs typeface="Times" pitchFamily="18" charset="0"/>
              </a:rPr>
              <a:t>Medial</a:t>
            </a:r>
          </a:p>
        </p:txBody>
      </p:sp>
      <p:graphicFrame>
        <p:nvGraphicFramePr>
          <p:cNvPr id="142" name="Table 141"/>
          <p:cNvGraphicFramePr>
            <a:graphicFrameLocks noGrp="1"/>
          </p:cNvGraphicFramePr>
          <p:nvPr/>
        </p:nvGraphicFramePr>
        <p:xfrm>
          <a:off x="6981825" y="965174"/>
          <a:ext cx="1066800" cy="441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0-5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5-10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10-15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15-20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20-25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25-30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30-35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35-40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11" cstate="print"/>
          <a:srcRect l="1125" t="91393"/>
          <a:stretch>
            <a:fillRect/>
          </a:stretch>
        </p:blipFill>
        <p:spPr bwMode="auto">
          <a:xfrm>
            <a:off x="3009896" y="4953000"/>
            <a:ext cx="292893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C649DDDD-E3BE-46ED-A715-03A497F14DCD}"/>
              </a:ext>
            </a:extLst>
          </p:cNvPr>
          <p:cNvGrpSpPr/>
          <p:nvPr/>
        </p:nvGrpSpPr>
        <p:grpSpPr>
          <a:xfrm flipH="1">
            <a:off x="9038160" y="1058609"/>
            <a:ext cx="182737" cy="424960"/>
            <a:chOff x="544127" y="6098538"/>
            <a:chExt cx="168701" cy="241935"/>
          </a:xfrm>
        </p:grpSpPr>
        <p:sp>
          <p:nvSpPr>
            <p:cNvPr id="52" name="Left Bracket 51">
              <a:extLst>
                <a:ext uri="{FF2B5EF4-FFF2-40B4-BE49-F238E27FC236}">
                  <a16:creationId xmlns:a16="http://schemas.microsoft.com/office/drawing/2014/main" id="{D0AFBA8D-5D15-4108-8AF7-6F71957E47AC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82DAFA-FB55-4E70-8CF3-8204092EB00E}"/>
                </a:ext>
              </a:extLst>
            </p:cNvPr>
            <p:cNvSpPr txBox="1"/>
            <p:nvPr/>
          </p:nvSpPr>
          <p:spPr>
            <a:xfrm>
              <a:off x="544127" y="6169626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0B0468B-2BC9-4C1A-A973-A91B0B4DD9CB}"/>
              </a:ext>
            </a:extLst>
          </p:cNvPr>
          <p:cNvGrpSpPr/>
          <p:nvPr/>
        </p:nvGrpSpPr>
        <p:grpSpPr>
          <a:xfrm>
            <a:off x="5975954" y="1024427"/>
            <a:ext cx="99920" cy="307908"/>
            <a:chOff x="424369" y="1743194"/>
            <a:chExt cx="109031" cy="17968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78EC7CC-51B8-4C66-BE38-07B82FB6C56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2B6B677-7FF2-4909-8F9D-F94569C7B34F}"/>
                </a:ext>
              </a:extLst>
            </p:cNvPr>
            <p:cNvSpPr txBox="1"/>
            <p:nvPr/>
          </p:nvSpPr>
          <p:spPr>
            <a:xfrm>
              <a:off x="424369" y="1762567"/>
              <a:ext cx="92538" cy="1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E4F52A7-02B0-42C7-B448-4C9248A4903F}"/>
              </a:ext>
            </a:extLst>
          </p:cNvPr>
          <p:cNvGrpSpPr/>
          <p:nvPr/>
        </p:nvGrpSpPr>
        <p:grpSpPr>
          <a:xfrm>
            <a:off x="-24791" y="1208799"/>
            <a:ext cx="93570" cy="307908"/>
            <a:chOff x="431298" y="1743194"/>
            <a:chExt cx="102102" cy="179686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691F3A9-04BD-4862-BCBB-852F69DF09CC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9169126-3FD1-48C5-8C8E-DF6D0360129D}"/>
                </a:ext>
              </a:extLst>
            </p:cNvPr>
            <p:cNvSpPr txBox="1"/>
            <p:nvPr/>
          </p:nvSpPr>
          <p:spPr>
            <a:xfrm>
              <a:off x="431298" y="1762567"/>
              <a:ext cx="92538" cy="1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044C7B8-7847-4080-8032-68C0AF42171E}"/>
              </a:ext>
            </a:extLst>
          </p:cNvPr>
          <p:cNvGrpSpPr/>
          <p:nvPr/>
        </p:nvGrpSpPr>
        <p:grpSpPr>
          <a:xfrm>
            <a:off x="9229933" y="1169709"/>
            <a:ext cx="88803" cy="307908"/>
            <a:chOff x="436499" y="1743194"/>
            <a:chExt cx="96901" cy="179686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12E9E68-13B1-4597-BCF5-FF74E5EA1C62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187A7EC-2017-4BDC-9223-2D76B4754703}"/>
                </a:ext>
              </a:extLst>
            </p:cNvPr>
            <p:cNvSpPr txBox="1"/>
            <p:nvPr/>
          </p:nvSpPr>
          <p:spPr>
            <a:xfrm>
              <a:off x="436499" y="1762567"/>
              <a:ext cx="92538" cy="1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665F790-62BF-40C9-8550-8954E906289E}"/>
              </a:ext>
            </a:extLst>
          </p:cNvPr>
          <p:cNvGrpSpPr/>
          <p:nvPr/>
        </p:nvGrpSpPr>
        <p:grpSpPr>
          <a:xfrm>
            <a:off x="9089610" y="1024425"/>
            <a:ext cx="216431" cy="424960"/>
            <a:chOff x="570882" y="6098538"/>
            <a:chExt cx="141946" cy="241935"/>
          </a:xfrm>
        </p:grpSpPr>
        <p:sp>
          <p:nvSpPr>
            <p:cNvPr id="79" name="Left Bracket 78">
              <a:extLst>
                <a:ext uri="{FF2B5EF4-FFF2-40B4-BE49-F238E27FC236}">
                  <a16:creationId xmlns:a16="http://schemas.microsoft.com/office/drawing/2014/main" id="{8300F5CF-5659-458E-AF6C-D5E0D0F30BA1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E725D8-FA58-4531-88C2-99D659EFC998}"/>
                </a:ext>
              </a:extLst>
            </p:cNvPr>
            <p:cNvSpPr txBox="1"/>
            <p:nvPr/>
          </p:nvSpPr>
          <p:spPr>
            <a:xfrm>
              <a:off x="570882" y="6170168"/>
              <a:ext cx="139816" cy="122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CF16A55-F117-4B9D-82F8-846535F8C296}"/>
              </a:ext>
            </a:extLst>
          </p:cNvPr>
          <p:cNvGrpSpPr/>
          <p:nvPr/>
        </p:nvGrpSpPr>
        <p:grpSpPr>
          <a:xfrm>
            <a:off x="8991065" y="1178326"/>
            <a:ext cx="107155" cy="292014"/>
            <a:chOff x="1657128" y="5676642"/>
            <a:chExt cx="141607" cy="160313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FC3C04F-7E9A-4B59-8F59-057CFF1C7DE2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A7468E-A2D8-4D63-BA11-5F7197BECE2D}"/>
                </a:ext>
              </a:extLst>
            </p:cNvPr>
            <p:cNvSpPr txBox="1"/>
            <p:nvPr/>
          </p:nvSpPr>
          <p:spPr>
            <a:xfrm>
              <a:off x="1657128" y="569587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D6A2EF6-DF7D-4592-9161-0BF1CBB15CCF}"/>
              </a:ext>
            </a:extLst>
          </p:cNvPr>
          <p:cNvGrpSpPr/>
          <p:nvPr/>
        </p:nvGrpSpPr>
        <p:grpSpPr>
          <a:xfrm>
            <a:off x="2981976" y="1207806"/>
            <a:ext cx="107155" cy="292014"/>
            <a:chOff x="1668876" y="5676642"/>
            <a:chExt cx="141607" cy="160313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6E5668A-E60C-409B-B8FE-0B48F4CE1C5E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DE86F51-8669-4C54-A213-4973F60396DC}"/>
                </a:ext>
              </a:extLst>
            </p:cNvPr>
            <p:cNvSpPr txBox="1"/>
            <p:nvPr/>
          </p:nvSpPr>
          <p:spPr>
            <a:xfrm>
              <a:off x="1668876" y="569587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F4DBED6-D974-49E4-AA96-EA92C737F9E5}"/>
              </a:ext>
            </a:extLst>
          </p:cNvPr>
          <p:cNvGrpSpPr/>
          <p:nvPr/>
        </p:nvGrpSpPr>
        <p:grpSpPr>
          <a:xfrm>
            <a:off x="12229432" y="1220003"/>
            <a:ext cx="107156" cy="241516"/>
            <a:chOff x="1665518" y="5676642"/>
            <a:chExt cx="141607" cy="160313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54EB562-E9F6-4401-89C6-AB0129ACDFF7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8419F39-C366-439A-80DE-21782EB42692}"/>
                </a:ext>
              </a:extLst>
            </p:cNvPr>
            <p:cNvSpPr txBox="1"/>
            <p:nvPr/>
          </p:nvSpPr>
          <p:spPr>
            <a:xfrm>
              <a:off x="1665518" y="5683231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83A5A40-23C2-4D91-A80E-E6673377EB4D}"/>
              </a:ext>
            </a:extLst>
          </p:cNvPr>
          <p:cNvGrpSpPr/>
          <p:nvPr/>
        </p:nvGrpSpPr>
        <p:grpSpPr>
          <a:xfrm flipH="1">
            <a:off x="12268501" y="1021250"/>
            <a:ext cx="182737" cy="424960"/>
            <a:chOff x="544127" y="6098538"/>
            <a:chExt cx="168701" cy="241935"/>
          </a:xfrm>
        </p:grpSpPr>
        <p:sp>
          <p:nvSpPr>
            <p:cNvPr id="108" name="Left Bracket 107">
              <a:extLst>
                <a:ext uri="{FF2B5EF4-FFF2-40B4-BE49-F238E27FC236}">
                  <a16:creationId xmlns:a16="http://schemas.microsoft.com/office/drawing/2014/main" id="{54528A7F-E31C-487D-844B-EAEF76118716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DA71DFA-9F34-4994-9920-BC2AA6176CE1}"/>
                </a:ext>
              </a:extLst>
            </p:cNvPr>
            <p:cNvSpPr txBox="1"/>
            <p:nvPr/>
          </p:nvSpPr>
          <p:spPr>
            <a:xfrm>
              <a:off x="544127" y="6156066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4315D77-1B55-434D-84B3-221FF4D78DEE}"/>
              </a:ext>
            </a:extLst>
          </p:cNvPr>
          <p:cNvGrpSpPr/>
          <p:nvPr/>
        </p:nvGrpSpPr>
        <p:grpSpPr>
          <a:xfrm>
            <a:off x="-38243" y="1768461"/>
            <a:ext cx="103095" cy="307905"/>
            <a:chOff x="420905" y="1743194"/>
            <a:chExt cx="112495" cy="179684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E7AE2F2-EB78-4769-8204-4C0152453BCE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B874536-7A18-45B2-9733-787964FEFCEB}"/>
                </a:ext>
              </a:extLst>
            </p:cNvPr>
            <p:cNvSpPr txBox="1"/>
            <p:nvPr/>
          </p:nvSpPr>
          <p:spPr>
            <a:xfrm>
              <a:off x="420905" y="1762565"/>
              <a:ext cx="92538" cy="1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A438028-CC21-4D79-8C01-407592D3631F}"/>
              </a:ext>
            </a:extLst>
          </p:cNvPr>
          <p:cNvGrpSpPr/>
          <p:nvPr/>
        </p:nvGrpSpPr>
        <p:grpSpPr>
          <a:xfrm>
            <a:off x="9218612" y="1733117"/>
            <a:ext cx="93574" cy="307905"/>
            <a:chOff x="431294" y="1743194"/>
            <a:chExt cx="102106" cy="179684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6E6A4E9-0B4D-4B04-AA31-6654ACABF75F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F4D22B1-2805-4515-B5E7-4CFB190394B5}"/>
                </a:ext>
              </a:extLst>
            </p:cNvPr>
            <p:cNvSpPr txBox="1"/>
            <p:nvPr/>
          </p:nvSpPr>
          <p:spPr>
            <a:xfrm>
              <a:off x="431294" y="1762565"/>
              <a:ext cx="92538" cy="1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57D3E33-3CCB-4A1E-BA27-DBB6BD287660}"/>
              </a:ext>
            </a:extLst>
          </p:cNvPr>
          <p:cNvGrpSpPr/>
          <p:nvPr/>
        </p:nvGrpSpPr>
        <p:grpSpPr>
          <a:xfrm>
            <a:off x="9070357" y="1587188"/>
            <a:ext cx="221186" cy="424960"/>
            <a:chOff x="567761" y="6098538"/>
            <a:chExt cx="145067" cy="241935"/>
          </a:xfrm>
        </p:grpSpPr>
        <p:sp>
          <p:nvSpPr>
            <p:cNvPr id="148" name="Left Bracket 147">
              <a:extLst>
                <a:ext uri="{FF2B5EF4-FFF2-40B4-BE49-F238E27FC236}">
                  <a16:creationId xmlns:a16="http://schemas.microsoft.com/office/drawing/2014/main" id="{0C6D9FCC-B16E-4D8F-8D42-9DCE9609AD45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2C000D1-4058-4C66-B0F5-385CD43C9065}"/>
                </a:ext>
              </a:extLst>
            </p:cNvPr>
            <p:cNvSpPr txBox="1"/>
            <p:nvPr/>
          </p:nvSpPr>
          <p:spPr>
            <a:xfrm>
              <a:off x="567761" y="6167456"/>
              <a:ext cx="139816" cy="122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130E6FD-921C-46EB-A282-45B2E0317197}"/>
              </a:ext>
            </a:extLst>
          </p:cNvPr>
          <p:cNvGrpSpPr/>
          <p:nvPr/>
        </p:nvGrpSpPr>
        <p:grpSpPr>
          <a:xfrm>
            <a:off x="2973431" y="1770438"/>
            <a:ext cx="108183" cy="292014"/>
            <a:chOff x="1672550" y="5676642"/>
            <a:chExt cx="142966" cy="160313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636B479-90ED-4513-B892-D52DF280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56407A3-3957-4E05-81EE-55095535ED2F}"/>
                </a:ext>
              </a:extLst>
            </p:cNvPr>
            <p:cNvSpPr txBox="1"/>
            <p:nvPr/>
          </p:nvSpPr>
          <p:spPr>
            <a:xfrm>
              <a:off x="1673909" y="569587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6D997FA-467E-45F2-894E-17BF2E0A8CC6}"/>
              </a:ext>
            </a:extLst>
          </p:cNvPr>
          <p:cNvGrpSpPr/>
          <p:nvPr/>
        </p:nvGrpSpPr>
        <p:grpSpPr>
          <a:xfrm>
            <a:off x="12224944" y="1745603"/>
            <a:ext cx="108183" cy="292014"/>
            <a:chOff x="1672550" y="5676642"/>
            <a:chExt cx="142966" cy="160313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6125740-C58F-4E84-B4C8-62D58C5D758F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F2BFA17-3E0F-4A8C-B417-56BCCB7E6A70}"/>
                </a:ext>
              </a:extLst>
            </p:cNvPr>
            <p:cNvSpPr txBox="1"/>
            <p:nvPr/>
          </p:nvSpPr>
          <p:spPr>
            <a:xfrm>
              <a:off x="1673909" y="569587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E9B0FB9-9CD1-4251-80DE-12362F3B84D6}"/>
              </a:ext>
            </a:extLst>
          </p:cNvPr>
          <p:cNvGrpSpPr/>
          <p:nvPr/>
        </p:nvGrpSpPr>
        <p:grpSpPr>
          <a:xfrm flipH="1">
            <a:off x="12267073" y="1581636"/>
            <a:ext cx="182737" cy="424960"/>
            <a:chOff x="544127" y="6098538"/>
            <a:chExt cx="168701" cy="241935"/>
          </a:xfrm>
        </p:grpSpPr>
        <p:sp>
          <p:nvSpPr>
            <p:cNvPr id="169" name="Left Bracket 168">
              <a:extLst>
                <a:ext uri="{FF2B5EF4-FFF2-40B4-BE49-F238E27FC236}">
                  <a16:creationId xmlns:a16="http://schemas.microsoft.com/office/drawing/2014/main" id="{808EB4BF-328B-4918-B807-3BE9046C9460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44A2E7D-25B3-4398-9C67-DA00586C123A}"/>
                </a:ext>
              </a:extLst>
            </p:cNvPr>
            <p:cNvSpPr txBox="1"/>
            <p:nvPr/>
          </p:nvSpPr>
          <p:spPr>
            <a:xfrm>
              <a:off x="544127" y="6153355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68C1C38-EB9D-4CEE-973E-7DD91F4510CA}"/>
              </a:ext>
            </a:extLst>
          </p:cNvPr>
          <p:cNvGrpSpPr/>
          <p:nvPr/>
        </p:nvGrpSpPr>
        <p:grpSpPr>
          <a:xfrm>
            <a:off x="-48169" y="2304951"/>
            <a:ext cx="103094" cy="307905"/>
            <a:chOff x="420908" y="1743194"/>
            <a:chExt cx="112495" cy="179684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7BCD80A-4A96-47BB-B6C4-30DFDE2B7554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3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F66D089F-1FD4-439F-A1E1-FDB380A3B0B6}"/>
                </a:ext>
              </a:extLst>
            </p:cNvPr>
            <p:cNvSpPr txBox="1"/>
            <p:nvPr/>
          </p:nvSpPr>
          <p:spPr>
            <a:xfrm>
              <a:off x="420908" y="1762565"/>
              <a:ext cx="92538" cy="1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EF4E57C-533F-4F2E-9F6F-FFA6D525D8B4}"/>
              </a:ext>
            </a:extLst>
          </p:cNvPr>
          <p:cNvGrpSpPr/>
          <p:nvPr/>
        </p:nvGrpSpPr>
        <p:grpSpPr>
          <a:xfrm>
            <a:off x="-3246704" y="2319469"/>
            <a:ext cx="87218" cy="293613"/>
            <a:chOff x="438228" y="1743194"/>
            <a:chExt cx="95172" cy="171344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28072F9-014E-4934-A8D8-08B3286DBEEE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BC0588D-961A-47F4-937A-500D798F0D1D}"/>
                </a:ext>
              </a:extLst>
            </p:cNvPr>
            <p:cNvSpPr txBox="1"/>
            <p:nvPr/>
          </p:nvSpPr>
          <p:spPr>
            <a:xfrm>
              <a:off x="438228" y="1754225"/>
              <a:ext cx="92538" cy="1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B73792B-AE2B-48EB-9702-CB48ED6201B7}"/>
              </a:ext>
            </a:extLst>
          </p:cNvPr>
          <p:cNvGrpSpPr/>
          <p:nvPr/>
        </p:nvGrpSpPr>
        <p:grpSpPr>
          <a:xfrm>
            <a:off x="2975726" y="2316222"/>
            <a:ext cx="107155" cy="292014"/>
            <a:chOff x="1668876" y="5676642"/>
            <a:chExt cx="141607" cy="160313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9F12087-95DA-40E6-B748-A00EAE9B192D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62B81A2-A4C1-43DE-85F5-D597C7DE2EEB}"/>
                </a:ext>
              </a:extLst>
            </p:cNvPr>
            <p:cNvSpPr txBox="1"/>
            <p:nvPr/>
          </p:nvSpPr>
          <p:spPr>
            <a:xfrm>
              <a:off x="1668876" y="569587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91CD49E-2ACE-4EAA-99F1-9983669CF303}"/>
              </a:ext>
            </a:extLst>
          </p:cNvPr>
          <p:cNvGrpSpPr/>
          <p:nvPr/>
        </p:nvGrpSpPr>
        <p:grpSpPr>
          <a:xfrm>
            <a:off x="-259480" y="2331896"/>
            <a:ext cx="107155" cy="292014"/>
            <a:chOff x="1668876" y="5676642"/>
            <a:chExt cx="141607" cy="160313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30D05E5-1198-40E1-8FAA-6A5EB7FD1968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40B1A1C-A071-4384-9B92-DC92A21A6998}"/>
                </a:ext>
              </a:extLst>
            </p:cNvPr>
            <p:cNvSpPr txBox="1"/>
            <p:nvPr/>
          </p:nvSpPr>
          <p:spPr>
            <a:xfrm>
              <a:off x="1668876" y="569587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80C562E-2985-410D-BDC3-05E392F80019}"/>
              </a:ext>
            </a:extLst>
          </p:cNvPr>
          <p:cNvGrpSpPr/>
          <p:nvPr/>
        </p:nvGrpSpPr>
        <p:grpSpPr>
          <a:xfrm>
            <a:off x="5982234" y="2864340"/>
            <a:ext cx="106270" cy="307905"/>
            <a:chOff x="417440" y="1743194"/>
            <a:chExt cx="115960" cy="179684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D0E668C-52AB-4321-B8BC-1B2BF51937A4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04C4727-D032-499B-BEE9-C47E7D5B2AAC}"/>
                </a:ext>
              </a:extLst>
            </p:cNvPr>
            <p:cNvSpPr txBox="1"/>
            <p:nvPr/>
          </p:nvSpPr>
          <p:spPr>
            <a:xfrm>
              <a:off x="417440" y="1762565"/>
              <a:ext cx="92538" cy="1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2C96027-0D1F-4DA5-8DC9-BF85998F13AF}"/>
              </a:ext>
            </a:extLst>
          </p:cNvPr>
          <p:cNvGrpSpPr/>
          <p:nvPr/>
        </p:nvGrpSpPr>
        <p:grpSpPr>
          <a:xfrm>
            <a:off x="-45596" y="2894835"/>
            <a:ext cx="87218" cy="288851"/>
            <a:chOff x="438228" y="1743194"/>
            <a:chExt cx="95172" cy="168565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EAB6B5A-3DBA-4C82-A330-C53FAE0A35BC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33C7A54F-4AC2-417F-A7B1-3D1AA52446AA}"/>
                </a:ext>
              </a:extLst>
            </p:cNvPr>
            <p:cNvSpPr txBox="1"/>
            <p:nvPr/>
          </p:nvSpPr>
          <p:spPr>
            <a:xfrm>
              <a:off x="438228" y="1751446"/>
              <a:ext cx="92538" cy="1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15D6EE0-8122-418B-8193-DAF15A410DF0}"/>
              </a:ext>
            </a:extLst>
          </p:cNvPr>
          <p:cNvGrpSpPr/>
          <p:nvPr/>
        </p:nvGrpSpPr>
        <p:grpSpPr>
          <a:xfrm>
            <a:off x="9102738" y="2703469"/>
            <a:ext cx="221186" cy="424960"/>
            <a:chOff x="567761" y="6098538"/>
            <a:chExt cx="145067" cy="241935"/>
          </a:xfrm>
        </p:grpSpPr>
        <p:sp>
          <p:nvSpPr>
            <p:cNvPr id="205" name="Left Bracket 204">
              <a:extLst>
                <a:ext uri="{FF2B5EF4-FFF2-40B4-BE49-F238E27FC236}">
                  <a16:creationId xmlns:a16="http://schemas.microsoft.com/office/drawing/2014/main" id="{442CA4F0-8B52-4EAD-9655-C647BA4FA2D4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DE488F3-1472-46C9-9645-A2DA4F1A4385}"/>
                </a:ext>
              </a:extLst>
            </p:cNvPr>
            <p:cNvSpPr txBox="1"/>
            <p:nvPr/>
          </p:nvSpPr>
          <p:spPr>
            <a:xfrm>
              <a:off x="567761" y="6167456"/>
              <a:ext cx="139816" cy="122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8EF8C2CD-BA4B-4FDB-92E7-07B7B8898E79}"/>
              </a:ext>
            </a:extLst>
          </p:cNvPr>
          <p:cNvGrpSpPr/>
          <p:nvPr/>
        </p:nvGrpSpPr>
        <p:grpSpPr>
          <a:xfrm>
            <a:off x="9006121" y="2845991"/>
            <a:ext cx="107155" cy="292014"/>
            <a:chOff x="1669716" y="5676642"/>
            <a:chExt cx="141607" cy="160313"/>
          </a:xfrm>
        </p:grpSpPr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E94EC6C-07C3-401A-94EC-765AE2F316A3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A3143C3-1819-46E3-85B7-9B401987C47C}"/>
                </a:ext>
              </a:extLst>
            </p:cNvPr>
            <p:cNvSpPr txBox="1"/>
            <p:nvPr/>
          </p:nvSpPr>
          <p:spPr>
            <a:xfrm>
              <a:off x="1669716" y="5694133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CA76D9D0-96D6-4366-AE29-10022F11637C}"/>
              </a:ext>
            </a:extLst>
          </p:cNvPr>
          <p:cNvGrpSpPr/>
          <p:nvPr/>
        </p:nvGrpSpPr>
        <p:grpSpPr>
          <a:xfrm>
            <a:off x="2977674" y="2869464"/>
            <a:ext cx="107155" cy="292014"/>
            <a:chOff x="1668876" y="5676642"/>
            <a:chExt cx="141607" cy="160313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5C94C5A-A04F-4332-8CEE-F762E1CE2D3D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3783A025-B4C9-4D4D-88C5-3C0975DC2E2D}"/>
                </a:ext>
              </a:extLst>
            </p:cNvPr>
            <p:cNvSpPr txBox="1"/>
            <p:nvPr/>
          </p:nvSpPr>
          <p:spPr>
            <a:xfrm>
              <a:off x="1668876" y="569587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6F604BF8-FC5F-4348-A0D0-0D41EE87412E}"/>
              </a:ext>
            </a:extLst>
          </p:cNvPr>
          <p:cNvGrpSpPr/>
          <p:nvPr/>
        </p:nvGrpSpPr>
        <p:grpSpPr>
          <a:xfrm flipH="1">
            <a:off x="12259196" y="2695158"/>
            <a:ext cx="182737" cy="424960"/>
            <a:chOff x="544127" y="6098538"/>
            <a:chExt cx="168701" cy="241935"/>
          </a:xfrm>
        </p:grpSpPr>
        <p:sp>
          <p:nvSpPr>
            <p:cNvPr id="222" name="Left Bracket 221">
              <a:extLst>
                <a:ext uri="{FF2B5EF4-FFF2-40B4-BE49-F238E27FC236}">
                  <a16:creationId xmlns:a16="http://schemas.microsoft.com/office/drawing/2014/main" id="{81C00451-289E-4D7C-B443-9ED014E46601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F09E095-B065-4E4E-B8B1-1D0B18979716}"/>
                </a:ext>
              </a:extLst>
            </p:cNvPr>
            <p:cNvSpPr txBox="1"/>
            <p:nvPr/>
          </p:nvSpPr>
          <p:spPr>
            <a:xfrm>
              <a:off x="544127" y="6153354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B4CC730-2E18-4B21-8346-617FC1194CF4}"/>
              </a:ext>
            </a:extLst>
          </p:cNvPr>
          <p:cNvGrpSpPr/>
          <p:nvPr/>
        </p:nvGrpSpPr>
        <p:grpSpPr>
          <a:xfrm>
            <a:off x="-29078" y="3999238"/>
            <a:ext cx="84805" cy="284089"/>
            <a:chOff x="441696" y="1743194"/>
            <a:chExt cx="92538" cy="165786"/>
          </a:xfrm>
        </p:grpSpPr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260C2D2-0AE1-4EDB-AE6A-879B36791566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D6056489-E628-4BFE-B894-61E80430B5C8}"/>
                </a:ext>
              </a:extLst>
            </p:cNvPr>
            <p:cNvSpPr txBox="1"/>
            <p:nvPr/>
          </p:nvSpPr>
          <p:spPr>
            <a:xfrm>
              <a:off x="441696" y="1748667"/>
              <a:ext cx="92538" cy="1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F6269B2-3196-47A7-B7A3-56F161EA33F9}"/>
              </a:ext>
            </a:extLst>
          </p:cNvPr>
          <p:cNvGrpSpPr/>
          <p:nvPr/>
        </p:nvGrpSpPr>
        <p:grpSpPr>
          <a:xfrm>
            <a:off x="2991039" y="3991970"/>
            <a:ext cx="107155" cy="292014"/>
            <a:chOff x="1668876" y="5676642"/>
            <a:chExt cx="141607" cy="160313"/>
          </a:xfrm>
        </p:grpSpPr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22F35554-C555-40B6-B961-E8E4055C9EA1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114615D-05C2-42FB-A636-3C5CA9551CC5}"/>
                </a:ext>
              </a:extLst>
            </p:cNvPr>
            <p:cNvSpPr txBox="1"/>
            <p:nvPr/>
          </p:nvSpPr>
          <p:spPr>
            <a:xfrm>
              <a:off x="1668876" y="569587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D43E3D8E-79B7-4193-BB34-32AEB93B77F3}"/>
              </a:ext>
            </a:extLst>
          </p:cNvPr>
          <p:cNvGrpSpPr/>
          <p:nvPr/>
        </p:nvGrpSpPr>
        <p:grpSpPr>
          <a:xfrm>
            <a:off x="5812067" y="1026396"/>
            <a:ext cx="221191" cy="424960"/>
            <a:chOff x="574009" y="6098538"/>
            <a:chExt cx="145067" cy="241935"/>
          </a:xfrm>
        </p:grpSpPr>
        <p:sp>
          <p:nvSpPr>
            <p:cNvPr id="214" name="Left Bracket 213">
              <a:extLst>
                <a:ext uri="{FF2B5EF4-FFF2-40B4-BE49-F238E27FC236}">
                  <a16:creationId xmlns:a16="http://schemas.microsoft.com/office/drawing/2014/main" id="{2E910CCF-482D-4B98-913C-646FD5DF60B7}"/>
                </a:ext>
              </a:extLst>
            </p:cNvPr>
            <p:cNvSpPr/>
            <p:nvPr/>
          </p:nvSpPr>
          <p:spPr>
            <a:xfrm>
              <a:off x="670093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45EE9204-78CE-4CF9-AE14-A827CB8FE24E}"/>
                </a:ext>
              </a:extLst>
            </p:cNvPr>
            <p:cNvSpPr txBox="1"/>
            <p:nvPr/>
          </p:nvSpPr>
          <p:spPr>
            <a:xfrm>
              <a:off x="574009" y="6151185"/>
              <a:ext cx="139816" cy="122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sp>
        <p:nvSpPr>
          <p:cNvPr id="246" name="TextBox 245">
            <a:extLst>
              <a:ext uri="{FF2B5EF4-FFF2-40B4-BE49-F238E27FC236}">
                <a16:creationId xmlns:a16="http://schemas.microsoft.com/office/drawing/2014/main" id="{8034FB55-E7A4-4987-AA30-5B1362312481}"/>
              </a:ext>
            </a:extLst>
          </p:cNvPr>
          <p:cNvSpPr txBox="1"/>
          <p:nvPr/>
        </p:nvSpPr>
        <p:spPr>
          <a:xfrm>
            <a:off x="74477" y="5375444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Depth  from Cut Plane (mm)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A18EB0D-9A67-495C-9457-FC35DDDEAA6A}"/>
              </a:ext>
            </a:extLst>
          </p:cNvPr>
          <p:cNvSpPr txBox="1"/>
          <p:nvPr/>
        </p:nvSpPr>
        <p:spPr>
          <a:xfrm>
            <a:off x="6120975" y="535591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Depth  from Cut Plane (mm)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F0C730A-CADA-4B81-B56F-207ECC32FD3C}"/>
              </a:ext>
            </a:extLst>
          </p:cNvPr>
          <p:cNvSpPr txBox="1"/>
          <p:nvPr/>
        </p:nvSpPr>
        <p:spPr>
          <a:xfrm>
            <a:off x="9319799" y="5357815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Depth  from Cut Plane (mm)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28C15FE-E4D5-4E18-8B5F-302B526EA0DF}"/>
              </a:ext>
            </a:extLst>
          </p:cNvPr>
          <p:cNvGrpSpPr/>
          <p:nvPr/>
        </p:nvGrpSpPr>
        <p:grpSpPr>
          <a:xfrm>
            <a:off x="-242610" y="1785351"/>
            <a:ext cx="107155" cy="292014"/>
            <a:chOff x="1668876" y="5676642"/>
            <a:chExt cx="141607" cy="160313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05BA81C-9835-41DA-B42D-B49CCFFB0F78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E30D4B7C-2B99-4C8E-9CFE-E27A86836CE2}"/>
                </a:ext>
              </a:extLst>
            </p:cNvPr>
            <p:cNvSpPr txBox="1"/>
            <p:nvPr/>
          </p:nvSpPr>
          <p:spPr>
            <a:xfrm>
              <a:off x="1668876" y="569587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C79F5D1-F5A7-40C0-9BCD-201CFFC90B28}"/>
              </a:ext>
            </a:extLst>
          </p:cNvPr>
          <p:cNvGrpSpPr/>
          <p:nvPr/>
        </p:nvGrpSpPr>
        <p:grpSpPr>
          <a:xfrm flipH="1">
            <a:off x="-203706" y="2171113"/>
            <a:ext cx="182737" cy="424960"/>
            <a:chOff x="544127" y="6098538"/>
            <a:chExt cx="168701" cy="241935"/>
          </a:xfrm>
        </p:grpSpPr>
        <p:sp>
          <p:nvSpPr>
            <p:cNvPr id="208" name="Left Bracket 207">
              <a:extLst>
                <a:ext uri="{FF2B5EF4-FFF2-40B4-BE49-F238E27FC236}">
                  <a16:creationId xmlns:a16="http://schemas.microsoft.com/office/drawing/2014/main" id="{A21BFF91-5758-47AE-826F-71B1B3885A54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1B46A030-52C3-49FE-BCBE-2BB64C20FEB4}"/>
                </a:ext>
              </a:extLst>
            </p:cNvPr>
            <p:cNvSpPr txBox="1"/>
            <p:nvPr/>
          </p:nvSpPr>
          <p:spPr>
            <a:xfrm>
              <a:off x="544127" y="6169626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0A05FCF9-1B6A-4A2C-9DE1-BFBFD79F9C8B}"/>
              </a:ext>
            </a:extLst>
          </p:cNvPr>
          <p:cNvGrpSpPr/>
          <p:nvPr/>
        </p:nvGrpSpPr>
        <p:grpSpPr>
          <a:xfrm flipH="1">
            <a:off x="-229425" y="2733094"/>
            <a:ext cx="182737" cy="424960"/>
            <a:chOff x="544127" y="6098538"/>
            <a:chExt cx="168701" cy="241935"/>
          </a:xfrm>
        </p:grpSpPr>
        <p:sp>
          <p:nvSpPr>
            <p:cNvPr id="211" name="Left Bracket 210">
              <a:extLst>
                <a:ext uri="{FF2B5EF4-FFF2-40B4-BE49-F238E27FC236}">
                  <a16:creationId xmlns:a16="http://schemas.microsoft.com/office/drawing/2014/main" id="{78241AAD-9143-449C-A6FD-90027A1DA1FE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DFDAEA24-A59A-41AC-9400-ABBE75F9C905}"/>
                </a:ext>
              </a:extLst>
            </p:cNvPr>
            <p:cNvSpPr txBox="1"/>
            <p:nvPr/>
          </p:nvSpPr>
          <p:spPr>
            <a:xfrm>
              <a:off x="544127" y="6169626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6159B61-E62C-4EF6-B8E2-2CA7495082D9}"/>
              </a:ext>
            </a:extLst>
          </p:cNvPr>
          <p:cNvGrpSpPr/>
          <p:nvPr/>
        </p:nvGrpSpPr>
        <p:grpSpPr>
          <a:xfrm>
            <a:off x="-228668" y="1047290"/>
            <a:ext cx="225954" cy="424960"/>
            <a:chOff x="564637" y="6098538"/>
            <a:chExt cx="148191" cy="241935"/>
          </a:xfrm>
        </p:grpSpPr>
        <p:sp>
          <p:nvSpPr>
            <p:cNvPr id="244" name="Left Bracket 243">
              <a:extLst>
                <a:ext uri="{FF2B5EF4-FFF2-40B4-BE49-F238E27FC236}">
                  <a16:creationId xmlns:a16="http://schemas.microsoft.com/office/drawing/2014/main" id="{9CC4B5D8-FF9D-455F-A241-8A997D0E9DC5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FAA9B7FF-E4D4-48F6-B4B6-884447DE307B}"/>
                </a:ext>
              </a:extLst>
            </p:cNvPr>
            <p:cNvSpPr txBox="1"/>
            <p:nvPr/>
          </p:nvSpPr>
          <p:spPr>
            <a:xfrm>
              <a:off x="564637" y="6159320"/>
              <a:ext cx="139816" cy="122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8344D4FA-982B-4313-BEC7-84D1CFB896E7}"/>
              </a:ext>
            </a:extLst>
          </p:cNvPr>
          <p:cNvGrpSpPr/>
          <p:nvPr/>
        </p:nvGrpSpPr>
        <p:grpSpPr>
          <a:xfrm>
            <a:off x="-212852" y="1618775"/>
            <a:ext cx="225954" cy="424960"/>
            <a:chOff x="564637" y="6098538"/>
            <a:chExt cx="148191" cy="241935"/>
          </a:xfrm>
        </p:grpSpPr>
        <p:sp>
          <p:nvSpPr>
            <p:cNvPr id="250" name="Left Bracket 249">
              <a:extLst>
                <a:ext uri="{FF2B5EF4-FFF2-40B4-BE49-F238E27FC236}">
                  <a16:creationId xmlns:a16="http://schemas.microsoft.com/office/drawing/2014/main" id="{C073CC02-4E11-4A37-A73A-F70EA60A8382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5B5E78A-FF81-4291-ACC5-CA7CBC7C6C21}"/>
                </a:ext>
              </a:extLst>
            </p:cNvPr>
            <p:cNvSpPr txBox="1"/>
            <p:nvPr/>
          </p:nvSpPr>
          <p:spPr>
            <a:xfrm>
              <a:off x="564637" y="6159320"/>
              <a:ext cx="139816" cy="122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031FF488-AB91-4CEC-9B5D-9692AC36399A}"/>
              </a:ext>
            </a:extLst>
          </p:cNvPr>
          <p:cNvGrpSpPr/>
          <p:nvPr/>
        </p:nvGrpSpPr>
        <p:grpSpPr>
          <a:xfrm flipH="1">
            <a:off x="3042418" y="2695158"/>
            <a:ext cx="182737" cy="424960"/>
            <a:chOff x="544127" y="6098538"/>
            <a:chExt cx="168701" cy="241935"/>
          </a:xfrm>
        </p:grpSpPr>
        <p:sp>
          <p:nvSpPr>
            <p:cNvPr id="253" name="Left Bracket 252">
              <a:extLst>
                <a:ext uri="{FF2B5EF4-FFF2-40B4-BE49-F238E27FC236}">
                  <a16:creationId xmlns:a16="http://schemas.microsoft.com/office/drawing/2014/main" id="{6E862F23-6B4B-4430-A87E-A8088CE64C95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D6D269EB-1C7E-4834-B3F1-DEBD2FD9F09F}"/>
                </a:ext>
              </a:extLst>
            </p:cNvPr>
            <p:cNvSpPr txBox="1"/>
            <p:nvPr/>
          </p:nvSpPr>
          <p:spPr>
            <a:xfrm>
              <a:off x="544127" y="6169626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FBDB18A-6E42-430B-BAB5-5E5232EFC161}"/>
              </a:ext>
            </a:extLst>
          </p:cNvPr>
          <p:cNvGrpSpPr/>
          <p:nvPr/>
        </p:nvGrpSpPr>
        <p:grpSpPr>
          <a:xfrm>
            <a:off x="-38672" y="3441222"/>
            <a:ext cx="87218" cy="288851"/>
            <a:chOff x="438228" y="1743194"/>
            <a:chExt cx="95172" cy="168565"/>
          </a:xfrm>
        </p:grpSpPr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D2E66F3D-E554-4482-A880-FAE708E69E08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96866ECB-D8AF-4DF2-ADA5-3E04F8067A36}"/>
                </a:ext>
              </a:extLst>
            </p:cNvPr>
            <p:cNvSpPr txBox="1"/>
            <p:nvPr/>
          </p:nvSpPr>
          <p:spPr>
            <a:xfrm>
              <a:off x="438228" y="1751446"/>
              <a:ext cx="92538" cy="1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C49A1CE5-1309-4FC3-AFED-63A5B29E7D55}"/>
              </a:ext>
            </a:extLst>
          </p:cNvPr>
          <p:cNvGrpSpPr/>
          <p:nvPr/>
        </p:nvGrpSpPr>
        <p:grpSpPr>
          <a:xfrm flipH="1">
            <a:off x="3041636" y="3258824"/>
            <a:ext cx="182737" cy="424960"/>
            <a:chOff x="544127" y="6098538"/>
            <a:chExt cx="168701" cy="241935"/>
          </a:xfrm>
        </p:grpSpPr>
        <p:sp>
          <p:nvSpPr>
            <p:cNvPr id="259" name="Left Bracket 258">
              <a:extLst>
                <a:ext uri="{FF2B5EF4-FFF2-40B4-BE49-F238E27FC236}">
                  <a16:creationId xmlns:a16="http://schemas.microsoft.com/office/drawing/2014/main" id="{33A90CF9-86E2-4A8B-AE9D-9E8F6A0CDC74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77F77665-4F8E-48E6-A2A4-987E7C293610}"/>
                </a:ext>
              </a:extLst>
            </p:cNvPr>
            <p:cNvSpPr txBox="1"/>
            <p:nvPr/>
          </p:nvSpPr>
          <p:spPr>
            <a:xfrm>
              <a:off x="544127" y="6169626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A5C208F7-59CA-457D-B900-3FC49FFC463B}"/>
              </a:ext>
            </a:extLst>
          </p:cNvPr>
          <p:cNvGrpSpPr/>
          <p:nvPr/>
        </p:nvGrpSpPr>
        <p:grpSpPr>
          <a:xfrm rot="10800000">
            <a:off x="5969920" y="1583438"/>
            <a:ext cx="95630" cy="433678"/>
            <a:chOff x="1672550" y="5676642"/>
            <a:chExt cx="152408" cy="160313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565F98CB-F448-4B84-87BE-AC2B981554CE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CC507E75-2F3B-4497-8822-03BCCCF92B60}"/>
                </a:ext>
              </a:extLst>
            </p:cNvPr>
            <p:cNvSpPr txBox="1"/>
            <p:nvPr/>
          </p:nvSpPr>
          <p:spPr>
            <a:xfrm>
              <a:off x="1683351" y="5712867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EB52936E-417B-4AA5-AA4E-89BFFC4D1120}"/>
              </a:ext>
            </a:extLst>
          </p:cNvPr>
          <p:cNvGrpSpPr/>
          <p:nvPr/>
        </p:nvGrpSpPr>
        <p:grpSpPr>
          <a:xfrm>
            <a:off x="8991926" y="1754154"/>
            <a:ext cx="107155" cy="292014"/>
            <a:chOff x="1657128" y="5676642"/>
            <a:chExt cx="141607" cy="160313"/>
          </a:xfrm>
        </p:grpSpPr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8CA9929-7B7F-4614-830F-DAF91FD3644E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A0CE71B9-9E75-4024-ABEE-858A9586842D}"/>
                </a:ext>
              </a:extLst>
            </p:cNvPr>
            <p:cNvSpPr txBox="1"/>
            <p:nvPr/>
          </p:nvSpPr>
          <p:spPr>
            <a:xfrm>
              <a:off x="1657128" y="569587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2C6E1DC1-C614-4236-A770-70CA1A65129E}"/>
              </a:ext>
            </a:extLst>
          </p:cNvPr>
          <p:cNvGrpSpPr/>
          <p:nvPr/>
        </p:nvGrpSpPr>
        <p:grpSpPr>
          <a:xfrm flipH="1">
            <a:off x="9020178" y="1628194"/>
            <a:ext cx="182737" cy="424960"/>
            <a:chOff x="544127" y="6098538"/>
            <a:chExt cx="168701" cy="241935"/>
          </a:xfrm>
        </p:grpSpPr>
        <p:sp>
          <p:nvSpPr>
            <p:cNvPr id="268" name="Left Bracket 267">
              <a:extLst>
                <a:ext uri="{FF2B5EF4-FFF2-40B4-BE49-F238E27FC236}">
                  <a16:creationId xmlns:a16="http://schemas.microsoft.com/office/drawing/2014/main" id="{CB31BEC1-ACD9-4776-A444-F1C7A32803E5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CCB76BDF-7B51-4A6F-B98D-6DE73C9581AC}"/>
                </a:ext>
              </a:extLst>
            </p:cNvPr>
            <p:cNvSpPr txBox="1"/>
            <p:nvPr/>
          </p:nvSpPr>
          <p:spPr>
            <a:xfrm>
              <a:off x="544127" y="6169626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CB2B673-4558-44E2-B7E4-36A92807B15E}"/>
              </a:ext>
            </a:extLst>
          </p:cNvPr>
          <p:cNvGrpSpPr/>
          <p:nvPr/>
        </p:nvGrpSpPr>
        <p:grpSpPr>
          <a:xfrm>
            <a:off x="9059695" y="2154600"/>
            <a:ext cx="221186" cy="424960"/>
            <a:chOff x="567761" y="6098538"/>
            <a:chExt cx="145067" cy="241935"/>
          </a:xfrm>
        </p:grpSpPr>
        <p:sp>
          <p:nvSpPr>
            <p:cNvPr id="271" name="Left Bracket 270">
              <a:extLst>
                <a:ext uri="{FF2B5EF4-FFF2-40B4-BE49-F238E27FC236}">
                  <a16:creationId xmlns:a16="http://schemas.microsoft.com/office/drawing/2014/main" id="{8A3CBD6D-9046-44A6-8C68-9F78D00F3D31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378E4E70-FD0F-470D-8E3C-7E759DD0E781}"/>
                </a:ext>
              </a:extLst>
            </p:cNvPr>
            <p:cNvSpPr txBox="1"/>
            <p:nvPr/>
          </p:nvSpPr>
          <p:spPr>
            <a:xfrm>
              <a:off x="567761" y="6167456"/>
              <a:ext cx="139816" cy="122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352FEC63-E46E-4F43-BF6C-39FA6A641C5E}"/>
              </a:ext>
            </a:extLst>
          </p:cNvPr>
          <p:cNvGrpSpPr/>
          <p:nvPr/>
        </p:nvGrpSpPr>
        <p:grpSpPr>
          <a:xfrm>
            <a:off x="9092322" y="3277588"/>
            <a:ext cx="221186" cy="424960"/>
            <a:chOff x="567761" y="6098538"/>
            <a:chExt cx="145067" cy="241935"/>
          </a:xfrm>
        </p:grpSpPr>
        <p:sp>
          <p:nvSpPr>
            <p:cNvPr id="274" name="Left Bracket 273">
              <a:extLst>
                <a:ext uri="{FF2B5EF4-FFF2-40B4-BE49-F238E27FC236}">
                  <a16:creationId xmlns:a16="http://schemas.microsoft.com/office/drawing/2014/main" id="{87D0D96F-8FEB-4E0A-9D0A-A903CCE42742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D59980E3-BEA1-4BBD-9AA0-AA5EA56822C2}"/>
                </a:ext>
              </a:extLst>
            </p:cNvPr>
            <p:cNvSpPr txBox="1"/>
            <p:nvPr/>
          </p:nvSpPr>
          <p:spPr>
            <a:xfrm>
              <a:off x="567761" y="6167456"/>
              <a:ext cx="139816" cy="122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87BFD38-B48D-4C1A-A118-9CB8AA19D195}"/>
              </a:ext>
            </a:extLst>
          </p:cNvPr>
          <p:cNvGrpSpPr/>
          <p:nvPr/>
        </p:nvGrpSpPr>
        <p:grpSpPr>
          <a:xfrm>
            <a:off x="2995227" y="3439020"/>
            <a:ext cx="107155" cy="292014"/>
            <a:chOff x="1668876" y="5676642"/>
            <a:chExt cx="141607" cy="160313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2343F10-D719-4A70-A47D-5B656B9CCDE8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1EEFD6D-4B8E-4553-9B58-C709BFBE736C}"/>
                </a:ext>
              </a:extLst>
            </p:cNvPr>
            <p:cNvSpPr txBox="1"/>
            <p:nvPr/>
          </p:nvSpPr>
          <p:spPr>
            <a:xfrm>
              <a:off x="1668876" y="569587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875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Table 130"/>
          <p:cNvGraphicFramePr>
            <a:graphicFrameLocks noGrp="1"/>
          </p:cNvGraphicFramePr>
          <p:nvPr/>
        </p:nvGraphicFramePr>
        <p:xfrm>
          <a:off x="6048373" y="-111445"/>
          <a:ext cx="6372226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6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8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/>
        </p:nvGraphicFramePr>
        <p:xfrm>
          <a:off x="-3352800" y="-114300"/>
          <a:ext cx="632968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8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Rectangle 109"/>
          <p:cNvSpPr/>
          <p:nvPr/>
        </p:nvSpPr>
        <p:spPr>
          <a:xfrm>
            <a:off x="-3352800" y="-152400"/>
            <a:ext cx="15773400" cy="579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F85ABC-5BA7-4147-9D6A-3E355FE80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70238" y="650037"/>
            <a:ext cx="1731414" cy="4968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459672-CDAC-458C-8BFA-9457DEBA5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61893" y="655279"/>
            <a:ext cx="1731414" cy="49686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B2D89E-A2B7-4C15-9C5C-13247730E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7209" y="648906"/>
            <a:ext cx="1731414" cy="4968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C7A33F-772D-4BC0-A561-8EF5AD191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259" y="653368"/>
            <a:ext cx="1731414" cy="4968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C86A62-2775-4CED-B6F5-69FB92A374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1418" y="657151"/>
            <a:ext cx="1731414" cy="4962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A09A79-2604-41AC-81DD-545D338CE6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8513" y="654174"/>
            <a:ext cx="1731414" cy="49625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A26105-6718-4F47-B595-5D99A2F950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4093" y="648906"/>
            <a:ext cx="1731414" cy="49686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4D07AB-2125-422B-8246-324F6D7185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2757" y="651163"/>
            <a:ext cx="1731414" cy="4968671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10" cstate="print"/>
          <a:srcRect l="45207" t="16296" r="39838" b="40009"/>
          <a:stretch/>
        </p:blipFill>
        <p:spPr bwMode="auto">
          <a:xfrm>
            <a:off x="3124200" y="180976"/>
            <a:ext cx="2777881" cy="4565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3619309" y="927735"/>
            <a:ext cx="1806521" cy="1703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 flipH="1">
            <a:off x="3633991" y="882015"/>
            <a:ext cx="1918449" cy="1749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86045" y="162520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94100" y="161464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94835" y="241006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13885" y="82002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5725" y="165101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pitchFamily="18" charset="0"/>
                <a:cs typeface="Times" pitchFamily="18" charset="0"/>
              </a:rPr>
              <a:t>45˚ Abduction          75˚ Abduction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725" y="469901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Slice Volume (%)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5725" y="-6350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Times" pitchFamily="18" charset="0"/>
                <a:cs typeface="Times" pitchFamily="18" charset="0"/>
              </a:rPr>
              <a:t>Lateral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124200" y="-16927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" pitchFamily="18" charset="0"/>
                <a:cs typeface="Times" pitchFamily="18" charset="0"/>
              </a:rPr>
              <a:t>Trabecular Bone</a:t>
            </a: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/>
        </p:nvGraphicFramePr>
        <p:xfrm>
          <a:off x="962025" y="990596"/>
          <a:ext cx="1066800" cy="441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0-5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5-10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10-15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15-20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20-25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25-30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30-35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35-40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5" name="TextBox 124"/>
          <p:cNvSpPr txBox="1"/>
          <p:nvPr/>
        </p:nvSpPr>
        <p:spPr>
          <a:xfrm>
            <a:off x="-3143250" y="160639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pitchFamily="18" charset="0"/>
                <a:cs typeface="Times" pitchFamily="18" charset="0"/>
              </a:rPr>
              <a:t>45˚ Abduction          75˚ Abduction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-3143250" y="46543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Slice Volume (%)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-3143250" y="-67962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Times" pitchFamily="18" charset="0"/>
                <a:cs typeface="Times" pitchFamily="18" charset="0"/>
              </a:rPr>
              <a:t>Posterior</a:t>
            </a:r>
          </a:p>
        </p:txBody>
      </p:sp>
      <p:graphicFrame>
        <p:nvGraphicFramePr>
          <p:cNvPr id="128" name="Table 127"/>
          <p:cNvGraphicFramePr>
            <a:graphicFrameLocks noGrp="1"/>
          </p:cNvGraphicFramePr>
          <p:nvPr/>
        </p:nvGraphicFramePr>
        <p:xfrm>
          <a:off x="-2266950" y="986134"/>
          <a:ext cx="1066800" cy="441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0-5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5-10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10-15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15-20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20-25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25-30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30-35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35-40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2" name="TextBox 131"/>
          <p:cNvSpPr txBox="1"/>
          <p:nvPr/>
        </p:nvSpPr>
        <p:spPr>
          <a:xfrm>
            <a:off x="9334500" y="167956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pitchFamily="18" charset="0"/>
                <a:cs typeface="Times" pitchFamily="18" charset="0"/>
              </a:rPr>
              <a:t>45˚ Abduction          75˚ Abduction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9334500" y="472756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Slice Volume (%)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334500" y="-60645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Times" pitchFamily="18" charset="0"/>
                <a:cs typeface="Times" pitchFamily="18" charset="0"/>
              </a:rPr>
              <a:t>Anterior</a:t>
            </a:r>
          </a:p>
        </p:txBody>
      </p:sp>
      <p:graphicFrame>
        <p:nvGraphicFramePr>
          <p:cNvPr id="136" name="Table 135"/>
          <p:cNvGraphicFramePr>
            <a:graphicFrameLocks noGrp="1"/>
          </p:cNvGraphicFramePr>
          <p:nvPr/>
        </p:nvGraphicFramePr>
        <p:xfrm>
          <a:off x="10210800" y="993451"/>
          <a:ext cx="1066800" cy="441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0-5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5-10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10-15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15-20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20-25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25-30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30-35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35-40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6105525" y="163494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" pitchFamily="18" charset="0"/>
                <a:cs typeface="Times" pitchFamily="18" charset="0"/>
              </a:rPr>
              <a:t>45˚ Abduction          75˚ Abduction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105525" y="468294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Slice Volume (%)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105525" y="-65107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Times" pitchFamily="18" charset="0"/>
                <a:cs typeface="Times" pitchFamily="18" charset="0"/>
              </a:rPr>
              <a:t>Medial</a:t>
            </a:r>
          </a:p>
        </p:txBody>
      </p:sp>
      <p:graphicFrame>
        <p:nvGraphicFramePr>
          <p:cNvPr id="142" name="Table 141"/>
          <p:cNvGraphicFramePr>
            <a:graphicFrameLocks noGrp="1"/>
          </p:cNvGraphicFramePr>
          <p:nvPr/>
        </p:nvGraphicFramePr>
        <p:xfrm>
          <a:off x="6981825" y="988989"/>
          <a:ext cx="1066800" cy="441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0-5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5-10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10-15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15-20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20-25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25-30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30-35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35-40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4D6AE44-BC05-4898-8E58-D905968C45A7}"/>
              </a:ext>
            </a:extLst>
          </p:cNvPr>
          <p:cNvGrpSpPr/>
          <p:nvPr/>
        </p:nvGrpSpPr>
        <p:grpSpPr>
          <a:xfrm>
            <a:off x="-35561" y="1204567"/>
            <a:ext cx="117378" cy="281225"/>
            <a:chOff x="453248" y="1743194"/>
            <a:chExt cx="92538" cy="16575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AFDCD-C23B-42A2-BD0E-49047A1E6297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1CA9D37-494C-4251-9DA7-8272DC080795}"/>
                </a:ext>
              </a:extLst>
            </p:cNvPr>
            <p:cNvSpPr txBox="1"/>
            <p:nvPr/>
          </p:nvSpPr>
          <p:spPr>
            <a:xfrm>
              <a:off x="453248" y="1748638"/>
              <a:ext cx="92538" cy="1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7FC715B-13BE-4F0F-8ED7-905425C9B1DB}"/>
              </a:ext>
            </a:extLst>
          </p:cNvPr>
          <p:cNvGrpSpPr/>
          <p:nvPr/>
        </p:nvGrpSpPr>
        <p:grpSpPr>
          <a:xfrm>
            <a:off x="-165584" y="1055501"/>
            <a:ext cx="221191" cy="424960"/>
            <a:chOff x="574009" y="6098538"/>
            <a:chExt cx="145067" cy="241935"/>
          </a:xfrm>
        </p:grpSpPr>
        <p:sp>
          <p:nvSpPr>
            <p:cNvPr id="109" name="Left Bracket 108">
              <a:extLst>
                <a:ext uri="{FF2B5EF4-FFF2-40B4-BE49-F238E27FC236}">
                  <a16:creationId xmlns:a16="http://schemas.microsoft.com/office/drawing/2014/main" id="{BFDDB9D8-F20D-4BF6-9201-385ECF1AF8D7}"/>
                </a:ext>
              </a:extLst>
            </p:cNvPr>
            <p:cNvSpPr/>
            <p:nvPr/>
          </p:nvSpPr>
          <p:spPr>
            <a:xfrm>
              <a:off x="670093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E3D6EEE-FEA5-4DC3-AC36-515BF7F3F57C}"/>
                </a:ext>
              </a:extLst>
            </p:cNvPr>
            <p:cNvSpPr txBox="1"/>
            <p:nvPr/>
          </p:nvSpPr>
          <p:spPr>
            <a:xfrm>
              <a:off x="574009" y="6151185"/>
              <a:ext cx="139816" cy="122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A366FA9-78D2-4106-A9A6-F77FA7BA8908}"/>
              </a:ext>
            </a:extLst>
          </p:cNvPr>
          <p:cNvGrpSpPr/>
          <p:nvPr/>
        </p:nvGrpSpPr>
        <p:grpSpPr>
          <a:xfrm>
            <a:off x="9080748" y="1059975"/>
            <a:ext cx="221191" cy="424960"/>
            <a:chOff x="574009" y="6098538"/>
            <a:chExt cx="145067" cy="241935"/>
          </a:xfrm>
        </p:grpSpPr>
        <p:sp>
          <p:nvSpPr>
            <p:cNvPr id="129" name="Left Bracket 128">
              <a:extLst>
                <a:ext uri="{FF2B5EF4-FFF2-40B4-BE49-F238E27FC236}">
                  <a16:creationId xmlns:a16="http://schemas.microsoft.com/office/drawing/2014/main" id="{65818408-4711-4160-A09D-2EE4D01229C4}"/>
                </a:ext>
              </a:extLst>
            </p:cNvPr>
            <p:cNvSpPr/>
            <p:nvPr/>
          </p:nvSpPr>
          <p:spPr>
            <a:xfrm>
              <a:off x="670093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8BA0435-6BFA-4533-A17A-3FC234EC39EE}"/>
                </a:ext>
              </a:extLst>
            </p:cNvPr>
            <p:cNvSpPr txBox="1"/>
            <p:nvPr/>
          </p:nvSpPr>
          <p:spPr>
            <a:xfrm>
              <a:off x="574009" y="6151183"/>
              <a:ext cx="139816" cy="122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D81807B-01C5-4602-901C-4F39983EFA20}"/>
              </a:ext>
            </a:extLst>
          </p:cNvPr>
          <p:cNvGrpSpPr/>
          <p:nvPr/>
        </p:nvGrpSpPr>
        <p:grpSpPr>
          <a:xfrm>
            <a:off x="-3250977" y="1226047"/>
            <a:ext cx="117378" cy="309994"/>
            <a:chOff x="453119" y="1743194"/>
            <a:chExt cx="92538" cy="182714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FC809AE-FF62-46AD-87BA-F27CAEB5D22D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00C4DBC-6BF9-4AC4-BFA7-F7FB0DB21878}"/>
                </a:ext>
              </a:extLst>
            </p:cNvPr>
            <p:cNvSpPr txBox="1"/>
            <p:nvPr/>
          </p:nvSpPr>
          <p:spPr>
            <a:xfrm>
              <a:off x="453119" y="1765595"/>
              <a:ext cx="92538" cy="1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8F0ECD4-5157-45C1-97FB-DFEFA8981C9D}"/>
              </a:ext>
            </a:extLst>
          </p:cNvPr>
          <p:cNvGrpSpPr/>
          <p:nvPr/>
        </p:nvGrpSpPr>
        <p:grpSpPr>
          <a:xfrm flipH="1">
            <a:off x="3020568" y="1059975"/>
            <a:ext cx="182737" cy="424960"/>
            <a:chOff x="544127" y="6098538"/>
            <a:chExt cx="168701" cy="241935"/>
          </a:xfrm>
        </p:grpSpPr>
        <p:sp>
          <p:nvSpPr>
            <p:cNvPr id="151" name="Left Bracket 150">
              <a:extLst>
                <a:ext uri="{FF2B5EF4-FFF2-40B4-BE49-F238E27FC236}">
                  <a16:creationId xmlns:a16="http://schemas.microsoft.com/office/drawing/2014/main" id="{A4BE0BB0-F0B5-4FD0-97C9-EE48CFB8E0D1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6FF8BF6-DB6A-49A7-ADA5-722B58EDDD18}"/>
                </a:ext>
              </a:extLst>
            </p:cNvPr>
            <p:cNvSpPr txBox="1"/>
            <p:nvPr/>
          </p:nvSpPr>
          <p:spPr>
            <a:xfrm>
              <a:off x="544127" y="6169626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70DD364-4E40-4345-9D7F-8B7188A10E35}"/>
              </a:ext>
            </a:extLst>
          </p:cNvPr>
          <p:cNvGrpSpPr/>
          <p:nvPr/>
        </p:nvGrpSpPr>
        <p:grpSpPr>
          <a:xfrm>
            <a:off x="2975669" y="1202449"/>
            <a:ext cx="107155" cy="292014"/>
            <a:chOff x="1648736" y="5676642"/>
            <a:chExt cx="141607" cy="160313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5BCAFAC-298B-431E-B88C-5106258263EB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94C2252-13FE-4F7E-A982-B51305AC8CF8}"/>
                </a:ext>
              </a:extLst>
            </p:cNvPr>
            <p:cNvSpPr txBox="1"/>
            <p:nvPr/>
          </p:nvSpPr>
          <p:spPr>
            <a:xfrm>
              <a:off x="1648736" y="569587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F5C698D-97C6-4C08-84C9-21C6A6D05108}"/>
              </a:ext>
            </a:extLst>
          </p:cNvPr>
          <p:cNvGrpSpPr/>
          <p:nvPr/>
        </p:nvGrpSpPr>
        <p:grpSpPr>
          <a:xfrm flipH="1">
            <a:off x="12266801" y="1059975"/>
            <a:ext cx="182737" cy="424960"/>
            <a:chOff x="544127" y="6098538"/>
            <a:chExt cx="168701" cy="241935"/>
          </a:xfrm>
        </p:grpSpPr>
        <p:sp>
          <p:nvSpPr>
            <p:cNvPr id="157" name="Left Bracket 156">
              <a:extLst>
                <a:ext uri="{FF2B5EF4-FFF2-40B4-BE49-F238E27FC236}">
                  <a16:creationId xmlns:a16="http://schemas.microsoft.com/office/drawing/2014/main" id="{EADC4606-6505-4578-B7B0-40F4758592EE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DA0C1CD-F16A-40FC-BE09-F3DC2364F200}"/>
                </a:ext>
              </a:extLst>
            </p:cNvPr>
            <p:cNvSpPr txBox="1"/>
            <p:nvPr/>
          </p:nvSpPr>
          <p:spPr>
            <a:xfrm>
              <a:off x="544127" y="6169626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891F583-9B49-4CA7-970C-660416F1F72D}"/>
              </a:ext>
            </a:extLst>
          </p:cNvPr>
          <p:cNvGrpSpPr/>
          <p:nvPr/>
        </p:nvGrpSpPr>
        <p:grpSpPr>
          <a:xfrm>
            <a:off x="-270262" y="1220864"/>
            <a:ext cx="107155" cy="292014"/>
            <a:chOff x="1648736" y="5676642"/>
            <a:chExt cx="141607" cy="160313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34859F0-8D43-4FD1-A8D9-12E4CDBD5424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40B9476-78BB-4031-A4C9-B105B652F40C}"/>
                </a:ext>
              </a:extLst>
            </p:cNvPr>
            <p:cNvSpPr txBox="1"/>
            <p:nvPr/>
          </p:nvSpPr>
          <p:spPr>
            <a:xfrm>
              <a:off x="1648736" y="569587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60B2470-E13E-4906-B0D4-6489D483EAE4}"/>
              </a:ext>
            </a:extLst>
          </p:cNvPr>
          <p:cNvGrpSpPr/>
          <p:nvPr/>
        </p:nvGrpSpPr>
        <p:grpSpPr>
          <a:xfrm>
            <a:off x="-43418" y="1758925"/>
            <a:ext cx="117378" cy="281225"/>
            <a:chOff x="453248" y="1743194"/>
            <a:chExt cx="92538" cy="165757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3A42D2D-93CF-447B-B7FD-18091B3D5A04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E8625B5-39DE-41B0-B542-2869BE5BDD55}"/>
                </a:ext>
              </a:extLst>
            </p:cNvPr>
            <p:cNvSpPr txBox="1"/>
            <p:nvPr/>
          </p:nvSpPr>
          <p:spPr>
            <a:xfrm>
              <a:off x="453248" y="1748638"/>
              <a:ext cx="92538" cy="1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0F48156-76AC-4C34-AA4C-74F0EF09AAA3}"/>
              </a:ext>
            </a:extLst>
          </p:cNvPr>
          <p:cNvGrpSpPr/>
          <p:nvPr/>
        </p:nvGrpSpPr>
        <p:grpSpPr>
          <a:xfrm>
            <a:off x="-181987" y="1618405"/>
            <a:ext cx="221191" cy="424960"/>
            <a:chOff x="574009" y="6098538"/>
            <a:chExt cx="145067" cy="241935"/>
          </a:xfrm>
        </p:grpSpPr>
        <p:sp>
          <p:nvSpPr>
            <p:cNvPr id="166" name="Left Bracket 165">
              <a:extLst>
                <a:ext uri="{FF2B5EF4-FFF2-40B4-BE49-F238E27FC236}">
                  <a16:creationId xmlns:a16="http://schemas.microsoft.com/office/drawing/2014/main" id="{0EA65C92-B9D0-4AE6-B387-1248F1A521DA}"/>
                </a:ext>
              </a:extLst>
            </p:cNvPr>
            <p:cNvSpPr/>
            <p:nvPr/>
          </p:nvSpPr>
          <p:spPr>
            <a:xfrm>
              <a:off x="670093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F956D9CF-A99C-48DB-8A46-C9996DD6365D}"/>
                </a:ext>
              </a:extLst>
            </p:cNvPr>
            <p:cNvSpPr txBox="1"/>
            <p:nvPr/>
          </p:nvSpPr>
          <p:spPr>
            <a:xfrm>
              <a:off x="574009" y="6151185"/>
              <a:ext cx="139816" cy="122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491C8C-DF97-4B17-8A4D-223BF343A9C5}"/>
              </a:ext>
            </a:extLst>
          </p:cNvPr>
          <p:cNvGrpSpPr/>
          <p:nvPr/>
        </p:nvGrpSpPr>
        <p:grpSpPr>
          <a:xfrm>
            <a:off x="-3250813" y="1756012"/>
            <a:ext cx="117378" cy="281225"/>
            <a:chOff x="453248" y="1743194"/>
            <a:chExt cx="92538" cy="165757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384295C-9442-4814-BF3F-89BE034A8E1C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A4C7EB0-1225-4085-9D2A-9B9E6D5FFA7B}"/>
                </a:ext>
              </a:extLst>
            </p:cNvPr>
            <p:cNvSpPr txBox="1"/>
            <p:nvPr/>
          </p:nvSpPr>
          <p:spPr>
            <a:xfrm>
              <a:off x="453248" y="1748638"/>
              <a:ext cx="92538" cy="1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90BA9E3-1B50-4EA7-A5BE-AC89F707D148}"/>
              </a:ext>
            </a:extLst>
          </p:cNvPr>
          <p:cNvGrpSpPr/>
          <p:nvPr/>
        </p:nvGrpSpPr>
        <p:grpSpPr>
          <a:xfrm>
            <a:off x="-3389382" y="1598400"/>
            <a:ext cx="221191" cy="424960"/>
            <a:chOff x="574009" y="6098538"/>
            <a:chExt cx="145067" cy="241935"/>
          </a:xfrm>
        </p:grpSpPr>
        <p:sp>
          <p:nvSpPr>
            <p:cNvPr id="172" name="Left Bracket 171">
              <a:extLst>
                <a:ext uri="{FF2B5EF4-FFF2-40B4-BE49-F238E27FC236}">
                  <a16:creationId xmlns:a16="http://schemas.microsoft.com/office/drawing/2014/main" id="{7CC6E453-467E-46AD-A65E-3793BB520156}"/>
                </a:ext>
              </a:extLst>
            </p:cNvPr>
            <p:cNvSpPr/>
            <p:nvPr/>
          </p:nvSpPr>
          <p:spPr>
            <a:xfrm>
              <a:off x="670093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EEE983-DFA2-4C71-B1B7-B92C7102A7A7}"/>
                </a:ext>
              </a:extLst>
            </p:cNvPr>
            <p:cNvSpPr txBox="1"/>
            <p:nvPr/>
          </p:nvSpPr>
          <p:spPr>
            <a:xfrm>
              <a:off x="574009" y="6151185"/>
              <a:ext cx="139816" cy="122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10F2E11-7786-4AA8-87F1-72FF5A6A68EE}"/>
              </a:ext>
            </a:extLst>
          </p:cNvPr>
          <p:cNvGrpSpPr/>
          <p:nvPr/>
        </p:nvGrpSpPr>
        <p:grpSpPr>
          <a:xfrm>
            <a:off x="9092173" y="1602874"/>
            <a:ext cx="221191" cy="424960"/>
            <a:chOff x="574009" y="6098538"/>
            <a:chExt cx="145067" cy="241935"/>
          </a:xfrm>
        </p:grpSpPr>
        <p:sp>
          <p:nvSpPr>
            <p:cNvPr id="175" name="Left Bracket 174">
              <a:extLst>
                <a:ext uri="{FF2B5EF4-FFF2-40B4-BE49-F238E27FC236}">
                  <a16:creationId xmlns:a16="http://schemas.microsoft.com/office/drawing/2014/main" id="{E48BD27A-D5C2-4F2D-9ADB-891BD0BE6C44}"/>
                </a:ext>
              </a:extLst>
            </p:cNvPr>
            <p:cNvSpPr/>
            <p:nvPr/>
          </p:nvSpPr>
          <p:spPr>
            <a:xfrm>
              <a:off x="670093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137A081-BD12-4E40-8E0F-81E60F9BE5DE}"/>
                </a:ext>
              </a:extLst>
            </p:cNvPr>
            <p:cNvSpPr txBox="1"/>
            <p:nvPr/>
          </p:nvSpPr>
          <p:spPr>
            <a:xfrm>
              <a:off x="574009" y="6151185"/>
              <a:ext cx="139816" cy="122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90B6F17-5F87-41C4-9ECD-B0F5FDD1476E}"/>
              </a:ext>
            </a:extLst>
          </p:cNvPr>
          <p:cNvGrpSpPr/>
          <p:nvPr/>
        </p:nvGrpSpPr>
        <p:grpSpPr>
          <a:xfrm flipH="1">
            <a:off x="3021452" y="1615893"/>
            <a:ext cx="182737" cy="424960"/>
            <a:chOff x="544127" y="6098538"/>
            <a:chExt cx="168701" cy="241935"/>
          </a:xfrm>
        </p:grpSpPr>
        <p:sp>
          <p:nvSpPr>
            <p:cNvPr id="178" name="Left Bracket 177">
              <a:extLst>
                <a:ext uri="{FF2B5EF4-FFF2-40B4-BE49-F238E27FC236}">
                  <a16:creationId xmlns:a16="http://schemas.microsoft.com/office/drawing/2014/main" id="{843EF526-326F-420F-A8B2-3D86B0ECB157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BC0FC05-115E-4805-B4CA-B4F4891BF6E6}"/>
                </a:ext>
              </a:extLst>
            </p:cNvPr>
            <p:cNvSpPr txBox="1"/>
            <p:nvPr/>
          </p:nvSpPr>
          <p:spPr>
            <a:xfrm>
              <a:off x="544127" y="6169626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E03A53B-430C-4A64-8B84-554389E6A46C}"/>
              </a:ext>
            </a:extLst>
          </p:cNvPr>
          <p:cNvGrpSpPr/>
          <p:nvPr/>
        </p:nvGrpSpPr>
        <p:grpSpPr>
          <a:xfrm>
            <a:off x="2976553" y="1766913"/>
            <a:ext cx="107155" cy="292014"/>
            <a:chOff x="1648736" y="5676642"/>
            <a:chExt cx="141607" cy="160313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E1243E5-4288-4B35-9B0B-71CA44E0F05A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C72C42F-4CB4-4C7B-B39D-E3C52019A366}"/>
                </a:ext>
              </a:extLst>
            </p:cNvPr>
            <p:cNvSpPr txBox="1"/>
            <p:nvPr/>
          </p:nvSpPr>
          <p:spPr>
            <a:xfrm>
              <a:off x="1648736" y="569587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EBA3A3A-9257-4E8F-BC59-ED9F1B070592}"/>
              </a:ext>
            </a:extLst>
          </p:cNvPr>
          <p:cNvGrpSpPr/>
          <p:nvPr/>
        </p:nvGrpSpPr>
        <p:grpSpPr>
          <a:xfrm flipH="1">
            <a:off x="12241163" y="1598641"/>
            <a:ext cx="182737" cy="424960"/>
            <a:chOff x="544127" y="6098538"/>
            <a:chExt cx="168701" cy="241935"/>
          </a:xfrm>
        </p:grpSpPr>
        <p:sp>
          <p:nvSpPr>
            <p:cNvPr id="184" name="Left Bracket 183">
              <a:extLst>
                <a:ext uri="{FF2B5EF4-FFF2-40B4-BE49-F238E27FC236}">
                  <a16:creationId xmlns:a16="http://schemas.microsoft.com/office/drawing/2014/main" id="{3D98B8F5-88EF-473C-8D7F-4D0EA3DBFBC5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F9CA8A2-6E39-4E41-B78C-192FA152FBF4}"/>
                </a:ext>
              </a:extLst>
            </p:cNvPr>
            <p:cNvSpPr txBox="1"/>
            <p:nvPr/>
          </p:nvSpPr>
          <p:spPr>
            <a:xfrm>
              <a:off x="544127" y="6169626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AFB8835-7A8F-43A8-BCB7-BC8817EE1C66}"/>
              </a:ext>
            </a:extLst>
          </p:cNvPr>
          <p:cNvGrpSpPr/>
          <p:nvPr/>
        </p:nvGrpSpPr>
        <p:grpSpPr>
          <a:xfrm flipH="1">
            <a:off x="-232858" y="1615631"/>
            <a:ext cx="170037" cy="424960"/>
            <a:chOff x="555851" y="6098538"/>
            <a:chExt cx="156977" cy="241935"/>
          </a:xfrm>
        </p:grpSpPr>
        <p:sp>
          <p:nvSpPr>
            <p:cNvPr id="187" name="Left Bracket 186">
              <a:extLst>
                <a:ext uri="{FF2B5EF4-FFF2-40B4-BE49-F238E27FC236}">
                  <a16:creationId xmlns:a16="http://schemas.microsoft.com/office/drawing/2014/main" id="{95EA40EE-0963-4CAC-9DF2-637E8D8419C1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5EB5538-6F9F-40F9-853A-AE025E8682C9}"/>
                </a:ext>
              </a:extLst>
            </p:cNvPr>
            <p:cNvSpPr txBox="1"/>
            <p:nvPr/>
          </p:nvSpPr>
          <p:spPr>
            <a:xfrm>
              <a:off x="555851" y="6149748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BFBDF85-BB3C-4C92-97D3-141F693FCC34}"/>
              </a:ext>
            </a:extLst>
          </p:cNvPr>
          <p:cNvGrpSpPr/>
          <p:nvPr/>
        </p:nvGrpSpPr>
        <p:grpSpPr>
          <a:xfrm>
            <a:off x="-271411" y="1765672"/>
            <a:ext cx="107155" cy="292014"/>
            <a:chOff x="1648736" y="5676642"/>
            <a:chExt cx="141607" cy="160313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4BAB7F7-660B-4453-AE73-5AB389DA8A78}"/>
                </a:ext>
              </a:extLst>
            </p:cNvPr>
            <p:cNvCxnSpPr>
              <a:cxnSpLocks/>
            </p:cNvCxnSpPr>
            <p:nvPr/>
          </p:nvCxnSpPr>
          <p:spPr>
            <a:xfrm>
              <a:off x="1664158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52D63A36-95A3-48EC-8C7D-4C8B0280D726}"/>
                </a:ext>
              </a:extLst>
            </p:cNvPr>
            <p:cNvSpPr txBox="1"/>
            <p:nvPr/>
          </p:nvSpPr>
          <p:spPr>
            <a:xfrm>
              <a:off x="1648736" y="569587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D8F3DB3B-792F-46D6-B667-9F8715561CC5}"/>
              </a:ext>
            </a:extLst>
          </p:cNvPr>
          <p:cNvGrpSpPr/>
          <p:nvPr/>
        </p:nvGrpSpPr>
        <p:grpSpPr>
          <a:xfrm>
            <a:off x="5842618" y="2178180"/>
            <a:ext cx="221191" cy="424960"/>
            <a:chOff x="574009" y="6098538"/>
            <a:chExt cx="145067" cy="241935"/>
          </a:xfrm>
        </p:grpSpPr>
        <p:sp>
          <p:nvSpPr>
            <p:cNvPr id="202" name="Left Bracket 201">
              <a:extLst>
                <a:ext uri="{FF2B5EF4-FFF2-40B4-BE49-F238E27FC236}">
                  <a16:creationId xmlns:a16="http://schemas.microsoft.com/office/drawing/2014/main" id="{C8863774-F50E-412E-B90E-492614D2315D}"/>
                </a:ext>
              </a:extLst>
            </p:cNvPr>
            <p:cNvSpPr/>
            <p:nvPr/>
          </p:nvSpPr>
          <p:spPr>
            <a:xfrm>
              <a:off x="670093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E625FA00-9084-44BC-A382-4FBFD28E0376}"/>
                </a:ext>
              </a:extLst>
            </p:cNvPr>
            <p:cNvSpPr txBox="1"/>
            <p:nvPr/>
          </p:nvSpPr>
          <p:spPr>
            <a:xfrm>
              <a:off x="574009" y="6151185"/>
              <a:ext cx="139816" cy="122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CE1E7F48-445F-4CF5-BC67-CECAD9BBF0F2}"/>
              </a:ext>
            </a:extLst>
          </p:cNvPr>
          <p:cNvGrpSpPr/>
          <p:nvPr/>
        </p:nvGrpSpPr>
        <p:grpSpPr>
          <a:xfrm>
            <a:off x="-42601" y="2343500"/>
            <a:ext cx="117378" cy="281225"/>
            <a:chOff x="453248" y="1743194"/>
            <a:chExt cx="92538" cy="165757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397E6F0-3FDD-41B2-B7E2-92560C516111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6E5E9D-400C-412A-9264-A4FBB3B5194E}"/>
                </a:ext>
              </a:extLst>
            </p:cNvPr>
            <p:cNvSpPr txBox="1"/>
            <p:nvPr/>
          </p:nvSpPr>
          <p:spPr>
            <a:xfrm>
              <a:off x="453248" y="1748638"/>
              <a:ext cx="92538" cy="1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7AB43CA-7508-4904-95A7-437BF2801A06}"/>
              </a:ext>
            </a:extLst>
          </p:cNvPr>
          <p:cNvGrpSpPr/>
          <p:nvPr/>
        </p:nvGrpSpPr>
        <p:grpSpPr>
          <a:xfrm>
            <a:off x="9091824" y="2178180"/>
            <a:ext cx="221191" cy="424960"/>
            <a:chOff x="574009" y="6098538"/>
            <a:chExt cx="145067" cy="241935"/>
          </a:xfrm>
        </p:grpSpPr>
        <p:sp>
          <p:nvSpPr>
            <p:cNvPr id="211" name="Left Bracket 210">
              <a:extLst>
                <a:ext uri="{FF2B5EF4-FFF2-40B4-BE49-F238E27FC236}">
                  <a16:creationId xmlns:a16="http://schemas.microsoft.com/office/drawing/2014/main" id="{89258C55-F50D-4BEF-9EC3-6BE292659B4A}"/>
                </a:ext>
              </a:extLst>
            </p:cNvPr>
            <p:cNvSpPr/>
            <p:nvPr/>
          </p:nvSpPr>
          <p:spPr>
            <a:xfrm>
              <a:off x="670093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67C8732-BB3E-4629-9D34-E8FC41AA6458}"/>
                </a:ext>
              </a:extLst>
            </p:cNvPr>
            <p:cNvSpPr txBox="1"/>
            <p:nvPr/>
          </p:nvSpPr>
          <p:spPr>
            <a:xfrm>
              <a:off x="574009" y="6151185"/>
              <a:ext cx="139816" cy="122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3B63B3D-9D75-4702-8E95-01CC92FFC1CE}"/>
              </a:ext>
            </a:extLst>
          </p:cNvPr>
          <p:cNvGrpSpPr/>
          <p:nvPr/>
        </p:nvGrpSpPr>
        <p:grpSpPr>
          <a:xfrm>
            <a:off x="-3251921" y="2317590"/>
            <a:ext cx="117378" cy="281225"/>
            <a:chOff x="453248" y="1743194"/>
            <a:chExt cx="92538" cy="165757"/>
          </a:xfrm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FFB15DE-E9E6-4779-9C3D-922997604EB0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858D6B0F-451B-4C27-A0EE-166459CB2902}"/>
                </a:ext>
              </a:extLst>
            </p:cNvPr>
            <p:cNvSpPr txBox="1"/>
            <p:nvPr/>
          </p:nvSpPr>
          <p:spPr>
            <a:xfrm>
              <a:off x="453248" y="1748638"/>
              <a:ext cx="92538" cy="1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A152227F-D6FC-41E6-B662-006B16D4170A}"/>
              </a:ext>
            </a:extLst>
          </p:cNvPr>
          <p:cNvGrpSpPr/>
          <p:nvPr/>
        </p:nvGrpSpPr>
        <p:grpSpPr>
          <a:xfrm flipH="1">
            <a:off x="9026554" y="2169345"/>
            <a:ext cx="177974" cy="424960"/>
            <a:chOff x="548524" y="6098538"/>
            <a:chExt cx="164304" cy="241935"/>
          </a:xfrm>
        </p:grpSpPr>
        <p:sp>
          <p:nvSpPr>
            <p:cNvPr id="220" name="Left Bracket 219">
              <a:extLst>
                <a:ext uri="{FF2B5EF4-FFF2-40B4-BE49-F238E27FC236}">
                  <a16:creationId xmlns:a16="http://schemas.microsoft.com/office/drawing/2014/main" id="{69DABF9B-D458-4293-9950-54CC5A72E0BC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88B58CDB-15FD-4982-8658-088A4037E3CB}"/>
                </a:ext>
              </a:extLst>
            </p:cNvPr>
            <p:cNvSpPr txBox="1"/>
            <p:nvPr/>
          </p:nvSpPr>
          <p:spPr>
            <a:xfrm>
              <a:off x="548524" y="6153354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D538423-DF51-49B6-985E-5D3E2C632448}"/>
              </a:ext>
            </a:extLst>
          </p:cNvPr>
          <p:cNvGrpSpPr/>
          <p:nvPr/>
        </p:nvGrpSpPr>
        <p:grpSpPr>
          <a:xfrm>
            <a:off x="2990599" y="2313082"/>
            <a:ext cx="107155" cy="292014"/>
            <a:chOff x="1667618" y="5676642"/>
            <a:chExt cx="141607" cy="160313"/>
          </a:xfrm>
        </p:grpSpPr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8D62993-D759-4915-9D9B-6D26FAC052A9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BFBD59A8-BD2E-4AF4-BFBE-DF2F80791D85}"/>
                </a:ext>
              </a:extLst>
            </p:cNvPr>
            <p:cNvSpPr txBox="1"/>
            <p:nvPr/>
          </p:nvSpPr>
          <p:spPr>
            <a:xfrm>
              <a:off x="1667618" y="569064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8F3991D-E0B8-4156-8BCC-B86630062D7F}"/>
              </a:ext>
            </a:extLst>
          </p:cNvPr>
          <p:cNvGrpSpPr/>
          <p:nvPr/>
        </p:nvGrpSpPr>
        <p:grpSpPr>
          <a:xfrm flipH="1">
            <a:off x="12246544" y="2168632"/>
            <a:ext cx="182737" cy="424960"/>
            <a:chOff x="544127" y="6098538"/>
            <a:chExt cx="168701" cy="241935"/>
          </a:xfrm>
        </p:grpSpPr>
        <p:sp>
          <p:nvSpPr>
            <p:cNvPr id="226" name="Left Bracket 225">
              <a:extLst>
                <a:ext uri="{FF2B5EF4-FFF2-40B4-BE49-F238E27FC236}">
                  <a16:creationId xmlns:a16="http://schemas.microsoft.com/office/drawing/2014/main" id="{14439AF3-4CA8-452F-AA90-FDCB7E412621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68D0AC6-BB10-4458-96CC-42FB419B849F}"/>
                </a:ext>
              </a:extLst>
            </p:cNvPr>
            <p:cNvSpPr txBox="1"/>
            <p:nvPr/>
          </p:nvSpPr>
          <p:spPr>
            <a:xfrm>
              <a:off x="544127" y="6161490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54FFF8D4-E8AB-430E-910D-2DA5B63EBE85}"/>
              </a:ext>
            </a:extLst>
          </p:cNvPr>
          <p:cNvGrpSpPr/>
          <p:nvPr/>
        </p:nvGrpSpPr>
        <p:grpSpPr>
          <a:xfrm>
            <a:off x="-253513" y="2313082"/>
            <a:ext cx="107155" cy="292014"/>
            <a:chOff x="1667618" y="5676642"/>
            <a:chExt cx="141607" cy="160313"/>
          </a:xfrm>
        </p:grpSpPr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5D1F5C8-AB08-43CD-B7DE-5D4EA9BBBE51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1835C073-927B-43CF-A654-6D2962F43352}"/>
                </a:ext>
              </a:extLst>
            </p:cNvPr>
            <p:cNvSpPr txBox="1"/>
            <p:nvPr/>
          </p:nvSpPr>
          <p:spPr>
            <a:xfrm>
              <a:off x="1667618" y="569064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11F70B8-D7C2-474B-94CB-AE9D356D614C}"/>
              </a:ext>
            </a:extLst>
          </p:cNvPr>
          <p:cNvGrpSpPr/>
          <p:nvPr/>
        </p:nvGrpSpPr>
        <p:grpSpPr>
          <a:xfrm>
            <a:off x="5832108" y="2741718"/>
            <a:ext cx="221191" cy="424960"/>
            <a:chOff x="574009" y="6098538"/>
            <a:chExt cx="145067" cy="241935"/>
          </a:xfrm>
        </p:grpSpPr>
        <p:sp>
          <p:nvSpPr>
            <p:cNvPr id="235" name="Left Bracket 234">
              <a:extLst>
                <a:ext uri="{FF2B5EF4-FFF2-40B4-BE49-F238E27FC236}">
                  <a16:creationId xmlns:a16="http://schemas.microsoft.com/office/drawing/2014/main" id="{862E0A5E-1E1B-4F83-B143-154592C1BFEE}"/>
                </a:ext>
              </a:extLst>
            </p:cNvPr>
            <p:cNvSpPr/>
            <p:nvPr/>
          </p:nvSpPr>
          <p:spPr>
            <a:xfrm>
              <a:off x="670093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5CC36167-1D8F-49E3-94E9-30A8E2FB8284}"/>
                </a:ext>
              </a:extLst>
            </p:cNvPr>
            <p:cNvSpPr txBox="1"/>
            <p:nvPr/>
          </p:nvSpPr>
          <p:spPr>
            <a:xfrm>
              <a:off x="574009" y="6151185"/>
              <a:ext cx="139816" cy="122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F05A5AF-1F67-4640-959D-EB37CD4C965E}"/>
              </a:ext>
            </a:extLst>
          </p:cNvPr>
          <p:cNvGrpSpPr/>
          <p:nvPr/>
        </p:nvGrpSpPr>
        <p:grpSpPr>
          <a:xfrm>
            <a:off x="-44507" y="2888576"/>
            <a:ext cx="117378" cy="281225"/>
            <a:chOff x="453248" y="1743194"/>
            <a:chExt cx="92538" cy="165757"/>
          </a:xfrm>
        </p:grpSpPr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A24574A-736D-4990-B09C-4B1626F427EC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DF00396C-0C87-476A-8A42-F5F1D2CB19C4}"/>
                </a:ext>
              </a:extLst>
            </p:cNvPr>
            <p:cNvSpPr txBox="1"/>
            <p:nvPr/>
          </p:nvSpPr>
          <p:spPr>
            <a:xfrm>
              <a:off x="453248" y="1748638"/>
              <a:ext cx="92538" cy="1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F9E3459-4CF0-437D-A228-E7F649351CD7}"/>
              </a:ext>
            </a:extLst>
          </p:cNvPr>
          <p:cNvGrpSpPr/>
          <p:nvPr/>
        </p:nvGrpSpPr>
        <p:grpSpPr>
          <a:xfrm>
            <a:off x="-3259845" y="2879340"/>
            <a:ext cx="117378" cy="281225"/>
            <a:chOff x="453248" y="1743194"/>
            <a:chExt cx="92538" cy="165757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C112EA2-0392-4025-A6C5-444640056E0B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4F99484-6EE9-4B89-BFE6-5C23A6AFC965}"/>
                </a:ext>
              </a:extLst>
            </p:cNvPr>
            <p:cNvSpPr txBox="1"/>
            <p:nvPr/>
          </p:nvSpPr>
          <p:spPr>
            <a:xfrm>
              <a:off x="453248" y="1748638"/>
              <a:ext cx="92538" cy="1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B202E194-6D6E-4E7C-8BD0-B387BC34C909}"/>
              </a:ext>
            </a:extLst>
          </p:cNvPr>
          <p:cNvGrpSpPr/>
          <p:nvPr/>
        </p:nvGrpSpPr>
        <p:grpSpPr>
          <a:xfrm flipH="1">
            <a:off x="9036108" y="2741817"/>
            <a:ext cx="173211" cy="424960"/>
            <a:chOff x="552921" y="6098538"/>
            <a:chExt cx="159907" cy="241935"/>
          </a:xfrm>
        </p:grpSpPr>
        <p:sp>
          <p:nvSpPr>
            <p:cNvPr id="247" name="Left Bracket 246">
              <a:extLst>
                <a:ext uri="{FF2B5EF4-FFF2-40B4-BE49-F238E27FC236}">
                  <a16:creationId xmlns:a16="http://schemas.microsoft.com/office/drawing/2014/main" id="{539DBDE1-362F-4AF5-B478-1BC0E0648C37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2E00BD34-2802-4F02-B854-CE74A0EACAD6}"/>
                </a:ext>
              </a:extLst>
            </p:cNvPr>
            <p:cNvSpPr txBox="1"/>
            <p:nvPr/>
          </p:nvSpPr>
          <p:spPr>
            <a:xfrm>
              <a:off x="552921" y="6150643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423661D-6179-4DDA-B466-2972C29D6E19}"/>
              </a:ext>
            </a:extLst>
          </p:cNvPr>
          <p:cNvGrpSpPr/>
          <p:nvPr/>
        </p:nvGrpSpPr>
        <p:grpSpPr>
          <a:xfrm>
            <a:off x="2985907" y="2881860"/>
            <a:ext cx="107155" cy="292014"/>
            <a:chOff x="1655030" y="5676642"/>
            <a:chExt cx="141607" cy="160313"/>
          </a:xfrm>
        </p:grpSpPr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98FDA05-D07D-4B2A-A10A-1C136ED371FA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774FFA1A-0D2D-40B6-AD86-DDA2E21A8F34}"/>
                </a:ext>
              </a:extLst>
            </p:cNvPr>
            <p:cNvSpPr txBox="1"/>
            <p:nvPr/>
          </p:nvSpPr>
          <p:spPr>
            <a:xfrm>
              <a:off x="1655030" y="569064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F220EEC5-888F-43A1-8933-0F948302CE99}"/>
              </a:ext>
            </a:extLst>
          </p:cNvPr>
          <p:cNvGrpSpPr/>
          <p:nvPr/>
        </p:nvGrpSpPr>
        <p:grpSpPr>
          <a:xfrm>
            <a:off x="-245041" y="2881860"/>
            <a:ext cx="107155" cy="292014"/>
            <a:chOff x="1667618" y="5676642"/>
            <a:chExt cx="141607" cy="160313"/>
          </a:xfrm>
        </p:grpSpPr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3C7AC41-614D-44DB-B41C-4184C8D6049B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16497418-800B-4114-94DC-824D22A91650}"/>
                </a:ext>
              </a:extLst>
            </p:cNvPr>
            <p:cNvSpPr txBox="1"/>
            <p:nvPr/>
          </p:nvSpPr>
          <p:spPr>
            <a:xfrm>
              <a:off x="1667618" y="569064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C5B4304A-5D47-45CA-A23F-6D29F6AB2C9B}"/>
              </a:ext>
            </a:extLst>
          </p:cNvPr>
          <p:cNvGrpSpPr/>
          <p:nvPr/>
        </p:nvGrpSpPr>
        <p:grpSpPr>
          <a:xfrm>
            <a:off x="9227252" y="3269106"/>
            <a:ext cx="117378" cy="281225"/>
            <a:chOff x="453248" y="1743194"/>
            <a:chExt cx="92538" cy="165757"/>
          </a:xfrm>
        </p:grpSpPr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D3D8015-8F15-4F11-95DD-6FA11D3DE7C6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B562FBCD-8AA2-4F6F-9946-4E3EC1ACEB9E}"/>
                </a:ext>
              </a:extLst>
            </p:cNvPr>
            <p:cNvSpPr txBox="1"/>
            <p:nvPr/>
          </p:nvSpPr>
          <p:spPr>
            <a:xfrm>
              <a:off x="453248" y="1748638"/>
              <a:ext cx="92538" cy="1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8E345A1-C394-4476-B417-84D6150B20DF}"/>
              </a:ext>
            </a:extLst>
          </p:cNvPr>
          <p:cNvGrpSpPr/>
          <p:nvPr/>
        </p:nvGrpSpPr>
        <p:grpSpPr>
          <a:xfrm>
            <a:off x="9090267" y="3279524"/>
            <a:ext cx="221191" cy="424960"/>
            <a:chOff x="574009" y="6098538"/>
            <a:chExt cx="145067" cy="241935"/>
          </a:xfrm>
        </p:grpSpPr>
        <p:sp>
          <p:nvSpPr>
            <p:cNvPr id="259" name="Left Bracket 258">
              <a:extLst>
                <a:ext uri="{FF2B5EF4-FFF2-40B4-BE49-F238E27FC236}">
                  <a16:creationId xmlns:a16="http://schemas.microsoft.com/office/drawing/2014/main" id="{78331790-6DD0-466B-B284-C2E8BBB45508}"/>
                </a:ext>
              </a:extLst>
            </p:cNvPr>
            <p:cNvSpPr/>
            <p:nvPr/>
          </p:nvSpPr>
          <p:spPr>
            <a:xfrm>
              <a:off x="670093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A50BB6A0-5294-4AF8-9B71-FAD3F0DDD030}"/>
                </a:ext>
              </a:extLst>
            </p:cNvPr>
            <p:cNvSpPr txBox="1"/>
            <p:nvPr/>
          </p:nvSpPr>
          <p:spPr>
            <a:xfrm>
              <a:off x="574009" y="6151185"/>
              <a:ext cx="139816" cy="122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2BB34559-5E35-41E4-95B2-40FC77EE0C88}"/>
              </a:ext>
            </a:extLst>
          </p:cNvPr>
          <p:cNvGrpSpPr/>
          <p:nvPr/>
        </p:nvGrpSpPr>
        <p:grpSpPr>
          <a:xfrm>
            <a:off x="12211433" y="3262019"/>
            <a:ext cx="107155" cy="292014"/>
            <a:chOff x="1655030" y="5676642"/>
            <a:chExt cx="141607" cy="160313"/>
          </a:xfrm>
        </p:grpSpPr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ED161605-5C8E-45D0-8D34-4C59464FD2EA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FBD0DE4D-5768-456F-A273-088D4E45681A}"/>
                </a:ext>
              </a:extLst>
            </p:cNvPr>
            <p:cNvSpPr txBox="1"/>
            <p:nvPr/>
          </p:nvSpPr>
          <p:spPr>
            <a:xfrm>
              <a:off x="1655030" y="569064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57367536-7018-405B-90FE-0872E30422C6}"/>
              </a:ext>
            </a:extLst>
          </p:cNvPr>
          <p:cNvGrpSpPr/>
          <p:nvPr/>
        </p:nvGrpSpPr>
        <p:grpSpPr>
          <a:xfrm flipH="1">
            <a:off x="12265669" y="3244216"/>
            <a:ext cx="182737" cy="424960"/>
            <a:chOff x="544127" y="6098538"/>
            <a:chExt cx="168701" cy="241935"/>
          </a:xfrm>
        </p:grpSpPr>
        <p:sp>
          <p:nvSpPr>
            <p:cNvPr id="268" name="Left Bracket 267">
              <a:extLst>
                <a:ext uri="{FF2B5EF4-FFF2-40B4-BE49-F238E27FC236}">
                  <a16:creationId xmlns:a16="http://schemas.microsoft.com/office/drawing/2014/main" id="{7FEC87C4-FA10-4F27-85D9-D919636BDBED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04838B51-A592-42AC-A4B0-CB1CAB1DBF77}"/>
                </a:ext>
              </a:extLst>
            </p:cNvPr>
            <p:cNvSpPr txBox="1"/>
            <p:nvPr/>
          </p:nvSpPr>
          <p:spPr>
            <a:xfrm>
              <a:off x="544127" y="6161490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C6F51C60-78B3-499E-9B6A-8716A5141C78}"/>
              </a:ext>
            </a:extLst>
          </p:cNvPr>
          <p:cNvGrpSpPr/>
          <p:nvPr/>
        </p:nvGrpSpPr>
        <p:grpSpPr>
          <a:xfrm>
            <a:off x="-3264730" y="3980074"/>
            <a:ext cx="117378" cy="309994"/>
            <a:chOff x="453119" y="1743194"/>
            <a:chExt cx="92538" cy="182714"/>
          </a:xfrm>
        </p:grpSpPr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8436E61C-EF80-4E08-87AF-C78828C4108C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C6E93974-E65B-49C9-A660-07DD40C24AD1}"/>
                </a:ext>
              </a:extLst>
            </p:cNvPr>
            <p:cNvSpPr txBox="1"/>
            <p:nvPr/>
          </p:nvSpPr>
          <p:spPr>
            <a:xfrm>
              <a:off x="453119" y="1765595"/>
              <a:ext cx="92538" cy="1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7BFB7B32-E05E-4755-B018-A960287701DF}"/>
              </a:ext>
            </a:extLst>
          </p:cNvPr>
          <p:cNvGrpSpPr/>
          <p:nvPr/>
        </p:nvGrpSpPr>
        <p:grpSpPr>
          <a:xfrm>
            <a:off x="-254277" y="4008314"/>
            <a:ext cx="107155" cy="292014"/>
            <a:chOff x="1667618" y="5676642"/>
            <a:chExt cx="141607" cy="160313"/>
          </a:xfrm>
        </p:grpSpPr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50D016A-82BF-4746-A066-F46895CF6D7D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BB30F15A-0D79-490C-9571-94595B41D58D}"/>
                </a:ext>
              </a:extLst>
            </p:cNvPr>
            <p:cNvSpPr txBox="1"/>
            <p:nvPr/>
          </p:nvSpPr>
          <p:spPr>
            <a:xfrm>
              <a:off x="1667618" y="569064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3CB4C87-CA57-467D-87B1-D13FBAF57770}"/>
              </a:ext>
            </a:extLst>
          </p:cNvPr>
          <p:cNvGrpSpPr/>
          <p:nvPr/>
        </p:nvGrpSpPr>
        <p:grpSpPr>
          <a:xfrm>
            <a:off x="5970310" y="4552436"/>
            <a:ext cx="117378" cy="295513"/>
            <a:chOff x="453248" y="1743194"/>
            <a:chExt cx="92538" cy="174179"/>
          </a:xfrm>
        </p:grpSpPr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1461AEE0-250C-4C81-9DF7-40762499517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B02DD071-8B6E-49A5-9AF2-E8002A933680}"/>
                </a:ext>
              </a:extLst>
            </p:cNvPr>
            <p:cNvSpPr txBox="1"/>
            <p:nvPr/>
          </p:nvSpPr>
          <p:spPr>
            <a:xfrm>
              <a:off x="453248" y="1757060"/>
              <a:ext cx="92538" cy="1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892496B8-604E-4ED6-AFCD-C527421B7749}"/>
              </a:ext>
            </a:extLst>
          </p:cNvPr>
          <p:cNvGrpSpPr/>
          <p:nvPr/>
        </p:nvGrpSpPr>
        <p:grpSpPr>
          <a:xfrm>
            <a:off x="9002872" y="4543642"/>
            <a:ext cx="107155" cy="292014"/>
            <a:chOff x="1660030" y="5676642"/>
            <a:chExt cx="141607" cy="160313"/>
          </a:xfrm>
        </p:grpSpPr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1B7E6AB1-BED7-4C03-9A3C-9A1FCD13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71382EDC-3EB6-42EB-B024-72F567731230}"/>
                </a:ext>
              </a:extLst>
            </p:cNvPr>
            <p:cNvSpPr txBox="1"/>
            <p:nvPr/>
          </p:nvSpPr>
          <p:spPr>
            <a:xfrm>
              <a:off x="1660030" y="5688031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E031D0CF-26A4-40D6-85B0-674146A0B273}"/>
              </a:ext>
            </a:extLst>
          </p:cNvPr>
          <p:cNvGrpSpPr/>
          <p:nvPr/>
        </p:nvGrpSpPr>
        <p:grpSpPr>
          <a:xfrm>
            <a:off x="5970253" y="5115270"/>
            <a:ext cx="117378" cy="281225"/>
            <a:chOff x="453248" y="1743194"/>
            <a:chExt cx="92538" cy="165757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66881B3-0C52-4F69-8145-996F26C3C0C8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09387997-047A-4F8B-B91E-F42C1169FBBA}"/>
                </a:ext>
              </a:extLst>
            </p:cNvPr>
            <p:cNvSpPr txBox="1"/>
            <p:nvPr/>
          </p:nvSpPr>
          <p:spPr>
            <a:xfrm>
              <a:off x="453248" y="1748638"/>
              <a:ext cx="92538" cy="1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38346A38-3620-4017-A981-83486470E22E}"/>
              </a:ext>
            </a:extLst>
          </p:cNvPr>
          <p:cNvGrpSpPr/>
          <p:nvPr/>
        </p:nvGrpSpPr>
        <p:grpSpPr>
          <a:xfrm>
            <a:off x="-170361" y="4959543"/>
            <a:ext cx="230717" cy="424960"/>
            <a:chOff x="567761" y="6098538"/>
            <a:chExt cx="151315" cy="241935"/>
          </a:xfrm>
        </p:grpSpPr>
        <p:sp>
          <p:nvSpPr>
            <p:cNvPr id="310" name="Left Bracket 309">
              <a:extLst>
                <a:ext uri="{FF2B5EF4-FFF2-40B4-BE49-F238E27FC236}">
                  <a16:creationId xmlns:a16="http://schemas.microsoft.com/office/drawing/2014/main" id="{4EEAB2A1-063B-4F19-B40B-479880E910AD}"/>
                </a:ext>
              </a:extLst>
            </p:cNvPr>
            <p:cNvSpPr/>
            <p:nvPr/>
          </p:nvSpPr>
          <p:spPr>
            <a:xfrm>
              <a:off x="670093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C3742E4B-099B-4903-BC1B-97F2AC11FE97}"/>
                </a:ext>
              </a:extLst>
            </p:cNvPr>
            <p:cNvSpPr txBox="1"/>
            <p:nvPr/>
          </p:nvSpPr>
          <p:spPr>
            <a:xfrm>
              <a:off x="567761" y="6162032"/>
              <a:ext cx="139816" cy="122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643E909E-D642-48D4-807B-217A868C0CE4}"/>
              </a:ext>
            </a:extLst>
          </p:cNvPr>
          <p:cNvGrpSpPr/>
          <p:nvPr/>
        </p:nvGrpSpPr>
        <p:grpSpPr>
          <a:xfrm>
            <a:off x="9015598" y="5095165"/>
            <a:ext cx="107155" cy="292014"/>
            <a:chOff x="1671324" y="5676642"/>
            <a:chExt cx="141607" cy="160313"/>
          </a:xfrm>
        </p:grpSpPr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6F83EDC8-283D-4718-A72D-4F5C05F47125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512C2CB9-D31B-4DEA-A509-52545F586CC4}"/>
                </a:ext>
              </a:extLst>
            </p:cNvPr>
            <p:cNvSpPr txBox="1"/>
            <p:nvPr/>
          </p:nvSpPr>
          <p:spPr>
            <a:xfrm>
              <a:off x="1671324" y="5693261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87998441-69F3-49BA-AAB0-F04BD7518A58}"/>
              </a:ext>
            </a:extLst>
          </p:cNvPr>
          <p:cNvGrpSpPr/>
          <p:nvPr/>
        </p:nvGrpSpPr>
        <p:grpSpPr>
          <a:xfrm flipH="1">
            <a:off x="3012547" y="4947896"/>
            <a:ext cx="182737" cy="424960"/>
            <a:chOff x="544127" y="6098538"/>
            <a:chExt cx="168701" cy="241935"/>
          </a:xfrm>
        </p:grpSpPr>
        <p:sp>
          <p:nvSpPr>
            <p:cNvPr id="319" name="Left Bracket 318">
              <a:extLst>
                <a:ext uri="{FF2B5EF4-FFF2-40B4-BE49-F238E27FC236}">
                  <a16:creationId xmlns:a16="http://schemas.microsoft.com/office/drawing/2014/main" id="{5D70C5B4-D9FC-45EB-8308-89AD50B52D27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3EFF6554-E563-4F53-B9F4-09A728530AD2}"/>
                </a:ext>
              </a:extLst>
            </p:cNvPr>
            <p:cNvSpPr txBox="1"/>
            <p:nvPr/>
          </p:nvSpPr>
          <p:spPr>
            <a:xfrm>
              <a:off x="544127" y="6169626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sp>
        <p:nvSpPr>
          <p:cNvPr id="312" name="TextBox 311">
            <a:extLst>
              <a:ext uri="{FF2B5EF4-FFF2-40B4-BE49-F238E27FC236}">
                <a16:creationId xmlns:a16="http://schemas.microsoft.com/office/drawing/2014/main" id="{EA4E8DF3-00DD-4897-86CB-8DEE66B3AC8E}"/>
              </a:ext>
            </a:extLst>
          </p:cNvPr>
          <p:cNvSpPr txBox="1"/>
          <p:nvPr/>
        </p:nvSpPr>
        <p:spPr>
          <a:xfrm>
            <a:off x="5242989" y="4482811"/>
            <a:ext cx="152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*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FC29BCCB-91B9-482D-8AC2-49663FFF71AB}"/>
              </a:ext>
            </a:extLst>
          </p:cNvPr>
          <p:cNvSpPr txBox="1"/>
          <p:nvPr/>
        </p:nvSpPr>
        <p:spPr>
          <a:xfrm>
            <a:off x="5290614" y="445741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p&lt;0.05</a:t>
            </a:r>
          </a:p>
        </p:txBody>
      </p:sp>
      <p:pic>
        <p:nvPicPr>
          <p:cNvPr id="314" name="Picture 24">
            <a:extLst>
              <a:ext uri="{FF2B5EF4-FFF2-40B4-BE49-F238E27FC236}">
                <a16:creationId xmlns:a16="http://schemas.microsoft.com/office/drawing/2014/main" id="{76327DC9-763F-432B-A2B4-A89FF4202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 l="1125" t="91393"/>
          <a:stretch>
            <a:fillRect/>
          </a:stretch>
        </p:blipFill>
        <p:spPr bwMode="auto">
          <a:xfrm>
            <a:off x="3009896" y="4953000"/>
            <a:ext cx="292893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4" name="TextBox 323">
            <a:extLst>
              <a:ext uri="{FF2B5EF4-FFF2-40B4-BE49-F238E27FC236}">
                <a16:creationId xmlns:a16="http://schemas.microsoft.com/office/drawing/2014/main" id="{B5CFE8FE-582D-4CA3-9F2D-CEC55A17DC7E}"/>
              </a:ext>
            </a:extLst>
          </p:cNvPr>
          <p:cNvSpPr txBox="1"/>
          <p:nvPr/>
        </p:nvSpPr>
        <p:spPr>
          <a:xfrm>
            <a:off x="-3124200" y="5371841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Depth  from Cut Plane (mm)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3CC58BA-823F-471E-8E4F-3F88BC48736A}"/>
              </a:ext>
            </a:extLst>
          </p:cNvPr>
          <p:cNvSpPr txBox="1"/>
          <p:nvPr/>
        </p:nvSpPr>
        <p:spPr>
          <a:xfrm>
            <a:off x="74477" y="5375444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Depth  from Cut Plane (mm)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87DFEC39-9871-44D5-83BB-306648602A07}"/>
              </a:ext>
            </a:extLst>
          </p:cNvPr>
          <p:cNvSpPr txBox="1"/>
          <p:nvPr/>
        </p:nvSpPr>
        <p:spPr>
          <a:xfrm>
            <a:off x="6120975" y="535591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Depth  from Cut Plane (mm)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30869CBB-598B-410F-964A-B9B630742988}"/>
              </a:ext>
            </a:extLst>
          </p:cNvPr>
          <p:cNvSpPr txBox="1"/>
          <p:nvPr/>
        </p:nvSpPr>
        <p:spPr>
          <a:xfrm>
            <a:off x="9319799" y="5357815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Depth  from Cut Plane (mm)</a:t>
            </a: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98A7A94E-1A5C-419F-AE6C-5D4B4F9FF5AB}"/>
              </a:ext>
            </a:extLst>
          </p:cNvPr>
          <p:cNvGrpSpPr/>
          <p:nvPr/>
        </p:nvGrpSpPr>
        <p:grpSpPr>
          <a:xfrm flipH="1">
            <a:off x="-224368" y="1041662"/>
            <a:ext cx="170037" cy="424960"/>
            <a:chOff x="555851" y="6098538"/>
            <a:chExt cx="156977" cy="241935"/>
          </a:xfrm>
        </p:grpSpPr>
        <p:sp>
          <p:nvSpPr>
            <p:cNvPr id="329" name="Left Bracket 328">
              <a:extLst>
                <a:ext uri="{FF2B5EF4-FFF2-40B4-BE49-F238E27FC236}">
                  <a16:creationId xmlns:a16="http://schemas.microsoft.com/office/drawing/2014/main" id="{6EB83C8D-70B1-4820-9962-A4F7B9795959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E5754521-C039-4D6C-B51A-93E0C3B0DDD0}"/>
                </a:ext>
              </a:extLst>
            </p:cNvPr>
            <p:cNvSpPr txBox="1"/>
            <p:nvPr/>
          </p:nvSpPr>
          <p:spPr>
            <a:xfrm>
              <a:off x="555851" y="6149748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17B96BD4-5FA5-406A-9D27-21484F70B71E}"/>
              </a:ext>
            </a:extLst>
          </p:cNvPr>
          <p:cNvGrpSpPr/>
          <p:nvPr/>
        </p:nvGrpSpPr>
        <p:grpSpPr>
          <a:xfrm flipH="1">
            <a:off x="-217398" y="2194163"/>
            <a:ext cx="170037" cy="424960"/>
            <a:chOff x="555851" y="6098538"/>
            <a:chExt cx="156977" cy="241935"/>
          </a:xfrm>
        </p:grpSpPr>
        <p:sp>
          <p:nvSpPr>
            <p:cNvPr id="332" name="Left Bracket 331">
              <a:extLst>
                <a:ext uri="{FF2B5EF4-FFF2-40B4-BE49-F238E27FC236}">
                  <a16:creationId xmlns:a16="http://schemas.microsoft.com/office/drawing/2014/main" id="{7B56FE2D-BE98-4B62-81B4-452A4320D9DA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F82FB54E-95AA-4A79-9ACE-18E8032D3517}"/>
                </a:ext>
              </a:extLst>
            </p:cNvPr>
            <p:cNvSpPr txBox="1"/>
            <p:nvPr/>
          </p:nvSpPr>
          <p:spPr>
            <a:xfrm>
              <a:off x="555851" y="6149748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220FEAC8-4F3C-4A25-B704-BFA2293E3E24}"/>
              </a:ext>
            </a:extLst>
          </p:cNvPr>
          <p:cNvGrpSpPr/>
          <p:nvPr/>
        </p:nvGrpSpPr>
        <p:grpSpPr>
          <a:xfrm flipH="1">
            <a:off x="-184292" y="2705636"/>
            <a:ext cx="170037" cy="424960"/>
            <a:chOff x="555851" y="6098538"/>
            <a:chExt cx="156977" cy="241935"/>
          </a:xfrm>
        </p:grpSpPr>
        <p:sp>
          <p:nvSpPr>
            <p:cNvPr id="335" name="Left Bracket 334">
              <a:extLst>
                <a:ext uri="{FF2B5EF4-FFF2-40B4-BE49-F238E27FC236}">
                  <a16:creationId xmlns:a16="http://schemas.microsoft.com/office/drawing/2014/main" id="{17FDE99A-F3BF-4CED-8A0C-416FFC3F8EE4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DC95B804-EFAE-4265-B14E-C159871A7418}"/>
                </a:ext>
              </a:extLst>
            </p:cNvPr>
            <p:cNvSpPr txBox="1"/>
            <p:nvPr/>
          </p:nvSpPr>
          <p:spPr>
            <a:xfrm>
              <a:off x="555851" y="6149748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DF41D6C7-4660-47AD-8CFD-42ED41202CA4}"/>
              </a:ext>
            </a:extLst>
          </p:cNvPr>
          <p:cNvGrpSpPr/>
          <p:nvPr/>
        </p:nvGrpSpPr>
        <p:grpSpPr>
          <a:xfrm rot="10800000">
            <a:off x="-253962" y="4935804"/>
            <a:ext cx="146950" cy="450109"/>
            <a:chOff x="420026" y="1743194"/>
            <a:chExt cx="129812" cy="160313"/>
          </a:xfrm>
        </p:grpSpPr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FDEA62E3-2F20-458F-908E-7369C7A590B7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F28BF1F6-6F0B-49A3-8655-F060AA6E0134}"/>
                </a:ext>
              </a:extLst>
            </p:cNvPr>
            <p:cNvSpPr txBox="1"/>
            <p:nvPr/>
          </p:nvSpPr>
          <p:spPr>
            <a:xfrm>
              <a:off x="420026" y="1779868"/>
              <a:ext cx="129812" cy="98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B48D1204-BFD5-497E-90F1-9D6353568954}"/>
              </a:ext>
            </a:extLst>
          </p:cNvPr>
          <p:cNvGrpSpPr/>
          <p:nvPr/>
        </p:nvGrpSpPr>
        <p:grpSpPr>
          <a:xfrm>
            <a:off x="-3400042" y="4938962"/>
            <a:ext cx="221191" cy="424960"/>
            <a:chOff x="574009" y="6098538"/>
            <a:chExt cx="145067" cy="241935"/>
          </a:xfrm>
        </p:grpSpPr>
        <p:sp>
          <p:nvSpPr>
            <p:cNvPr id="341" name="Left Bracket 340">
              <a:extLst>
                <a:ext uri="{FF2B5EF4-FFF2-40B4-BE49-F238E27FC236}">
                  <a16:creationId xmlns:a16="http://schemas.microsoft.com/office/drawing/2014/main" id="{DF7571E4-08B1-4D8E-925D-0D8E1A666FD2}"/>
                </a:ext>
              </a:extLst>
            </p:cNvPr>
            <p:cNvSpPr/>
            <p:nvPr/>
          </p:nvSpPr>
          <p:spPr>
            <a:xfrm>
              <a:off x="670093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290E176D-6C81-4E38-B8F7-7F7B0DC64682}"/>
                </a:ext>
              </a:extLst>
            </p:cNvPr>
            <p:cNvSpPr txBox="1"/>
            <p:nvPr/>
          </p:nvSpPr>
          <p:spPr>
            <a:xfrm>
              <a:off x="574009" y="6151185"/>
              <a:ext cx="139816" cy="122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4F89D442-6C81-4DD0-AB30-78926D8C6177}"/>
              </a:ext>
            </a:extLst>
          </p:cNvPr>
          <p:cNvGrpSpPr/>
          <p:nvPr/>
        </p:nvGrpSpPr>
        <p:grpSpPr>
          <a:xfrm flipH="1">
            <a:off x="3028062" y="2163320"/>
            <a:ext cx="182737" cy="424960"/>
            <a:chOff x="544127" y="6098538"/>
            <a:chExt cx="168701" cy="241935"/>
          </a:xfrm>
        </p:grpSpPr>
        <p:sp>
          <p:nvSpPr>
            <p:cNvPr id="344" name="Left Bracket 343">
              <a:extLst>
                <a:ext uri="{FF2B5EF4-FFF2-40B4-BE49-F238E27FC236}">
                  <a16:creationId xmlns:a16="http://schemas.microsoft.com/office/drawing/2014/main" id="{067898D4-F800-403D-9D12-3DB45910DE09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A1C26834-F0D7-4756-98B7-25F3BEDE04AC}"/>
                </a:ext>
              </a:extLst>
            </p:cNvPr>
            <p:cNvSpPr txBox="1"/>
            <p:nvPr/>
          </p:nvSpPr>
          <p:spPr>
            <a:xfrm>
              <a:off x="544127" y="6169626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E52125EE-66A9-4FCD-840D-16E919B49558}"/>
              </a:ext>
            </a:extLst>
          </p:cNvPr>
          <p:cNvGrpSpPr/>
          <p:nvPr/>
        </p:nvGrpSpPr>
        <p:grpSpPr>
          <a:xfrm>
            <a:off x="-62722" y="3452146"/>
            <a:ext cx="117378" cy="281225"/>
            <a:chOff x="453248" y="1743194"/>
            <a:chExt cx="92538" cy="165757"/>
          </a:xfrm>
        </p:grpSpPr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24D91D3A-E1E3-4F82-80B2-FB8668E118FB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E830E955-5DF7-4294-B716-79F14E244030}"/>
                </a:ext>
              </a:extLst>
            </p:cNvPr>
            <p:cNvSpPr txBox="1"/>
            <p:nvPr/>
          </p:nvSpPr>
          <p:spPr>
            <a:xfrm>
              <a:off x="453248" y="1748638"/>
              <a:ext cx="92538" cy="1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6352D35D-2E28-4442-95EC-BB2E72F08A2A}"/>
              </a:ext>
            </a:extLst>
          </p:cNvPr>
          <p:cNvGrpSpPr/>
          <p:nvPr/>
        </p:nvGrpSpPr>
        <p:grpSpPr>
          <a:xfrm>
            <a:off x="2994582" y="3800067"/>
            <a:ext cx="107155" cy="292014"/>
            <a:chOff x="1655030" y="5676642"/>
            <a:chExt cx="141607" cy="160313"/>
          </a:xfrm>
        </p:grpSpPr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619A238-B880-4D34-8465-DE34C5724E8E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6B992108-3E4B-4952-BC66-317FAB0CC524}"/>
                </a:ext>
              </a:extLst>
            </p:cNvPr>
            <p:cNvSpPr txBox="1"/>
            <p:nvPr/>
          </p:nvSpPr>
          <p:spPr>
            <a:xfrm>
              <a:off x="1655030" y="569064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E92EBF8A-040F-419C-8C21-F340C8D402B5}"/>
              </a:ext>
            </a:extLst>
          </p:cNvPr>
          <p:cNvGrpSpPr/>
          <p:nvPr/>
        </p:nvGrpSpPr>
        <p:grpSpPr>
          <a:xfrm>
            <a:off x="2997311" y="4544332"/>
            <a:ext cx="107155" cy="292014"/>
            <a:chOff x="1667618" y="5676642"/>
            <a:chExt cx="141607" cy="160313"/>
          </a:xfrm>
        </p:grpSpPr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4227BF87-729F-4EE7-B305-974AF5D3BBF4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543BC91F-DC54-4581-A51B-410B1451A81D}"/>
                </a:ext>
              </a:extLst>
            </p:cNvPr>
            <p:cNvSpPr txBox="1"/>
            <p:nvPr/>
          </p:nvSpPr>
          <p:spPr>
            <a:xfrm>
              <a:off x="1667618" y="569064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F799EFD-14A3-44E3-BE1E-19C602ECDC53}"/>
              </a:ext>
            </a:extLst>
          </p:cNvPr>
          <p:cNvGrpSpPr/>
          <p:nvPr/>
        </p:nvGrpSpPr>
        <p:grpSpPr>
          <a:xfrm flipH="1">
            <a:off x="3034774" y="4394570"/>
            <a:ext cx="182737" cy="424960"/>
            <a:chOff x="544127" y="6098538"/>
            <a:chExt cx="168701" cy="241935"/>
          </a:xfrm>
        </p:grpSpPr>
        <p:sp>
          <p:nvSpPr>
            <p:cNvPr id="356" name="Left Bracket 355">
              <a:extLst>
                <a:ext uri="{FF2B5EF4-FFF2-40B4-BE49-F238E27FC236}">
                  <a16:creationId xmlns:a16="http://schemas.microsoft.com/office/drawing/2014/main" id="{CB70D0BA-25B5-43F3-B492-06D5DA8E13B1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B97090D3-2E50-42BB-BDEA-BAA41EF21134}"/>
                </a:ext>
              </a:extLst>
            </p:cNvPr>
            <p:cNvSpPr txBox="1"/>
            <p:nvPr/>
          </p:nvSpPr>
          <p:spPr>
            <a:xfrm>
              <a:off x="544127" y="6169626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64C12E35-5345-44AF-8F34-7A5C8DBD6937}"/>
              </a:ext>
            </a:extLst>
          </p:cNvPr>
          <p:cNvGrpSpPr/>
          <p:nvPr/>
        </p:nvGrpSpPr>
        <p:grpSpPr>
          <a:xfrm>
            <a:off x="2976278" y="5089599"/>
            <a:ext cx="107155" cy="292014"/>
            <a:chOff x="1655030" y="5676642"/>
            <a:chExt cx="141607" cy="160313"/>
          </a:xfrm>
        </p:grpSpPr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1CF2FFAA-B71A-4469-9F39-7E6891993F16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8F233F76-524D-4D0D-88FE-271D3F0BF47C}"/>
                </a:ext>
              </a:extLst>
            </p:cNvPr>
            <p:cNvSpPr txBox="1"/>
            <p:nvPr/>
          </p:nvSpPr>
          <p:spPr>
            <a:xfrm>
              <a:off x="1655030" y="569064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F20B5936-0847-49FB-BD88-0087875BEEF3}"/>
              </a:ext>
            </a:extLst>
          </p:cNvPr>
          <p:cNvGrpSpPr/>
          <p:nvPr/>
        </p:nvGrpSpPr>
        <p:grpSpPr>
          <a:xfrm>
            <a:off x="5849066" y="1057111"/>
            <a:ext cx="221191" cy="424960"/>
            <a:chOff x="574009" y="6098538"/>
            <a:chExt cx="145067" cy="241935"/>
          </a:xfrm>
        </p:grpSpPr>
        <p:sp>
          <p:nvSpPr>
            <p:cNvPr id="362" name="Left Bracket 361">
              <a:extLst>
                <a:ext uri="{FF2B5EF4-FFF2-40B4-BE49-F238E27FC236}">
                  <a16:creationId xmlns:a16="http://schemas.microsoft.com/office/drawing/2014/main" id="{4292739F-9F49-4740-9A3F-26E7D901DC9D}"/>
                </a:ext>
              </a:extLst>
            </p:cNvPr>
            <p:cNvSpPr/>
            <p:nvPr/>
          </p:nvSpPr>
          <p:spPr>
            <a:xfrm>
              <a:off x="670093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E56EED05-C3B3-4E7B-A88E-DB87EBB4EFC1}"/>
                </a:ext>
              </a:extLst>
            </p:cNvPr>
            <p:cNvSpPr txBox="1"/>
            <p:nvPr/>
          </p:nvSpPr>
          <p:spPr>
            <a:xfrm>
              <a:off x="574009" y="6151185"/>
              <a:ext cx="139816" cy="122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0909EF0A-5BD7-4A43-B68A-72569FC5FB24}"/>
              </a:ext>
            </a:extLst>
          </p:cNvPr>
          <p:cNvGrpSpPr/>
          <p:nvPr/>
        </p:nvGrpSpPr>
        <p:grpSpPr>
          <a:xfrm>
            <a:off x="8993131" y="2328713"/>
            <a:ext cx="107155" cy="292014"/>
            <a:chOff x="1655030" y="5676642"/>
            <a:chExt cx="141607" cy="160313"/>
          </a:xfrm>
        </p:grpSpPr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152D1E6D-B7EC-47C5-A4B1-6F00124E97B8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79ED88A3-FB9F-437D-8D08-C1C38BB6B8DE}"/>
                </a:ext>
              </a:extLst>
            </p:cNvPr>
            <p:cNvSpPr txBox="1"/>
            <p:nvPr/>
          </p:nvSpPr>
          <p:spPr>
            <a:xfrm>
              <a:off x="1655030" y="569064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CF9BA166-DFAD-4FFE-9C39-E8C4BF1E595F}"/>
              </a:ext>
            </a:extLst>
          </p:cNvPr>
          <p:cNvGrpSpPr/>
          <p:nvPr/>
        </p:nvGrpSpPr>
        <p:grpSpPr>
          <a:xfrm>
            <a:off x="8992793" y="2873174"/>
            <a:ext cx="107155" cy="292014"/>
            <a:chOff x="1655030" y="5676642"/>
            <a:chExt cx="141607" cy="160313"/>
          </a:xfrm>
        </p:grpSpPr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C3B288F7-C101-4418-8C99-896060743E85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EEAB80E5-C61F-4B80-A1E3-AD5A361B4E48}"/>
                </a:ext>
              </a:extLst>
            </p:cNvPr>
            <p:cNvSpPr txBox="1"/>
            <p:nvPr/>
          </p:nvSpPr>
          <p:spPr>
            <a:xfrm>
              <a:off x="1655030" y="569064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982560F3-6B98-428B-9623-9DC040F72018}"/>
              </a:ext>
            </a:extLst>
          </p:cNvPr>
          <p:cNvGrpSpPr/>
          <p:nvPr/>
        </p:nvGrpSpPr>
        <p:grpSpPr>
          <a:xfrm flipH="1">
            <a:off x="9018405" y="3826446"/>
            <a:ext cx="173211" cy="424960"/>
            <a:chOff x="552921" y="6098538"/>
            <a:chExt cx="159907" cy="241935"/>
          </a:xfrm>
        </p:grpSpPr>
        <p:sp>
          <p:nvSpPr>
            <p:cNvPr id="371" name="Left Bracket 370">
              <a:extLst>
                <a:ext uri="{FF2B5EF4-FFF2-40B4-BE49-F238E27FC236}">
                  <a16:creationId xmlns:a16="http://schemas.microsoft.com/office/drawing/2014/main" id="{7F4DC075-E6DF-4545-822C-696CEE2A86A6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1FE8077F-AC17-48B6-9ABA-A59C49246237}"/>
                </a:ext>
              </a:extLst>
            </p:cNvPr>
            <p:cNvSpPr txBox="1"/>
            <p:nvPr/>
          </p:nvSpPr>
          <p:spPr>
            <a:xfrm>
              <a:off x="552921" y="6150643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FEFD5E46-1A01-4910-B21B-EDB560150AE0}"/>
              </a:ext>
            </a:extLst>
          </p:cNvPr>
          <p:cNvGrpSpPr/>
          <p:nvPr/>
        </p:nvGrpSpPr>
        <p:grpSpPr>
          <a:xfrm>
            <a:off x="12230074" y="1180194"/>
            <a:ext cx="407848" cy="292014"/>
            <a:chOff x="1264702" y="5676642"/>
            <a:chExt cx="407848" cy="160313"/>
          </a:xfrm>
        </p:grpSpPr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EBFABE27-0675-436C-82B6-B66F77E534F9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03CBD04A-E78D-43C1-A65A-C169E6D3BFED}"/>
                </a:ext>
              </a:extLst>
            </p:cNvPr>
            <p:cNvSpPr txBox="1"/>
            <p:nvPr/>
          </p:nvSpPr>
          <p:spPr>
            <a:xfrm>
              <a:off x="1264702" y="5693259"/>
              <a:ext cx="107155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3C9F9FF4-66C3-4A1D-9729-2613865194B7}"/>
              </a:ext>
            </a:extLst>
          </p:cNvPr>
          <p:cNvGrpSpPr/>
          <p:nvPr/>
        </p:nvGrpSpPr>
        <p:grpSpPr>
          <a:xfrm flipH="1">
            <a:off x="12228842" y="3832420"/>
            <a:ext cx="182737" cy="424960"/>
            <a:chOff x="544127" y="6098538"/>
            <a:chExt cx="168701" cy="241935"/>
          </a:xfrm>
        </p:grpSpPr>
        <p:sp>
          <p:nvSpPr>
            <p:cNvPr id="377" name="Left Bracket 376">
              <a:extLst>
                <a:ext uri="{FF2B5EF4-FFF2-40B4-BE49-F238E27FC236}">
                  <a16:creationId xmlns:a16="http://schemas.microsoft.com/office/drawing/2014/main" id="{A47672D2-8F61-4196-B640-5AB3B14DE195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C70D1E5A-5938-466B-9FB5-0634BC0C4008}"/>
                </a:ext>
              </a:extLst>
            </p:cNvPr>
            <p:cNvSpPr txBox="1"/>
            <p:nvPr/>
          </p:nvSpPr>
          <p:spPr>
            <a:xfrm>
              <a:off x="544127" y="6161490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2A2C1151-E37B-46EA-BD21-B6AE6EB6244A}"/>
              </a:ext>
            </a:extLst>
          </p:cNvPr>
          <p:cNvGrpSpPr/>
          <p:nvPr/>
        </p:nvGrpSpPr>
        <p:grpSpPr>
          <a:xfrm flipH="1">
            <a:off x="12290452" y="4360447"/>
            <a:ext cx="182737" cy="424960"/>
            <a:chOff x="544127" y="6098538"/>
            <a:chExt cx="168701" cy="241935"/>
          </a:xfrm>
        </p:grpSpPr>
        <p:sp>
          <p:nvSpPr>
            <p:cNvPr id="380" name="Left Bracket 379">
              <a:extLst>
                <a:ext uri="{FF2B5EF4-FFF2-40B4-BE49-F238E27FC236}">
                  <a16:creationId xmlns:a16="http://schemas.microsoft.com/office/drawing/2014/main" id="{2395863E-47A4-4297-B955-5A28507B8C58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8A994001-695E-4121-A3E9-C615CE76F332}"/>
                </a:ext>
              </a:extLst>
            </p:cNvPr>
            <p:cNvSpPr txBox="1"/>
            <p:nvPr/>
          </p:nvSpPr>
          <p:spPr>
            <a:xfrm>
              <a:off x="544127" y="6161490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5F2E2C5B-103B-4EA3-B7A7-904CF1B8DC72}"/>
              </a:ext>
            </a:extLst>
          </p:cNvPr>
          <p:cNvGrpSpPr/>
          <p:nvPr/>
        </p:nvGrpSpPr>
        <p:grpSpPr>
          <a:xfrm>
            <a:off x="12227340" y="4361900"/>
            <a:ext cx="107155" cy="292014"/>
            <a:chOff x="1655030" y="5676642"/>
            <a:chExt cx="141607" cy="160313"/>
          </a:xfrm>
        </p:grpSpPr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5163C974-8562-4869-93BF-34E7F584E86C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65FB8FE4-5C61-4519-AB92-EAA59857EB92}"/>
                </a:ext>
              </a:extLst>
            </p:cNvPr>
            <p:cNvSpPr txBox="1"/>
            <p:nvPr/>
          </p:nvSpPr>
          <p:spPr>
            <a:xfrm>
              <a:off x="1655030" y="569064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701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7476D6-A077-445C-B5CB-C5E9DF4A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3"/>
          <a:stretch/>
        </p:blipFill>
        <p:spPr>
          <a:xfrm>
            <a:off x="0" y="0"/>
            <a:ext cx="9144000" cy="3505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25E365-7279-4FBC-8264-0A1BF381C4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04" b="4265"/>
          <a:stretch/>
        </p:blipFill>
        <p:spPr>
          <a:xfrm>
            <a:off x="0" y="3540760"/>
            <a:ext cx="9144000" cy="331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1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5C82C1-D5F7-41E7-84E3-6A62AF1CB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4057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C59F6D-282A-47B8-923D-FE9BFFFBB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66547"/>
            <a:ext cx="9144000" cy="339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1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eft Bracket 15">
            <a:extLst>
              <a:ext uri="{FF2B5EF4-FFF2-40B4-BE49-F238E27FC236}">
                <a16:creationId xmlns:a16="http://schemas.microsoft.com/office/drawing/2014/main" id="{1CDF222E-154E-43E3-9F1A-419F1C1EEA01}"/>
              </a:ext>
            </a:extLst>
          </p:cNvPr>
          <p:cNvSpPr/>
          <p:nvPr/>
        </p:nvSpPr>
        <p:spPr>
          <a:xfrm rot="5400000">
            <a:off x="4364990" y="3216910"/>
            <a:ext cx="45719" cy="106680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F4C24D-CA4A-4851-8777-86199FC83C75}"/>
              </a:ext>
            </a:extLst>
          </p:cNvPr>
          <p:cNvSpPr txBox="1"/>
          <p:nvPr/>
        </p:nvSpPr>
        <p:spPr>
          <a:xfrm>
            <a:off x="4311571" y="3521338"/>
            <a:ext cx="152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*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DDB22964-9346-4607-963F-6F1256D1EB9A}"/>
              </a:ext>
            </a:extLst>
          </p:cNvPr>
          <p:cNvSpPr/>
          <p:nvPr/>
        </p:nvSpPr>
        <p:spPr>
          <a:xfrm rot="5400000">
            <a:off x="4904740" y="2469422"/>
            <a:ext cx="45719" cy="213360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690C31-C944-43A7-B4D3-5A3A3BF4FA82}"/>
              </a:ext>
            </a:extLst>
          </p:cNvPr>
          <p:cNvSpPr txBox="1"/>
          <p:nvPr/>
        </p:nvSpPr>
        <p:spPr>
          <a:xfrm>
            <a:off x="4864099" y="3271924"/>
            <a:ext cx="152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24D91-C4CB-4F4D-866B-3538ACB1E619}"/>
              </a:ext>
            </a:extLst>
          </p:cNvPr>
          <p:cNvSpPr txBox="1"/>
          <p:nvPr/>
        </p:nvSpPr>
        <p:spPr>
          <a:xfrm>
            <a:off x="1935325" y="5872562"/>
            <a:ext cx="152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" pitchFamily="18" charset="0"/>
                <a:cs typeface="Times" pitchFamily="18" charset="0"/>
              </a:rPr>
              <a:t>*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932B58-1567-435B-84F4-341DF9E36127}"/>
              </a:ext>
            </a:extLst>
          </p:cNvPr>
          <p:cNvGrpSpPr/>
          <p:nvPr/>
        </p:nvGrpSpPr>
        <p:grpSpPr>
          <a:xfrm>
            <a:off x="1653197" y="5859947"/>
            <a:ext cx="163355" cy="276999"/>
            <a:chOff x="1672550" y="5640427"/>
            <a:chExt cx="163355" cy="27699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11794B-F8B1-4353-BD37-4A775A758178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30A991-CDE4-4CEF-BB6D-585855CD248E}"/>
                </a:ext>
              </a:extLst>
            </p:cNvPr>
            <p:cNvSpPr txBox="1"/>
            <p:nvPr/>
          </p:nvSpPr>
          <p:spPr>
            <a:xfrm>
              <a:off x="1683350" y="5640427"/>
              <a:ext cx="1525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10A9E3-F24E-4F1C-AF70-BA1597490AA1}"/>
              </a:ext>
            </a:extLst>
          </p:cNvPr>
          <p:cNvGrpSpPr/>
          <p:nvPr/>
        </p:nvGrpSpPr>
        <p:grpSpPr>
          <a:xfrm>
            <a:off x="3632518" y="6118223"/>
            <a:ext cx="227964" cy="546198"/>
            <a:chOff x="533400" y="6098538"/>
            <a:chExt cx="179428" cy="241935"/>
          </a:xfrm>
        </p:grpSpPr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D86192D9-0A68-4FE9-9423-56C4666144E0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836CEB-5D8A-4155-98E6-8ED1B7F827C8}"/>
                </a:ext>
              </a:extLst>
            </p:cNvPr>
            <p:cNvSpPr txBox="1"/>
            <p:nvPr/>
          </p:nvSpPr>
          <p:spPr>
            <a:xfrm>
              <a:off x="533400" y="6170166"/>
              <a:ext cx="139816" cy="122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C939E1-1D0E-4A16-B23A-6CA282D03FBB}"/>
              </a:ext>
            </a:extLst>
          </p:cNvPr>
          <p:cNvGrpSpPr/>
          <p:nvPr/>
        </p:nvGrpSpPr>
        <p:grpSpPr>
          <a:xfrm>
            <a:off x="2492315" y="6026180"/>
            <a:ext cx="165733" cy="421577"/>
            <a:chOff x="1672550" y="5676642"/>
            <a:chExt cx="152408" cy="16031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77283F-E2A2-4818-9CBB-91322BCA2A7F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6554FE-12A5-41CF-9D01-6D8096DD6DE1}"/>
                </a:ext>
              </a:extLst>
            </p:cNvPr>
            <p:cNvSpPr txBox="1"/>
            <p:nvPr/>
          </p:nvSpPr>
          <p:spPr>
            <a:xfrm>
              <a:off x="1683351" y="5712867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76C934-4725-4819-86AC-7698BB90167A}"/>
              </a:ext>
            </a:extLst>
          </p:cNvPr>
          <p:cNvGrpSpPr/>
          <p:nvPr/>
        </p:nvGrpSpPr>
        <p:grpSpPr>
          <a:xfrm>
            <a:off x="7491095" y="6453633"/>
            <a:ext cx="165733" cy="421577"/>
            <a:chOff x="1672550" y="5676642"/>
            <a:chExt cx="152408" cy="16031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6CABF6-4E1C-424F-9167-D63F5CCC1A05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78C195-85BD-403F-B2F2-7C1F263D9241}"/>
                </a:ext>
              </a:extLst>
            </p:cNvPr>
            <p:cNvSpPr txBox="1"/>
            <p:nvPr/>
          </p:nvSpPr>
          <p:spPr>
            <a:xfrm>
              <a:off x="1683351" y="5712867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B987290-D92E-4AC8-883C-3FCCBF847840}"/>
              </a:ext>
            </a:extLst>
          </p:cNvPr>
          <p:cNvGrpSpPr/>
          <p:nvPr/>
        </p:nvGrpSpPr>
        <p:grpSpPr>
          <a:xfrm flipH="1">
            <a:off x="5643690" y="6184918"/>
            <a:ext cx="182737" cy="424960"/>
            <a:chOff x="544127" y="6098538"/>
            <a:chExt cx="168701" cy="241935"/>
          </a:xfrm>
        </p:grpSpPr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D9CC7B38-9281-4E0B-8D37-138E79DA40A9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3524A6-FA5F-4CA9-B05B-952429103EB7}"/>
                </a:ext>
              </a:extLst>
            </p:cNvPr>
            <p:cNvSpPr txBox="1"/>
            <p:nvPr/>
          </p:nvSpPr>
          <p:spPr>
            <a:xfrm>
              <a:off x="544127" y="6169626"/>
              <a:ext cx="141828" cy="130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A6B747-76E1-4AAD-BAB5-708B50933E3F}"/>
              </a:ext>
            </a:extLst>
          </p:cNvPr>
          <p:cNvGrpSpPr/>
          <p:nvPr/>
        </p:nvGrpSpPr>
        <p:grpSpPr>
          <a:xfrm>
            <a:off x="5469270" y="6219226"/>
            <a:ext cx="117709" cy="292014"/>
            <a:chOff x="1672550" y="5676642"/>
            <a:chExt cx="155554" cy="16031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A24139B-E128-4031-8846-167DE848E777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B4C458-E577-4DC7-95B1-2194A0917AEC}"/>
                </a:ext>
              </a:extLst>
            </p:cNvPr>
            <p:cNvSpPr txBox="1"/>
            <p:nvPr/>
          </p:nvSpPr>
          <p:spPr>
            <a:xfrm>
              <a:off x="1686497" y="5695876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50EB5D9-1846-4EDE-B145-32E03FF20685}"/>
              </a:ext>
            </a:extLst>
          </p:cNvPr>
          <p:cNvGrpSpPr/>
          <p:nvPr/>
        </p:nvGrpSpPr>
        <p:grpSpPr>
          <a:xfrm>
            <a:off x="4759348" y="6306173"/>
            <a:ext cx="131670" cy="307905"/>
            <a:chOff x="389726" y="1743194"/>
            <a:chExt cx="143674" cy="17968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860F0C-6AA4-4E05-8317-4575D0955B6F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1743194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F02400-9D36-4291-966B-188C5BB90373}"/>
                </a:ext>
              </a:extLst>
            </p:cNvPr>
            <p:cNvSpPr txBox="1"/>
            <p:nvPr/>
          </p:nvSpPr>
          <p:spPr>
            <a:xfrm>
              <a:off x="389726" y="1762565"/>
              <a:ext cx="92537" cy="160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563781C-5479-43E5-AF7C-A7A9AB66AD9B}"/>
              </a:ext>
            </a:extLst>
          </p:cNvPr>
          <p:cNvGrpSpPr/>
          <p:nvPr/>
        </p:nvGrpSpPr>
        <p:grpSpPr>
          <a:xfrm>
            <a:off x="4391941" y="6223193"/>
            <a:ext cx="245006" cy="424960"/>
            <a:chOff x="552141" y="6098538"/>
            <a:chExt cx="160687" cy="241935"/>
          </a:xfrm>
        </p:grpSpPr>
        <p:sp>
          <p:nvSpPr>
            <p:cNvPr id="34" name="Left Bracket 33">
              <a:extLst>
                <a:ext uri="{FF2B5EF4-FFF2-40B4-BE49-F238E27FC236}">
                  <a16:creationId xmlns:a16="http://schemas.microsoft.com/office/drawing/2014/main" id="{D64FCA9D-17BC-4BD8-A5F9-D559CA3C4B39}"/>
                </a:ext>
              </a:extLst>
            </p:cNvPr>
            <p:cNvSpPr/>
            <p:nvPr/>
          </p:nvSpPr>
          <p:spPr>
            <a:xfrm>
              <a:off x="663845" y="6098538"/>
              <a:ext cx="48983" cy="241935"/>
            </a:xfrm>
            <a:prstGeom prst="lef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2B48C9-4A2F-4803-8FF6-8C01A4CC6CCE}"/>
                </a:ext>
              </a:extLst>
            </p:cNvPr>
            <p:cNvSpPr txBox="1"/>
            <p:nvPr/>
          </p:nvSpPr>
          <p:spPr>
            <a:xfrm>
              <a:off x="552141" y="6170166"/>
              <a:ext cx="139816" cy="122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7308FF-7EE6-4D7D-9A13-99582914DB3E}"/>
              </a:ext>
            </a:extLst>
          </p:cNvPr>
          <p:cNvGrpSpPr/>
          <p:nvPr/>
        </p:nvGrpSpPr>
        <p:grpSpPr>
          <a:xfrm>
            <a:off x="3120094" y="6165540"/>
            <a:ext cx="165733" cy="421577"/>
            <a:chOff x="1672550" y="5676642"/>
            <a:chExt cx="152408" cy="16031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9B2B40-5501-49A5-B9FF-730C725EB1D0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B62ABB5-0A06-4175-9EB7-9BD22B2AD717}"/>
                </a:ext>
              </a:extLst>
            </p:cNvPr>
            <p:cNvSpPr txBox="1"/>
            <p:nvPr/>
          </p:nvSpPr>
          <p:spPr>
            <a:xfrm>
              <a:off x="1683351" y="5712867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70C2BF4-8326-4A26-86AC-0128F7EBFB92}"/>
              </a:ext>
            </a:extLst>
          </p:cNvPr>
          <p:cNvGrpSpPr/>
          <p:nvPr/>
        </p:nvGrpSpPr>
        <p:grpSpPr>
          <a:xfrm>
            <a:off x="494239" y="5988674"/>
            <a:ext cx="153987" cy="421577"/>
            <a:chOff x="1654155" y="5676642"/>
            <a:chExt cx="141607" cy="160313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83ECDA9-43C7-4904-A617-40A84E5F99CB}"/>
                </a:ext>
              </a:extLst>
            </p:cNvPr>
            <p:cNvCxnSpPr>
              <a:cxnSpLocks/>
            </p:cNvCxnSpPr>
            <p:nvPr/>
          </p:nvCxnSpPr>
          <p:spPr>
            <a:xfrm>
              <a:off x="1672550" y="5676642"/>
              <a:ext cx="0" cy="160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27DFB60-48AD-4FDB-AC92-F75169E19F24}"/>
                </a:ext>
              </a:extLst>
            </p:cNvPr>
            <p:cNvSpPr txBox="1"/>
            <p:nvPr/>
          </p:nvSpPr>
          <p:spPr>
            <a:xfrm>
              <a:off x="1654155" y="5712867"/>
              <a:ext cx="141607" cy="10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" pitchFamily="18" charset="0"/>
                  <a:cs typeface="Times" pitchFamily="18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778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6946</TotalTime>
  <Words>662</Words>
  <Application>Microsoft Office PowerPoint</Application>
  <PresentationFormat>On-screen Show (4:3)</PresentationFormat>
  <Paragraphs>426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Healthcare Materials Management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Langohr</dc:creator>
  <cp:lastModifiedBy>G Daniel Langohr</cp:lastModifiedBy>
  <cp:revision>96</cp:revision>
  <dcterms:created xsi:type="dcterms:W3CDTF">2017-11-08T18:19:28Z</dcterms:created>
  <dcterms:modified xsi:type="dcterms:W3CDTF">2021-08-04T17:08:23Z</dcterms:modified>
</cp:coreProperties>
</file>