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30" d="100"/>
          <a:sy n="130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B71B-83DE-4465-A4AE-AD356DC40BA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AD54-4896-47D5-969F-A99A1EAB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2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B71B-83DE-4465-A4AE-AD356DC40BA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AD54-4896-47D5-969F-A99A1EAB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7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B71B-83DE-4465-A4AE-AD356DC40BA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AD54-4896-47D5-969F-A99A1EAB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1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B71B-83DE-4465-A4AE-AD356DC40BA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AD54-4896-47D5-969F-A99A1EAB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1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B71B-83DE-4465-A4AE-AD356DC40BA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AD54-4896-47D5-969F-A99A1EAB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B71B-83DE-4465-A4AE-AD356DC40BA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AD54-4896-47D5-969F-A99A1EAB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0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B71B-83DE-4465-A4AE-AD356DC40BA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AD54-4896-47D5-969F-A99A1EAB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8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B71B-83DE-4465-A4AE-AD356DC40BA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AD54-4896-47D5-969F-A99A1EAB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9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B71B-83DE-4465-A4AE-AD356DC40BA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AD54-4896-47D5-969F-A99A1EAB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3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B71B-83DE-4465-A4AE-AD356DC40BA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AD54-4896-47D5-969F-A99A1EAB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4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B71B-83DE-4465-A4AE-AD356DC40BA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AD54-4896-47D5-969F-A99A1EAB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7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9B71B-83DE-4465-A4AE-AD356DC40BA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2AD54-4896-47D5-969F-A99A1EAB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9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A7FD49B-9A38-5A1A-DA02-EC843BBD2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53" y="551988"/>
            <a:ext cx="5364577" cy="39429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11A7B2-6BB4-A3C0-C537-1F145DC67636}"/>
              </a:ext>
            </a:extLst>
          </p:cNvPr>
          <p:cNvSpPr/>
          <p:nvPr/>
        </p:nvSpPr>
        <p:spPr>
          <a:xfrm>
            <a:off x="5250426" y="707923"/>
            <a:ext cx="2175387" cy="154120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F04357-9FB3-3785-347A-81BF8015DDD6}"/>
              </a:ext>
            </a:extLst>
          </p:cNvPr>
          <p:cNvCxnSpPr/>
          <p:nvPr/>
        </p:nvCxnSpPr>
        <p:spPr>
          <a:xfrm flipH="1" flipV="1">
            <a:off x="7425813" y="1069258"/>
            <a:ext cx="427703" cy="1474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715D78C-CDD0-F3BC-636F-056CAB08C47E}"/>
              </a:ext>
            </a:extLst>
          </p:cNvPr>
          <p:cNvSpPr txBox="1"/>
          <p:nvPr/>
        </p:nvSpPr>
        <p:spPr>
          <a:xfrm>
            <a:off x="7565923" y="1216742"/>
            <a:ext cx="1585452" cy="5770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050" dirty="0">
                <a:solidFill>
                  <a:srgbClr val="FF0000"/>
                </a:solidFill>
              </a:rPr>
              <a:t>“Electrical Overview” </a:t>
            </a:r>
            <a:br>
              <a:rPr lang="en-AU" sz="1050" dirty="0">
                <a:solidFill>
                  <a:srgbClr val="FF0000"/>
                </a:solidFill>
              </a:rPr>
            </a:br>
            <a:r>
              <a:rPr lang="en-AU" sz="1050" dirty="0">
                <a:solidFill>
                  <a:srgbClr val="FF0000"/>
                </a:solidFill>
              </a:rPr>
              <a:t>Venus OS paths</a:t>
            </a:r>
            <a:br>
              <a:rPr lang="en-AU" sz="1050" dirty="0">
                <a:solidFill>
                  <a:srgbClr val="FF0000"/>
                </a:solidFill>
              </a:rPr>
            </a:br>
            <a:r>
              <a:rPr lang="en-AU" sz="1050" dirty="0">
                <a:solidFill>
                  <a:srgbClr val="FF0000"/>
                </a:solidFill>
              </a:rPr>
              <a:t>or individual paths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8FC876D-6863-2192-B8D9-29EF78F652D1}"/>
              </a:ext>
            </a:extLst>
          </p:cNvPr>
          <p:cNvSpPr/>
          <p:nvPr/>
        </p:nvSpPr>
        <p:spPr>
          <a:xfrm>
            <a:off x="6810069" y="2486578"/>
            <a:ext cx="615744" cy="31561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B183CF-32EB-7653-4969-72031D6042B0}"/>
              </a:ext>
            </a:extLst>
          </p:cNvPr>
          <p:cNvCxnSpPr>
            <a:cxnSpLocks/>
          </p:cNvCxnSpPr>
          <p:nvPr/>
        </p:nvCxnSpPr>
        <p:spPr>
          <a:xfrm flipH="1">
            <a:off x="7435645" y="2322871"/>
            <a:ext cx="255702" cy="1544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E4A6D9-8B76-0EAE-0A6A-97091B4F6A93}"/>
              </a:ext>
            </a:extLst>
          </p:cNvPr>
          <p:cNvSpPr txBox="1"/>
          <p:nvPr/>
        </p:nvSpPr>
        <p:spPr>
          <a:xfrm>
            <a:off x="7639664" y="2135323"/>
            <a:ext cx="112087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050" dirty="0">
                <a:solidFill>
                  <a:srgbClr val="FF0000"/>
                </a:solidFill>
              </a:rPr>
              <a:t>“Switch w/Led ” 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24F8A47-21A7-3DFD-C324-67C94157286E}"/>
              </a:ext>
            </a:extLst>
          </p:cNvPr>
          <p:cNvSpPr/>
          <p:nvPr/>
        </p:nvSpPr>
        <p:spPr>
          <a:xfrm>
            <a:off x="5250425" y="2839064"/>
            <a:ext cx="2185220" cy="108400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784863-6073-E8C3-A1FE-592B19FF1CCA}"/>
              </a:ext>
            </a:extLst>
          </p:cNvPr>
          <p:cNvCxnSpPr>
            <a:cxnSpLocks/>
          </p:cNvCxnSpPr>
          <p:nvPr/>
        </p:nvCxnSpPr>
        <p:spPr>
          <a:xfrm flipH="1">
            <a:off x="7435645" y="3089787"/>
            <a:ext cx="204019" cy="589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61B1F4D-CC6B-5447-AECC-93B0C6746CD1}"/>
              </a:ext>
            </a:extLst>
          </p:cNvPr>
          <p:cNvSpPr txBox="1"/>
          <p:nvPr/>
        </p:nvSpPr>
        <p:spPr>
          <a:xfrm>
            <a:off x="7578370" y="2912193"/>
            <a:ext cx="1403397" cy="14311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050" dirty="0">
                <a:solidFill>
                  <a:srgbClr val="FF0000"/>
                </a:solidFill>
              </a:rPr>
              <a:t>“Web”</a:t>
            </a:r>
          </a:p>
          <a:p>
            <a:r>
              <a:rPr lang="en-AU" sz="1050" dirty="0">
                <a:solidFill>
                  <a:srgbClr val="FF0000"/>
                </a:solidFill>
              </a:rPr>
              <a:t>Grafana time series dashboard</a:t>
            </a:r>
          </a:p>
          <a:p>
            <a:r>
              <a:rPr lang="en-AU" sz="1050" dirty="0">
                <a:solidFill>
                  <a:srgbClr val="FF0000"/>
                </a:solidFill>
              </a:rPr>
              <a:t>http://&lt;ip address&gt;</a:t>
            </a:r>
          </a:p>
          <a:p>
            <a:r>
              <a:rPr lang="en-AU" sz="900" i="1" dirty="0">
                <a:solidFill>
                  <a:srgbClr val="FF0000"/>
                </a:solidFill>
              </a:rPr>
              <a:t>- Capture IP address when Grafana in kiosk mode</a:t>
            </a:r>
          </a:p>
          <a:p>
            <a:r>
              <a:rPr lang="en-AU" sz="900" i="1" dirty="0">
                <a:solidFill>
                  <a:srgbClr val="FF0000"/>
                </a:solidFill>
              </a:rPr>
              <a:t>- Disable show controls in WSK</a:t>
            </a:r>
          </a:p>
          <a:p>
            <a:r>
              <a:rPr lang="en-AU" sz="900" i="1" dirty="0">
                <a:solidFill>
                  <a:srgbClr val="FF0000"/>
                </a:solidFill>
              </a:rPr>
              <a:t> </a:t>
            </a:r>
            <a:endParaRPr lang="en-US" sz="900" i="1" dirty="0">
              <a:solidFill>
                <a:srgbClr val="FF0000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A0C32ED-D722-4D54-6EB1-8DA6A633571C}"/>
              </a:ext>
            </a:extLst>
          </p:cNvPr>
          <p:cNvSpPr/>
          <p:nvPr/>
        </p:nvSpPr>
        <p:spPr>
          <a:xfrm>
            <a:off x="3131573" y="3923071"/>
            <a:ext cx="2118852" cy="60871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2E03F-77B6-ED88-587D-5F360AE53CD6}"/>
              </a:ext>
            </a:extLst>
          </p:cNvPr>
          <p:cNvSpPr txBox="1"/>
          <p:nvPr/>
        </p:nvSpPr>
        <p:spPr>
          <a:xfrm>
            <a:off x="4538419" y="4650848"/>
            <a:ext cx="88420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050" dirty="0">
                <a:solidFill>
                  <a:srgbClr val="FF0000"/>
                </a:solidFill>
              </a:rPr>
              <a:t>“LED bank”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1D8590-2941-EB6E-E447-1F9FF202B88A}"/>
              </a:ext>
            </a:extLst>
          </p:cNvPr>
          <p:cNvCxnSpPr>
            <a:cxnSpLocks/>
          </p:cNvCxnSpPr>
          <p:nvPr/>
        </p:nvCxnSpPr>
        <p:spPr>
          <a:xfrm flipH="1" flipV="1">
            <a:off x="4190999" y="4591512"/>
            <a:ext cx="381001" cy="1464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35793C4-29CD-6BC5-4555-CB9E53486A2E}"/>
              </a:ext>
            </a:extLst>
          </p:cNvPr>
          <p:cNvSpPr/>
          <p:nvPr/>
        </p:nvSpPr>
        <p:spPr>
          <a:xfrm>
            <a:off x="2009552" y="3982799"/>
            <a:ext cx="1060505" cy="5489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18669C-B132-1671-A7C7-0459613F53E5}"/>
              </a:ext>
            </a:extLst>
          </p:cNvPr>
          <p:cNvCxnSpPr>
            <a:cxnSpLocks/>
          </p:cNvCxnSpPr>
          <p:nvPr/>
        </p:nvCxnSpPr>
        <p:spPr>
          <a:xfrm flipH="1" flipV="1">
            <a:off x="2403986" y="4603351"/>
            <a:ext cx="381001" cy="1464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2E788C6-6999-2DA0-43BB-6457147885D0}"/>
              </a:ext>
            </a:extLst>
          </p:cNvPr>
          <p:cNvSpPr txBox="1"/>
          <p:nvPr/>
        </p:nvSpPr>
        <p:spPr>
          <a:xfrm>
            <a:off x="2723409" y="4664737"/>
            <a:ext cx="99797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050" dirty="0">
                <a:solidFill>
                  <a:srgbClr val="FF0000"/>
                </a:solidFill>
              </a:rPr>
              <a:t>“Multi Switch”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ACA7FD0-48BF-FC8F-D0E9-2AF84335708A}"/>
              </a:ext>
            </a:extLst>
          </p:cNvPr>
          <p:cNvSpPr/>
          <p:nvPr/>
        </p:nvSpPr>
        <p:spPr>
          <a:xfrm>
            <a:off x="1957870" y="611520"/>
            <a:ext cx="1173703" cy="101817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38B1ED-4E7A-956B-64B5-2F2C6EF6C785}"/>
              </a:ext>
            </a:extLst>
          </p:cNvPr>
          <p:cNvSpPr txBox="1"/>
          <p:nvPr/>
        </p:nvSpPr>
        <p:spPr>
          <a:xfrm>
            <a:off x="840658" y="1554657"/>
            <a:ext cx="1107379" cy="5770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050" dirty="0">
                <a:solidFill>
                  <a:srgbClr val="FF0000"/>
                </a:solidFill>
              </a:rPr>
              <a:t>“Web ”</a:t>
            </a:r>
          </a:p>
          <a:p>
            <a:r>
              <a:rPr lang="en-AU" sz="1050" dirty="0">
                <a:solidFill>
                  <a:srgbClr val="FF0000"/>
                </a:solidFill>
              </a:rPr>
              <a:t>Grafana “stat” dashboard  </a:t>
            </a:r>
            <a:endParaRPr lang="en-US" sz="105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4B947C8-22CD-A2CF-0A4F-DEE94E35B8B1}"/>
              </a:ext>
            </a:extLst>
          </p:cNvPr>
          <p:cNvCxnSpPr>
            <a:cxnSpLocks/>
          </p:cNvCxnSpPr>
          <p:nvPr/>
        </p:nvCxnSpPr>
        <p:spPr>
          <a:xfrm flipV="1">
            <a:off x="1193412" y="1143000"/>
            <a:ext cx="676031" cy="3674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7F0EDA8-CDFC-5475-F4C5-ECECA74C2397}"/>
              </a:ext>
            </a:extLst>
          </p:cNvPr>
          <p:cNvSpPr/>
          <p:nvPr/>
        </p:nvSpPr>
        <p:spPr>
          <a:xfrm>
            <a:off x="1957870" y="2234975"/>
            <a:ext cx="1227782" cy="5489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D85E99-C8D2-F4DA-8CCF-8408AF69858D}"/>
              </a:ext>
            </a:extLst>
          </p:cNvPr>
          <p:cNvSpPr txBox="1"/>
          <p:nvPr/>
        </p:nvSpPr>
        <p:spPr>
          <a:xfrm>
            <a:off x="762064" y="2324616"/>
            <a:ext cx="110737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050" dirty="0">
                <a:solidFill>
                  <a:srgbClr val="FF0000"/>
                </a:solidFill>
              </a:rPr>
              <a:t>“Mini Fusion ”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94F3A1-C18F-515B-AB81-4712D12B29B1}"/>
              </a:ext>
            </a:extLst>
          </p:cNvPr>
          <p:cNvCxnSpPr>
            <a:cxnSpLocks/>
          </p:cNvCxnSpPr>
          <p:nvPr/>
        </p:nvCxnSpPr>
        <p:spPr>
          <a:xfrm>
            <a:off x="1692462" y="2486578"/>
            <a:ext cx="2555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CF1783F-E51D-CA3E-17E6-274699CEBE7E}"/>
              </a:ext>
            </a:extLst>
          </p:cNvPr>
          <p:cNvSpPr/>
          <p:nvPr/>
        </p:nvSpPr>
        <p:spPr>
          <a:xfrm>
            <a:off x="1948037" y="2802193"/>
            <a:ext cx="588686" cy="61395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33E861-AC40-F113-B602-EF09DCF83C10}"/>
              </a:ext>
            </a:extLst>
          </p:cNvPr>
          <p:cNvSpPr txBox="1"/>
          <p:nvPr/>
        </p:nvSpPr>
        <p:spPr>
          <a:xfrm>
            <a:off x="667450" y="3002505"/>
            <a:ext cx="131134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050" dirty="0">
                <a:solidFill>
                  <a:srgbClr val="FF0000"/>
                </a:solidFill>
              </a:rPr>
              <a:t>“Fresh Water / Bar ”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49F086-7648-2A74-B200-B877B44335BD}"/>
              </a:ext>
            </a:extLst>
          </p:cNvPr>
          <p:cNvCxnSpPr>
            <a:cxnSpLocks/>
          </p:cNvCxnSpPr>
          <p:nvPr/>
        </p:nvCxnSpPr>
        <p:spPr>
          <a:xfrm flipV="1">
            <a:off x="1614948" y="2918584"/>
            <a:ext cx="260661" cy="839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C86F200-2A5B-4E75-0958-DB2CE55BC589}"/>
              </a:ext>
            </a:extLst>
          </p:cNvPr>
          <p:cNvSpPr/>
          <p:nvPr/>
        </p:nvSpPr>
        <p:spPr>
          <a:xfrm>
            <a:off x="2588406" y="2822486"/>
            <a:ext cx="588686" cy="61395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F2455F4-B93C-2E06-09B8-C3F434F77847}"/>
              </a:ext>
            </a:extLst>
          </p:cNvPr>
          <p:cNvCxnSpPr>
            <a:cxnSpLocks/>
          </p:cNvCxnSpPr>
          <p:nvPr/>
        </p:nvCxnSpPr>
        <p:spPr>
          <a:xfrm flipV="1">
            <a:off x="1634713" y="3454415"/>
            <a:ext cx="1034745" cy="2773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A2C365D-E271-39A4-8D90-2EE4E848B2A4}"/>
              </a:ext>
            </a:extLst>
          </p:cNvPr>
          <p:cNvSpPr txBox="1"/>
          <p:nvPr/>
        </p:nvSpPr>
        <p:spPr>
          <a:xfrm>
            <a:off x="458525" y="3516113"/>
            <a:ext cx="131134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050" dirty="0">
                <a:solidFill>
                  <a:srgbClr val="FF0000"/>
                </a:solidFill>
              </a:rPr>
              <a:t>“Pressure/ Circle ”</a:t>
            </a:r>
          </a:p>
        </p:txBody>
      </p:sp>
    </p:spTree>
    <p:extLst>
      <p:ext uri="{BB962C8B-B14F-4D97-AF65-F5344CB8AC3E}">
        <p14:creationId xmlns:p14="http://schemas.microsoft.com/office/powerpoint/2010/main" val="4106376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</TotalTime>
  <Words>77</Words>
  <Application>Microsoft Office PowerPoint</Application>
  <PresentationFormat>On-screen Show (16:9)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Young</dc:creator>
  <cp:lastModifiedBy>Greg Young | QCN</cp:lastModifiedBy>
  <cp:revision>5</cp:revision>
  <dcterms:created xsi:type="dcterms:W3CDTF">2023-09-03T03:00:22Z</dcterms:created>
  <dcterms:modified xsi:type="dcterms:W3CDTF">2023-09-03T03:58:42Z</dcterms:modified>
</cp:coreProperties>
</file>