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docProps/custom.xml" ContentType="application/vnd.openxmlformats-officedocument.custom-properties+xml"/>
  <Override PartName="/ppt/diagrams/layout3.xml" ContentType="application/vnd.openxmlformats-officedocument.drawingml.diagramLayout+xml"/>
  <Override PartName="/ppt/notesSlides/notesSlide9.xml" ContentType="application/vnd.openxmlformats-officedocument.presentationml.notesSlide+xml"/>
  <Override PartName="/ppt/diagrams/data4.xml" ContentType="application/vnd.openxmlformats-officedocument.drawingml.diagramData+xml"/>
  <Override PartName="/ppt/notesSlides/notesSlide12.xml" ContentType="application/vnd.openxmlformats-officedocument.presentationml.notesSlide+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notesSlides/notesSlide13.xml" ContentType="application/vnd.openxmlformats-officedocument.presentationml.notesSlide+xml"/>
  <Override PartName="/ppt/diagrams/layout2.xml" ContentType="application/vnd.openxmlformats-officedocument.drawingml.diagramLayout+xml"/>
  <Default Extension="gif" ContentType="image/gif"/>
  <Override PartName="/ppt/notesSlides/notesSlide8.xml" ContentType="application/vnd.openxmlformats-officedocument.presentationml.notesSlide+xml"/>
  <Override PartName="/ppt/diagrams/data5.xml" ContentType="application/vnd.openxmlformats-officedocument.drawingml.diagramData+xml"/>
  <Override PartName="/ppt/notesSlides/notesSlide11.xml" ContentType="application/vnd.openxmlformats-officedocument.presentationml.notesSlide+xml"/>
  <Override PartName="/ppt/diagrams/colors7.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61" r:id="rId2"/>
    <p:sldId id="264" r:id="rId3"/>
    <p:sldId id="265" r:id="rId4"/>
    <p:sldId id="271" r:id="rId5"/>
    <p:sldId id="272" r:id="rId6"/>
    <p:sldId id="273" r:id="rId7"/>
    <p:sldId id="274" r:id="rId8"/>
    <p:sldId id="275" r:id="rId9"/>
    <p:sldId id="276" r:id="rId10"/>
    <p:sldId id="277" r:id="rId11"/>
    <p:sldId id="278" r:id="rId12"/>
    <p:sldId id="281" r:id="rId13"/>
    <p:sldId id="282" r:id="rId14"/>
    <p:sldId id="283" r:id="rId15"/>
    <p:sldId id="284" r:id="rId16"/>
    <p:sldId id="285" r:id="rId17"/>
    <p:sldId id="286" r:id="rId18"/>
    <p:sldId id="287" r:id="rId19"/>
    <p:sldId id="288"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4B4A"/>
    <a:srgbClr val="34006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866" autoAdjust="0"/>
  </p:normalViewPr>
  <p:slideViewPr>
    <p:cSldViewPr snapToGrid="0" snapToObjects="1">
      <p:cViewPr varScale="1">
        <p:scale>
          <a:sx n="64" d="100"/>
          <a:sy n="64" d="100"/>
        </p:scale>
        <p:origin x="-134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012EC5-A414-E74B-AD68-EEFF6AEA3032}" type="doc">
      <dgm:prSet loTypeId="urn:microsoft.com/office/officeart/2005/8/layout/cycle4" loCatId="relationship" qsTypeId="urn:microsoft.com/office/officeart/2005/8/quickstyle/3D3" qsCatId="3D" csTypeId="urn:microsoft.com/office/officeart/2005/8/colors/colorful2" csCatId="colorful" phldr="1"/>
      <dgm:spPr/>
      <dgm:t>
        <a:bodyPr/>
        <a:lstStyle/>
        <a:p>
          <a:endParaRPr lang="en-US"/>
        </a:p>
      </dgm:t>
    </dgm:pt>
    <dgm:pt modelId="{46E9C4CD-AFA4-0D4B-B7FC-1D50A19BB92D}">
      <dgm:prSet phldrT="[Text]"/>
      <dgm:spPr>
        <a:solidFill>
          <a:schemeClr val="accent2">
            <a:lumMod val="90000"/>
            <a:lumOff val="10000"/>
          </a:schemeClr>
        </a:solidFill>
      </dgm:spPr>
      <dgm:t>
        <a:bodyPr/>
        <a:lstStyle/>
        <a:p>
          <a:r>
            <a:rPr lang="en-US" dirty="0" smtClean="0"/>
            <a:t> </a:t>
          </a:r>
          <a:endParaRPr lang="en-US" dirty="0"/>
        </a:p>
      </dgm:t>
    </dgm:pt>
    <dgm:pt modelId="{4DBF2103-55BD-6342-8813-D0F8C37BBCBB}" type="parTrans" cxnId="{1360521A-AD05-2242-99F3-BA6A0E67A464}">
      <dgm:prSet/>
      <dgm:spPr/>
      <dgm:t>
        <a:bodyPr/>
        <a:lstStyle/>
        <a:p>
          <a:endParaRPr lang="en-US"/>
        </a:p>
      </dgm:t>
    </dgm:pt>
    <dgm:pt modelId="{DC3050BC-1A5F-DA4F-8C65-4A701F26EC5C}" type="sibTrans" cxnId="{1360521A-AD05-2242-99F3-BA6A0E67A464}">
      <dgm:prSet/>
      <dgm:spPr/>
      <dgm:t>
        <a:bodyPr/>
        <a:lstStyle/>
        <a:p>
          <a:endParaRPr lang="en-US"/>
        </a:p>
      </dgm:t>
    </dgm:pt>
    <dgm:pt modelId="{D0A07E06-A911-9646-8777-CCC057CBB3B5}">
      <dgm:prSet phldrT="[Text]"/>
      <dgm:spPr>
        <a:solidFill>
          <a:schemeClr val="bg1">
            <a:lumMod val="75000"/>
          </a:schemeClr>
        </a:solidFill>
      </dgm:spPr>
      <dgm:t>
        <a:bodyPr/>
        <a:lstStyle/>
        <a:p>
          <a:r>
            <a:rPr lang="en-US" dirty="0" smtClean="0"/>
            <a:t> </a:t>
          </a:r>
          <a:endParaRPr lang="en-US" dirty="0"/>
        </a:p>
      </dgm:t>
    </dgm:pt>
    <dgm:pt modelId="{D52D2E18-9455-0748-97D7-F98E91DC2B2C}" type="parTrans" cxnId="{FAAF04D8-D73E-D949-A0F6-BB3653D5293F}">
      <dgm:prSet/>
      <dgm:spPr/>
      <dgm:t>
        <a:bodyPr/>
        <a:lstStyle/>
        <a:p>
          <a:endParaRPr lang="en-US"/>
        </a:p>
      </dgm:t>
    </dgm:pt>
    <dgm:pt modelId="{1CD637D7-EFEC-414D-9480-7476046045D3}" type="sibTrans" cxnId="{FAAF04D8-D73E-D949-A0F6-BB3653D5293F}">
      <dgm:prSet/>
      <dgm:spPr/>
      <dgm:t>
        <a:bodyPr/>
        <a:lstStyle/>
        <a:p>
          <a:endParaRPr lang="en-US"/>
        </a:p>
      </dgm:t>
    </dgm:pt>
    <dgm:pt modelId="{4567521B-3237-B945-857D-166B83B4BE58}">
      <dgm:prSet phldrT="[Text]"/>
      <dgm:spPr>
        <a:solidFill>
          <a:schemeClr val="accent2"/>
        </a:solidFill>
      </dgm:spPr>
      <dgm:t>
        <a:bodyPr/>
        <a:lstStyle/>
        <a:p>
          <a:r>
            <a:rPr lang="en-US" dirty="0" smtClean="0"/>
            <a:t> </a:t>
          </a:r>
          <a:endParaRPr lang="en-US" dirty="0"/>
        </a:p>
      </dgm:t>
    </dgm:pt>
    <dgm:pt modelId="{41BC3640-0B36-D84A-B218-106342E459D2}" type="parTrans" cxnId="{CC136B50-2A71-054F-B6E6-B30AFC796956}">
      <dgm:prSet/>
      <dgm:spPr/>
      <dgm:t>
        <a:bodyPr/>
        <a:lstStyle/>
        <a:p>
          <a:endParaRPr lang="en-US"/>
        </a:p>
      </dgm:t>
    </dgm:pt>
    <dgm:pt modelId="{C1554637-971A-A042-9E4B-564019D36B23}" type="sibTrans" cxnId="{CC136B50-2A71-054F-B6E6-B30AFC796956}">
      <dgm:prSet/>
      <dgm:spPr/>
      <dgm:t>
        <a:bodyPr/>
        <a:lstStyle/>
        <a:p>
          <a:endParaRPr lang="en-US"/>
        </a:p>
      </dgm:t>
    </dgm:pt>
    <dgm:pt modelId="{DD5DAEE0-7157-844E-A067-465D198D1C97}">
      <dgm:prSet phldrT="[Text]"/>
      <dgm:spPr>
        <a:solidFill>
          <a:schemeClr val="bg1">
            <a:lumMod val="75000"/>
          </a:schemeClr>
        </a:solidFill>
      </dgm:spPr>
      <dgm:t>
        <a:bodyPr/>
        <a:lstStyle/>
        <a:p>
          <a:r>
            <a:rPr lang="en-US" dirty="0" smtClean="0"/>
            <a:t> </a:t>
          </a:r>
          <a:endParaRPr lang="en-US" dirty="0"/>
        </a:p>
      </dgm:t>
    </dgm:pt>
    <dgm:pt modelId="{C96B8FE0-F189-194C-8B4B-8BBD201250E5}" type="parTrans" cxnId="{3C5E5873-DBE4-B143-B6D0-9B059199D52E}">
      <dgm:prSet/>
      <dgm:spPr/>
      <dgm:t>
        <a:bodyPr/>
        <a:lstStyle/>
        <a:p>
          <a:endParaRPr lang="en-US"/>
        </a:p>
      </dgm:t>
    </dgm:pt>
    <dgm:pt modelId="{26F76D56-B3DF-B145-B269-D13ADA108774}" type="sibTrans" cxnId="{3C5E5873-DBE4-B143-B6D0-9B059199D52E}">
      <dgm:prSet/>
      <dgm:spPr/>
      <dgm:t>
        <a:bodyPr/>
        <a:lstStyle/>
        <a:p>
          <a:endParaRPr lang="en-US"/>
        </a:p>
      </dgm:t>
    </dgm:pt>
    <dgm:pt modelId="{AE7275C2-DDED-2D48-846B-0C87F3CE63AC}" type="pres">
      <dgm:prSet presAssocID="{CC012EC5-A414-E74B-AD68-EEFF6AEA3032}" presName="cycleMatrixDiagram" presStyleCnt="0">
        <dgm:presLayoutVars>
          <dgm:chMax val="1"/>
          <dgm:dir/>
          <dgm:animLvl val="lvl"/>
          <dgm:resizeHandles val="exact"/>
        </dgm:presLayoutVars>
      </dgm:prSet>
      <dgm:spPr/>
      <dgm:t>
        <a:bodyPr/>
        <a:lstStyle/>
        <a:p>
          <a:endParaRPr lang="en-US"/>
        </a:p>
      </dgm:t>
    </dgm:pt>
    <dgm:pt modelId="{7044F1A8-2BE6-9A4F-ADDC-67F4EBF5BDCF}" type="pres">
      <dgm:prSet presAssocID="{CC012EC5-A414-E74B-AD68-EEFF6AEA3032}" presName="children" presStyleCnt="0"/>
      <dgm:spPr/>
      <dgm:t>
        <a:bodyPr/>
        <a:lstStyle/>
        <a:p>
          <a:endParaRPr lang="en-US"/>
        </a:p>
      </dgm:t>
    </dgm:pt>
    <dgm:pt modelId="{76C6A644-3581-F148-BA58-FFE332F385B4}" type="pres">
      <dgm:prSet presAssocID="{CC012EC5-A414-E74B-AD68-EEFF6AEA3032}" presName="childPlaceholder" presStyleCnt="0"/>
      <dgm:spPr/>
      <dgm:t>
        <a:bodyPr/>
        <a:lstStyle/>
        <a:p>
          <a:endParaRPr lang="en-US"/>
        </a:p>
      </dgm:t>
    </dgm:pt>
    <dgm:pt modelId="{F0A2B597-DB01-6B44-8C68-883D8A9A4C5C}" type="pres">
      <dgm:prSet presAssocID="{CC012EC5-A414-E74B-AD68-EEFF6AEA3032}" presName="circle" presStyleCnt="0"/>
      <dgm:spPr/>
      <dgm:t>
        <a:bodyPr/>
        <a:lstStyle/>
        <a:p>
          <a:endParaRPr lang="en-US"/>
        </a:p>
      </dgm:t>
    </dgm:pt>
    <dgm:pt modelId="{C3B3684F-A386-0843-BC9E-8BD88C3E0B66}" type="pres">
      <dgm:prSet presAssocID="{CC012EC5-A414-E74B-AD68-EEFF6AEA3032}" presName="quadrant1" presStyleLbl="node1" presStyleIdx="0" presStyleCnt="4">
        <dgm:presLayoutVars>
          <dgm:chMax val="1"/>
          <dgm:bulletEnabled val="1"/>
        </dgm:presLayoutVars>
      </dgm:prSet>
      <dgm:spPr/>
      <dgm:t>
        <a:bodyPr/>
        <a:lstStyle/>
        <a:p>
          <a:endParaRPr lang="en-US"/>
        </a:p>
      </dgm:t>
    </dgm:pt>
    <dgm:pt modelId="{81D76B89-F8A8-1944-8C1B-E6054754376D}" type="pres">
      <dgm:prSet presAssocID="{CC012EC5-A414-E74B-AD68-EEFF6AEA3032}" presName="quadrant2" presStyleLbl="node1" presStyleIdx="1" presStyleCnt="4">
        <dgm:presLayoutVars>
          <dgm:chMax val="1"/>
          <dgm:bulletEnabled val="1"/>
        </dgm:presLayoutVars>
      </dgm:prSet>
      <dgm:spPr/>
      <dgm:t>
        <a:bodyPr/>
        <a:lstStyle/>
        <a:p>
          <a:endParaRPr lang="en-US"/>
        </a:p>
      </dgm:t>
    </dgm:pt>
    <dgm:pt modelId="{D73B2A4F-52F3-624B-861C-B1FA39735337}" type="pres">
      <dgm:prSet presAssocID="{CC012EC5-A414-E74B-AD68-EEFF6AEA3032}" presName="quadrant3" presStyleLbl="node1" presStyleIdx="2" presStyleCnt="4">
        <dgm:presLayoutVars>
          <dgm:chMax val="1"/>
          <dgm:bulletEnabled val="1"/>
        </dgm:presLayoutVars>
      </dgm:prSet>
      <dgm:spPr/>
      <dgm:t>
        <a:bodyPr/>
        <a:lstStyle/>
        <a:p>
          <a:endParaRPr lang="en-US"/>
        </a:p>
      </dgm:t>
    </dgm:pt>
    <dgm:pt modelId="{D9D2BA94-ADB5-0C4D-A2FC-9DFDD590EEA8}" type="pres">
      <dgm:prSet presAssocID="{CC012EC5-A414-E74B-AD68-EEFF6AEA3032}" presName="quadrant4" presStyleLbl="node1" presStyleIdx="3" presStyleCnt="4">
        <dgm:presLayoutVars>
          <dgm:chMax val="1"/>
          <dgm:bulletEnabled val="1"/>
        </dgm:presLayoutVars>
      </dgm:prSet>
      <dgm:spPr/>
      <dgm:t>
        <a:bodyPr/>
        <a:lstStyle/>
        <a:p>
          <a:endParaRPr lang="en-US"/>
        </a:p>
      </dgm:t>
    </dgm:pt>
    <dgm:pt modelId="{BB62E9AA-64F5-E241-A845-16048A20CD23}" type="pres">
      <dgm:prSet presAssocID="{CC012EC5-A414-E74B-AD68-EEFF6AEA3032}" presName="quadrantPlaceholder" presStyleCnt="0"/>
      <dgm:spPr/>
      <dgm:t>
        <a:bodyPr/>
        <a:lstStyle/>
        <a:p>
          <a:endParaRPr lang="en-US"/>
        </a:p>
      </dgm:t>
    </dgm:pt>
    <dgm:pt modelId="{D3CCEA40-DDA3-9B40-8274-EE47741AC3F3}" type="pres">
      <dgm:prSet presAssocID="{CC012EC5-A414-E74B-AD68-EEFF6AEA3032}" presName="center1" presStyleLbl="fgShp" presStyleIdx="0" presStyleCnt="2"/>
      <dgm:spPr/>
      <dgm:t>
        <a:bodyPr/>
        <a:lstStyle/>
        <a:p>
          <a:endParaRPr lang="en-US"/>
        </a:p>
      </dgm:t>
    </dgm:pt>
    <dgm:pt modelId="{9658B55E-33A0-444B-B021-EC02C3D83012}" type="pres">
      <dgm:prSet presAssocID="{CC012EC5-A414-E74B-AD68-EEFF6AEA3032}" presName="center2" presStyleLbl="fgShp" presStyleIdx="1" presStyleCnt="2"/>
      <dgm:spPr/>
      <dgm:t>
        <a:bodyPr/>
        <a:lstStyle/>
        <a:p>
          <a:endParaRPr lang="en-US"/>
        </a:p>
      </dgm:t>
    </dgm:pt>
  </dgm:ptLst>
  <dgm:cxnLst>
    <dgm:cxn modelId="{CC136B50-2A71-054F-B6E6-B30AFC796956}" srcId="{CC012EC5-A414-E74B-AD68-EEFF6AEA3032}" destId="{4567521B-3237-B945-857D-166B83B4BE58}" srcOrd="2" destOrd="0" parTransId="{41BC3640-0B36-D84A-B218-106342E459D2}" sibTransId="{C1554637-971A-A042-9E4B-564019D36B23}"/>
    <dgm:cxn modelId="{B164612B-D470-471A-A084-C5A911EAF776}" type="presOf" srcId="{4567521B-3237-B945-857D-166B83B4BE58}" destId="{D73B2A4F-52F3-624B-861C-B1FA39735337}" srcOrd="0" destOrd="0" presId="urn:microsoft.com/office/officeart/2005/8/layout/cycle4"/>
    <dgm:cxn modelId="{34B7EE5B-A655-4337-8F4A-EC23953CC523}" type="presOf" srcId="{CC012EC5-A414-E74B-AD68-EEFF6AEA3032}" destId="{AE7275C2-DDED-2D48-846B-0C87F3CE63AC}" srcOrd="0" destOrd="0" presId="urn:microsoft.com/office/officeart/2005/8/layout/cycle4"/>
    <dgm:cxn modelId="{3C5E5873-DBE4-B143-B6D0-9B059199D52E}" srcId="{CC012EC5-A414-E74B-AD68-EEFF6AEA3032}" destId="{DD5DAEE0-7157-844E-A067-465D198D1C97}" srcOrd="3" destOrd="0" parTransId="{C96B8FE0-F189-194C-8B4B-8BBD201250E5}" sibTransId="{26F76D56-B3DF-B145-B269-D13ADA108774}"/>
    <dgm:cxn modelId="{1360521A-AD05-2242-99F3-BA6A0E67A464}" srcId="{CC012EC5-A414-E74B-AD68-EEFF6AEA3032}" destId="{46E9C4CD-AFA4-0D4B-B7FC-1D50A19BB92D}" srcOrd="0" destOrd="0" parTransId="{4DBF2103-55BD-6342-8813-D0F8C37BBCBB}" sibTransId="{DC3050BC-1A5F-DA4F-8C65-4A701F26EC5C}"/>
    <dgm:cxn modelId="{20D407D6-B52E-4A34-9D9C-E7942B9084EF}" type="presOf" srcId="{46E9C4CD-AFA4-0D4B-B7FC-1D50A19BB92D}" destId="{C3B3684F-A386-0843-BC9E-8BD88C3E0B66}" srcOrd="0" destOrd="0" presId="urn:microsoft.com/office/officeart/2005/8/layout/cycle4"/>
    <dgm:cxn modelId="{FAAF04D8-D73E-D949-A0F6-BB3653D5293F}" srcId="{CC012EC5-A414-E74B-AD68-EEFF6AEA3032}" destId="{D0A07E06-A911-9646-8777-CCC057CBB3B5}" srcOrd="1" destOrd="0" parTransId="{D52D2E18-9455-0748-97D7-F98E91DC2B2C}" sibTransId="{1CD637D7-EFEC-414D-9480-7476046045D3}"/>
    <dgm:cxn modelId="{CD2F76F1-260E-44F1-9E41-64CA12337690}" type="presOf" srcId="{DD5DAEE0-7157-844E-A067-465D198D1C97}" destId="{D9D2BA94-ADB5-0C4D-A2FC-9DFDD590EEA8}" srcOrd="0" destOrd="0" presId="urn:microsoft.com/office/officeart/2005/8/layout/cycle4"/>
    <dgm:cxn modelId="{BAE33DE2-9EAE-49A0-A7C7-15E159F2034B}" type="presOf" srcId="{D0A07E06-A911-9646-8777-CCC057CBB3B5}" destId="{81D76B89-F8A8-1944-8C1B-E6054754376D}" srcOrd="0" destOrd="0" presId="urn:microsoft.com/office/officeart/2005/8/layout/cycle4"/>
    <dgm:cxn modelId="{31AC3F04-50D0-4639-B4BD-4A76C3419FE7}" type="presParOf" srcId="{AE7275C2-DDED-2D48-846B-0C87F3CE63AC}" destId="{7044F1A8-2BE6-9A4F-ADDC-67F4EBF5BDCF}" srcOrd="0" destOrd="0" presId="urn:microsoft.com/office/officeart/2005/8/layout/cycle4"/>
    <dgm:cxn modelId="{6238B8CA-C1FE-454B-82E4-CD6D1569850C}" type="presParOf" srcId="{7044F1A8-2BE6-9A4F-ADDC-67F4EBF5BDCF}" destId="{76C6A644-3581-F148-BA58-FFE332F385B4}" srcOrd="0" destOrd="0" presId="urn:microsoft.com/office/officeart/2005/8/layout/cycle4"/>
    <dgm:cxn modelId="{9556DE49-6BFC-4573-B2BF-BA80E5239021}" type="presParOf" srcId="{AE7275C2-DDED-2D48-846B-0C87F3CE63AC}" destId="{F0A2B597-DB01-6B44-8C68-883D8A9A4C5C}" srcOrd="1" destOrd="0" presId="urn:microsoft.com/office/officeart/2005/8/layout/cycle4"/>
    <dgm:cxn modelId="{5F2BBF13-74D9-46D8-A620-6397A2BD8DD8}" type="presParOf" srcId="{F0A2B597-DB01-6B44-8C68-883D8A9A4C5C}" destId="{C3B3684F-A386-0843-BC9E-8BD88C3E0B66}" srcOrd="0" destOrd="0" presId="urn:microsoft.com/office/officeart/2005/8/layout/cycle4"/>
    <dgm:cxn modelId="{F7150678-0576-4243-9D2B-9B9E64BE4D50}" type="presParOf" srcId="{F0A2B597-DB01-6B44-8C68-883D8A9A4C5C}" destId="{81D76B89-F8A8-1944-8C1B-E6054754376D}" srcOrd="1" destOrd="0" presId="urn:microsoft.com/office/officeart/2005/8/layout/cycle4"/>
    <dgm:cxn modelId="{02B229EB-0C13-4DDC-91B9-60407F3F5018}" type="presParOf" srcId="{F0A2B597-DB01-6B44-8C68-883D8A9A4C5C}" destId="{D73B2A4F-52F3-624B-861C-B1FA39735337}" srcOrd="2" destOrd="0" presId="urn:microsoft.com/office/officeart/2005/8/layout/cycle4"/>
    <dgm:cxn modelId="{F25C5283-898A-460E-8375-64965A2EC05D}" type="presParOf" srcId="{F0A2B597-DB01-6B44-8C68-883D8A9A4C5C}" destId="{D9D2BA94-ADB5-0C4D-A2FC-9DFDD590EEA8}" srcOrd="3" destOrd="0" presId="urn:microsoft.com/office/officeart/2005/8/layout/cycle4"/>
    <dgm:cxn modelId="{A8A3153D-CC91-4AE2-B78C-0AF45C8075DE}" type="presParOf" srcId="{F0A2B597-DB01-6B44-8C68-883D8A9A4C5C}" destId="{BB62E9AA-64F5-E241-A845-16048A20CD23}" srcOrd="4" destOrd="0" presId="urn:microsoft.com/office/officeart/2005/8/layout/cycle4"/>
    <dgm:cxn modelId="{D15AD38F-FAF9-484D-AFE1-882B9AC4FB1E}" type="presParOf" srcId="{AE7275C2-DDED-2D48-846B-0C87F3CE63AC}" destId="{D3CCEA40-DDA3-9B40-8274-EE47741AC3F3}" srcOrd="2" destOrd="0" presId="urn:microsoft.com/office/officeart/2005/8/layout/cycle4"/>
    <dgm:cxn modelId="{19B5499E-8BBC-4127-A30D-7397A1ABC568}" type="presParOf" srcId="{AE7275C2-DDED-2D48-846B-0C87F3CE63AC}" destId="{9658B55E-33A0-444B-B021-EC02C3D83012}" srcOrd="3" destOrd="0" presId="urn:microsoft.com/office/officeart/2005/8/layout/cycle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AE0D03-AF32-4FE2-9C68-E6EFE62F01CE}" type="doc">
      <dgm:prSet loTypeId="urn:microsoft.com/office/officeart/2005/8/layout/hProcess9" loCatId="process" qsTypeId="urn:microsoft.com/office/officeart/2005/8/quickstyle/simple1#1" qsCatId="simple" csTypeId="urn:microsoft.com/office/officeart/2005/8/colors/accent2_3" csCatId="accent2" phldr="1"/>
      <dgm:spPr/>
      <dgm:t>
        <a:bodyPr/>
        <a:lstStyle/>
        <a:p>
          <a:endParaRPr lang="en-US"/>
        </a:p>
      </dgm:t>
    </dgm:pt>
    <dgm:pt modelId="{3568BA00-A9B8-4280-B68B-D998DE8F1C4C}">
      <dgm:prSet/>
      <dgm:spPr/>
      <dgm:t>
        <a:bodyPr/>
        <a:lstStyle/>
        <a:p>
          <a:pPr rtl="0"/>
          <a:r>
            <a:rPr lang="en-US" b="1" dirty="0" smtClean="0"/>
            <a:t>Right Time        </a:t>
          </a:r>
          <a:endParaRPr lang="en-US" dirty="0"/>
        </a:p>
      </dgm:t>
    </dgm:pt>
    <dgm:pt modelId="{7A261368-39F6-4EB3-A99D-33ADEE7BAA99}" type="parTrans" cxnId="{4BE8E1BA-5848-4A23-A636-16C5734D3296}">
      <dgm:prSet/>
      <dgm:spPr/>
      <dgm:t>
        <a:bodyPr/>
        <a:lstStyle/>
        <a:p>
          <a:endParaRPr lang="en-US"/>
        </a:p>
      </dgm:t>
    </dgm:pt>
    <dgm:pt modelId="{152FB0EA-1BC8-4B4E-A355-CC71CDA5FB5E}" type="sibTrans" cxnId="{4BE8E1BA-5848-4A23-A636-16C5734D3296}">
      <dgm:prSet/>
      <dgm:spPr/>
      <dgm:t>
        <a:bodyPr/>
        <a:lstStyle/>
        <a:p>
          <a:endParaRPr lang="en-US"/>
        </a:p>
      </dgm:t>
    </dgm:pt>
    <dgm:pt modelId="{A92517DA-F9BB-48A7-8E9E-11FB26008FC6}">
      <dgm:prSet/>
      <dgm:spPr/>
      <dgm:t>
        <a:bodyPr/>
        <a:lstStyle/>
        <a:p>
          <a:pPr rtl="0"/>
          <a:r>
            <a:rPr lang="en-US" b="1" dirty="0" smtClean="0"/>
            <a:t>Right Message</a:t>
          </a:r>
          <a:endParaRPr lang="en-US" b="1" dirty="0"/>
        </a:p>
      </dgm:t>
    </dgm:pt>
    <dgm:pt modelId="{5589769C-4944-49BC-890A-769E5FBE9B28}" type="parTrans" cxnId="{15D4A44D-8944-4D8F-9282-7A9B7D5922B5}">
      <dgm:prSet/>
      <dgm:spPr/>
      <dgm:t>
        <a:bodyPr/>
        <a:lstStyle/>
        <a:p>
          <a:endParaRPr lang="en-US"/>
        </a:p>
      </dgm:t>
    </dgm:pt>
    <dgm:pt modelId="{FEE26B49-6646-4C7C-ABB4-E29E814B9078}" type="sibTrans" cxnId="{15D4A44D-8944-4D8F-9282-7A9B7D5922B5}">
      <dgm:prSet/>
      <dgm:spPr/>
      <dgm:t>
        <a:bodyPr/>
        <a:lstStyle/>
        <a:p>
          <a:endParaRPr lang="en-US"/>
        </a:p>
      </dgm:t>
    </dgm:pt>
    <dgm:pt modelId="{06FD927B-CD38-4A2A-BF35-1ECDBF46B2C5}">
      <dgm:prSet/>
      <dgm:spPr/>
      <dgm:t>
        <a:bodyPr/>
        <a:lstStyle/>
        <a:p>
          <a:pPr rtl="0"/>
          <a:r>
            <a:rPr lang="en-US" b="1" dirty="0" smtClean="0"/>
            <a:t>Right Channel</a:t>
          </a:r>
          <a:endParaRPr lang="en-US" b="1" dirty="0"/>
        </a:p>
      </dgm:t>
    </dgm:pt>
    <dgm:pt modelId="{ACDD9E75-A851-421D-859D-3E050CBE154E}" type="parTrans" cxnId="{2D31BE07-AD86-4D44-93D1-4A7492756473}">
      <dgm:prSet/>
      <dgm:spPr/>
      <dgm:t>
        <a:bodyPr/>
        <a:lstStyle/>
        <a:p>
          <a:endParaRPr lang="en-US"/>
        </a:p>
      </dgm:t>
    </dgm:pt>
    <dgm:pt modelId="{504C646E-2452-4F6F-8878-A3F2F6C479BC}" type="sibTrans" cxnId="{2D31BE07-AD86-4D44-93D1-4A7492756473}">
      <dgm:prSet/>
      <dgm:spPr/>
      <dgm:t>
        <a:bodyPr/>
        <a:lstStyle/>
        <a:p>
          <a:endParaRPr lang="en-US"/>
        </a:p>
      </dgm:t>
    </dgm:pt>
    <dgm:pt modelId="{C6E59A97-DFF6-49DA-8563-E66C967475C5}" type="pres">
      <dgm:prSet presAssocID="{9BAE0D03-AF32-4FE2-9C68-E6EFE62F01CE}" presName="CompostProcess" presStyleCnt="0">
        <dgm:presLayoutVars>
          <dgm:dir/>
          <dgm:resizeHandles val="exact"/>
        </dgm:presLayoutVars>
      </dgm:prSet>
      <dgm:spPr/>
      <dgm:t>
        <a:bodyPr/>
        <a:lstStyle/>
        <a:p>
          <a:endParaRPr lang="en-US"/>
        </a:p>
      </dgm:t>
    </dgm:pt>
    <dgm:pt modelId="{B3B0F27F-F118-4BE7-9547-EEAD6A9CDF54}" type="pres">
      <dgm:prSet presAssocID="{9BAE0D03-AF32-4FE2-9C68-E6EFE62F01CE}" presName="arrow" presStyleLbl="bgShp" presStyleIdx="0" presStyleCnt="1"/>
      <dgm:spPr/>
      <dgm:t>
        <a:bodyPr/>
        <a:lstStyle/>
        <a:p>
          <a:endParaRPr lang="en-US"/>
        </a:p>
      </dgm:t>
    </dgm:pt>
    <dgm:pt modelId="{07956370-84D7-41FD-A753-6458CA2AF80E}" type="pres">
      <dgm:prSet presAssocID="{9BAE0D03-AF32-4FE2-9C68-E6EFE62F01CE}" presName="linearProcess" presStyleCnt="0"/>
      <dgm:spPr/>
      <dgm:t>
        <a:bodyPr/>
        <a:lstStyle/>
        <a:p>
          <a:endParaRPr lang="en-US"/>
        </a:p>
      </dgm:t>
    </dgm:pt>
    <dgm:pt modelId="{FE90D001-DD9C-46A8-8EA2-7B170A54B760}" type="pres">
      <dgm:prSet presAssocID="{3568BA00-A9B8-4280-B68B-D998DE8F1C4C}" presName="textNode" presStyleLbl="node1" presStyleIdx="0" presStyleCnt="3">
        <dgm:presLayoutVars>
          <dgm:bulletEnabled val="1"/>
        </dgm:presLayoutVars>
      </dgm:prSet>
      <dgm:spPr/>
      <dgm:t>
        <a:bodyPr/>
        <a:lstStyle/>
        <a:p>
          <a:endParaRPr lang="en-US"/>
        </a:p>
      </dgm:t>
    </dgm:pt>
    <dgm:pt modelId="{8F466BB0-82B2-4FFC-B44E-5B16BF915646}" type="pres">
      <dgm:prSet presAssocID="{152FB0EA-1BC8-4B4E-A355-CC71CDA5FB5E}" presName="sibTrans" presStyleCnt="0"/>
      <dgm:spPr/>
      <dgm:t>
        <a:bodyPr/>
        <a:lstStyle/>
        <a:p>
          <a:endParaRPr lang="en-US"/>
        </a:p>
      </dgm:t>
    </dgm:pt>
    <dgm:pt modelId="{8E7A994D-0C8D-4274-8F4F-3930B9892AD9}" type="pres">
      <dgm:prSet presAssocID="{A92517DA-F9BB-48A7-8E9E-11FB26008FC6}" presName="textNode" presStyleLbl="node1" presStyleIdx="1" presStyleCnt="3">
        <dgm:presLayoutVars>
          <dgm:bulletEnabled val="1"/>
        </dgm:presLayoutVars>
      </dgm:prSet>
      <dgm:spPr/>
      <dgm:t>
        <a:bodyPr/>
        <a:lstStyle/>
        <a:p>
          <a:endParaRPr lang="en-US"/>
        </a:p>
      </dgm:t>
    </dgm:pt>
    <dgm:pt modelId="{7A0920ED-8291-4286-9DC2-C6B23DF6CE71}" type="pres">
      <dgm:prSet presAssocID="{FEE26B49-6646-4C7C-ABB4-E29E814B9078}" presName="sibTrans" presStyleCnt="0"/>
      <dgm:spPr/>
      <dgm:t>
        <a:bodyPr/>
        <a:lstStyle/>
        <a:p>
          <a:endParaRPr lang="en-US"/>
        </a:p>
      </dgm:t>
    </dgm:pt>
    <dgm:pt modelId="{AA51F89C-E95D-459D-A775-BEFB2B0220D6}" type="pres">
      <dgm:prSet presAssocID="{06FD927B-CD38-4A2A-BF35-1ECDBF46B2C5}" presName="textNode" presStyleLbl="node1" presStyleIdx="2" presStyleCnt="3">
        <dgm:presLayoutVars>
          <dgm:bulletEnabled val="1"/>
        </dgm:presLayoutVars>
      </dgm:prSet>
      <dgm:spPr/>
      <dgm:t>
        <a:bodyPr/>
        <a:lstStyle/>
        <a:p>
          <a:endParaRPr lang="en-US"/>
        </a:p>
      </dgm:t>
    </dgm:pt>
  </dgm:ptLst>
  <dgm:cxnLst>
    <dgm:cxn modelId="{2D31BE07-AD86-4D44-93D1-4A7492756473}" srcId="{9BAE0D03-AF32-4FE2-9C68-E6EFE62F01CE}" destId="{06FD927B-CD38-4A2A-BF35-1ECDBF46B2C5}" srcOrd="2" destOrd="0" parTransId="{ACDD9E75-A851-421D-859D-3E050CBE154E}" sibTransId="{504C646E-2452-4F6F-8878-A3F2F6C479BC}"/>
    <dgm:cxn modelId="{4BE8E1BA-5848-4A23-A636-16C5734D3296}" srcId="{9BAE0D03-AF32-4FE2-9C68-E6EFE62F01CE}" destId="{3568BA00-A9B8-4280-B68B-D998DE8F1C4C}" srcOrd="0" destOrd="0" parTransId="{7A261368-39F6-4EB3-A99D-33ADEE7BAA99}" sibTransId="{152FB0EA-1BC8-4B4E-A355-CC71CDA5FB5E}"/>
    <dgm:cxn modelId="{15D4A44D-8944-4D8F-9282-7A9B7D5922B5}" srcId="{9BAE0D03-AF32-4FE2-9C68-E6EFE62F01CE}" destId="{A92517DA-F9BB-48A7-8E9E-11FB26008FC6}" srcOrd="1" destOrd="0" parTransId="{5589769C-4944-49BC-890A-769E5FBE9B28}" sibTransId="{FEE26B49-6646-4C7C-ABB4-E29E814B9078}"/>
    <dgm:cxn modelId="{8BA3457D-F62B-4770-AA32-FB3E11E952AC}" type="presOf" srcId="{3568BA00-A9B8-4280-B68B-D998DE8F1C4C}" destId="{FE90D001-DD9C-46A8-8EA2-7B170A54B760}" srcOrd="0" destOrd="0" presId="urn:microsoft.com/office/officeart/2005/8/layout/hProcess9"/>
    <dgm:cxn modelId="{C54540FB-F2D6-4500-9995-17E729A7BDA0}" type="presOf" srcId="{06FD927B-CD38-4A2A-BF35-1ECDBF46B2C5}" destId="{AA51F89C-E95D-459D-A775-BEFB2B0220D6}" srcOrd="0" destOrd="0" presId="urn:microsoft.com/office/officeart/2005/8/layout/hProcess9"/>
    <dgm:cxn modelId="{01F42027-1484-4973-A1DC-7345BE5DEA57}" type="presOf" srcId="{A92517DA-F9BB-48A7-8E9E-11FB26008FC6}" destId="{8E7A994D-0C8D-4274-8F4F-3930B9892AD9}" srcOrd="0" destOrd="0" presId="urn:microsoft.com/office/officeart/2005/8/layout/hProcess9"/>
    <dgm:cxn modelId="{CF7BD66A-26BD-423B-B166-F05EA1DB3BCC}" type="presOf" srcId="{9BAE0D03-AF32-4FE2-9C68-E6EFE62F01CE}" destId="{C6E59A97-DFF6-49DA-8563-E66C967475C5}" srcOrd="0" destOrd="0" presId="urn:microsoft.com/office/officeart/2005/8/layout/hProcess9"/>
    <dgm:cxn modelId="{DBD1B8C6-DF76-4F83-981A-A586BD0C28BA}" type="presParOf" srcId="{C6E59A97-DFF6-49DA-8563-E66C967475C5}" destId="{B3B0F27F-F118-4BE7-9547-EEAD6A9CDF54}" srcOrd="0" destOrd="0" presId="urn:microsoft.com/office/officeart/2005/8/layout/hProcess9"/>
    <dgm:cxn modelId="{6A39398B-D055-45C4-ACD0-789092D2B70B}" type="presParOf" srcId="{C6E59A97-DFF6-49DA-8563-E66C967475C5}" destId="{07956370-84D7-41FD-A753-6458CA2AF80E}" srcOrd="1" destOrd="0" presId="urn:microsoft.com/office/officeart/2005/8/layout/hProcess9"/>
    <dgm:cxn modelId="{119AA615-1FC5-42FE-A5FB-E14DC198361F}" type="presParOf" srcId="{07956370-84D7-41FD-A753-6458CA2AF80E}" destId="{FE90D001-DD9C-46A8-8EA2-7B170A54B760}" srcOrd="0" destOrd="0" presId="urn:microsoft.com/office/officeart/2005/8/layout/hProcess9"/>
    <dgm:cxn modelId="{014AE3B2-2E4E-49CD-896B-342FEE0D7C3A}" type="presParOf" srcId="{07956370-84D7-41FD-A753-6458CA2AF80E}" destId="{8F466BB0-82B2-4FFC-B44E-5B16BF915646}" srcOrd="1" destOrd="0" presId="urn:microsoft.com/office/officeart/2005/8/layout/hProcess9"/>
    <dgm:cxn modelId="{0B8BA39A-C680-4285-90AA-649EE4A4D694}" type="presParOf" srcId="{07956370-84D7-41FD-A753-6458CA2AF80E}" destId="{8E7A994D-0C8D-4274-8F4F-3930B9892AD9}" srcOrd="2" destOrd="0" presId="urn:microsoft.com/office/officeart/2005/8/layout/hProcess9"/>
    <dgm:cxn modelId="{075672FA-3485-4BC8-8422-8A962567DFAE}" type="presParOf" srcId="{07956370-84D7-41FD-A753-6458CA2AF80E}" destId="{7A0920ED-8291-4286-9DC2-C6B23DF6CE71}" srcOrd="3" destOrd="0" presId="urn:microsoft.com/office/officeart/2005/8/layout/hProcess9"/>
    <dgm:cxn modelId="{2E90B6C4-78C1-48C5-B30F-4DB261709BDB}" type="presParOf" srcId="{07956370-84D7-41FD-A753-6458CA2AF80E}" destId="{AA51F89C-E95D-459D-A775-BEFB2B0220D6}" srcOrd="4"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012EC5-A414-E74B-AD68-EEFF6AEA3032}" type="doc">
      <dgm:prSet loTypeId="urn:microsoft.com/office/officeart/2005/8/layout/cycle4" loCatId="relationship" qsTypeId="urn:microsoft.com/office/officeart/2005/8/quickstyle/3D3" qsCatId="3D" csTypeId="urn:microsoft.com/office/officeart/2005/8/colors/colorful2" csCatId="colorful" phldr="1"/>
      <dgm:spPr/>
      <dgm:t>
        <a:bodyPr/>
        <a:lstStyle/>
        <a:p>
          <a:endParaRPr lang="en-US"/>
        </a:p>
      </dgm:t>
    </dgm:pt>
    <dgm:pt modelId="{46E9C4CD-AFA4-0D4B-B7FC-1D50A19BB92D}">
      <dgm:prSet phldrT="[Text]"/>
      <dgm:spPr>
        <a:solidFill>
          <a:schemeClr val="accent2">
            <a:lumMod val="90000"/>
            <a:lumOff val="10000"/>
          </a:schemeClr>
        </a:solidFill>
      </dgm:spPr>
      <dgm:t>
        <a:bodyPr/>
        <a:lstStyle/>
        <a:p>
          <a:r>
            <a:rPr lang="en-US" dirty="0" smtClean="0"/>
            <a:t> </a:t>
          </a:r>
          <a:endParaRPr lang="en-US" dirty="0"/>
        </a:p>
      </dgm:t>
    </dgm:pt>
    <dgm:pt modelId="{4DBF2103-55BD-6342-8813-D0F8C37BBCBB}" type="parTrans" cxnId="{1360521A-AD05-2242-99F3-BA6A0E67A464}">
      <dgm:prSet/>
      <dgm:spPr/>
      <dgm:t>
        <a:bodyPr/>
        <a:lstStyle/>
        <a:p>
          <a:endParaRPr lang="en-US"/>
        </a:p>
      </dgm:t>
    </dgm:pt>
    <dgm:pt modelId="{DC3050BC-1A5F-DA4F-8C65-4A701F26EC5C}" type="sibTrans" cxnId="{1360521A-AD05-2242-99F3-BA6A0E67A464}">
      <dgm:prSet/>
      <dgm:spPr/>
      <dgm:t>
        <a:bodyPr/>
        <a:lstStyle/>
        <a:p>
          <a:endParaRPr lang="en-US"/>
        </a:p>
      </dgm:t>
    </dgm:pt>
    <dgm:pt modelId="{D0A07E06-A911-9646-8777-CCC057CBB3B5}">
      <dgm:prSet phldrT="[Text]"/>
      <dgm:spPr>
        <a:solidFill>
          <a:schemeClr val="accent3">
            <a:lumMod val="75000"/>
          </a:schemeClr>
        </a:solidFill>
      </dgm:spPr>
      <dgm:t>
        <a:bodyPr/>
        <a:lstStyle/>
        <a:p>
          <a:r>
            <a:rPr lang="en-US" dirty="0" smtClean="0"/>
            <a:t> </a:t>
          </a:r>
          <a:endParaRPr lang="en-US" dirty="0"/>
        </a:p>
      </dgm:t>
    </dgm:pt>
    <dgm:pt modelId="{D52D2E18-9455-0748-97D7-F98E91DC2B2C}" type="parTrans" cxnId="{FAAF04D8-D73E-D949-A0F6-BB3653D5293F}">
      <dgm:prSet/>
      <dgm:spPr/>
      <dgm:t>
        <a:bodyPr/>
        <a:lstStyle/>
        <a:p>
          <a:endParaRPr lang="en-US"/>
        </a:p>
      </dgm:t>
    </dgm:pt>
    <dgm:pt modelId="{1CD637D7-EFEC-414D-9480-7476046045D3}" type="sibTrans" cxnId="{FAAF04D8-D73E-D949-A0F6-BB3653D5293F}">
      <dgm:prSet/>
      <dgm:spPr/>
      <dgm:t>
        <a:bodyPr/>
        <a:lstStyle/>
        <a:p>
          <a:endParaRPr lang="en-US"/>
        </a:p>
      </dgm:t>
    </dgm:pt>
    <dgm:pt modelId="{4567521B-3237-B945-857D-166B83B4BE58}">
      <dgm:prSet phldrT="[Text]"/>
      <dgm:spPr>
        <a:solidFill>
          <a:schemeClr val="accent3">
            <a:lumMod val="60000"/>
            <a:lumOff val="40000"/>
          </a:schemeClr>
        </a:solidFill>
      </dgm:spPr>
      <dgm:t>
        <a:bodyPr/>
        <a:lstStyle/>
        <a:p>
          <a:r>
            <a:rPr lang="en-US" dirty="0" smtClean="0"/>
            <a:t> </a:t>
          </a:r>
          <a:endParaRPr lang="en-US" dirty="0"/>
        </a:p>
      </dgm:t>
    </dgm:pt>
    <dgm:pt modelId="{41BC3640-0B36-D84A-B218-106342E459D2}" type="parTrans" cxnId="{CC136B50-2A71-054F-B6E6-B30AFC796956}">
      <dgm:prSet/>
      <dgm:spPr/>
      <dgm:t>
        <a:bodyPr/>
        <a:lstStyle/>
        <a:p>
          <a:endParaRPr lang="en-US"/>
        </a:p>
      </dgm:t>
    </dgm:pt>
    <dgm:pt modelId="{C1554637-971A-A042-9E4B-564019D36B23}" type="sibTrans" cxnId="{CC136B50-2A71-054F-B6E6-B30AFC796956}">
      <dgm:prSet/>
      <dgm:spPr/>
      <dgm:t>
        <a:bodyPr/>
        <a:lstStyle/>
        <a:p>
          <a:endParaRPr lang="en-US"/>
        </a:p>
      </dgm:t>
    </dgm:pt>
    <dgm:pt modelId="{DD5DAEE0-7157-844E-A067-465D198D1C97}">
      <dgm:prSet phldrT="[Text]"/>
      <dgm:spPr>
        <a:solidFill>
          <a:schemeClr val="accent3">
            <a:lumMod val="40000"/>
            <a:lumOff val="60000"/>
          </a:schemeClr>
        </a:solidFill>
      </dgm:spPr>
      <dgm:t>
        <a:bodyPr/>
        <a:lstStyle/>
        <a:p>
          <a:r>
            <a:rPr lang="en-US" dirty="0" smtClean="0"/>
            <a:t> </a:t>
          </a:r>
          <a:endParaRPr lang="en-US" dirty="0"/>
        </a:p>
      </dgm:t>
    </dgm:pt>
    <dgm:pt modelId="{C96B8FE0-F189-194C-8B4B-8BBD201250E5}" type="parTrans" cxnId="{3C5E5873-DBE4-B143-B6D0-9B059199D52E}">
      <dgm:prSet/>
      <dgm:spPr/>
      <dgm:t>
        <a:bodyPr/>
        <a:lstStyle/>
        <a:p>
          <a:endParaRPr lang="en-US"/>
        </a:p>
      </dgm:t>
    </dgm:pt>
    <dgm:pt modelId="{26F76D56-B3DF-B145-B269-D13ADA108774}" type="sibTrans" cxnId="{3C5E5873-DBE4-B143-B6D0-9B059199D52E}">
      <dgm:prSet/>
      <dgm:spPr/>
      <dgm:t>
        <a:bodyPr/>
        <a:lstStyle/>
        <a:p>
          <a:endParaRPr lang="en-US"/>
        </a:p>
      </dgm:t>
    </dgm:pt>
    <dgm:pt modelId="{AE7275C2-DDED-2D48-846B-0C87F3CE63AC}" type="pres">
      <dgm:prSet presAssocID="{CC012EC5-A414-E74B-AD68-EEFF6AEA3032}" presName="cycleMatrixDiagram" presStyleCnt="0">
        <dgm:presLayoutVars>
          <dgm:chMax val="1"/>
          <dgm:dir/>
          <dgm:animLvl val="lvl"/>
          <dgm:resizeHandles val="exact"/>
        </dgm:presLayoutVars>
      </dgm:prSet>
      <dgm:spPr/>
      <dgm:t>
        <a:bodyPr/>
        <a:lstStyle/>
        <a:p>
          <a:endParaRPr lang="en-US"/>
        </a:p>
      </dgm:t>
    </dgm:pt>
    <dgm:pt modelId="{7044F1A8-2BE6-9A4F-ADDC-67F4EBF5BDCF}" type="pres">
      <dgm:prSet presAssocID="{CC012EC5-A414-E74B-AD68-EEFF6AEA3032}" presName="children" presStyleCnt="0"/>
      <dgm:spPr/>
      <dgm:t>
        <a:bodyPr/>
        <a:lstStyle/>
        <a:p>
          <a:endParaRPr lang="en-US"/>
        </a:p>
      </dgm:t>
    </dgm:pt>
    <dgm:pt modelId="{76C6A644-3581-F148-BA58-FFE332F385B4}" type="pres">
      <dgm:prSet presAssocID="{CC012EC5-A414-E74B-AD68-EEFF6AEA3032}" presName="childPlaceholder" presStyleCnt="0"/>
      <dgm:spPr/>
      <dgm:t>
        <a:bodyPr/>
        <a:lstStyle/>
        <a:p>
          <a:endParaRPr lang="en-US"/>
        </a:p>
      </dgm:t>
    </dgm:pt>
    <dgm:pt modelId="{F0A2B597-DB01-6B44-8C68-883D8A9A4C5C}" type="pres">
      <dgm:prSet presAssocID="{CC012EC5-A414-E74B-AD68-EEFF6AEA3032}" presName="circle" presStyleCnt="0"/>
      <dgm:spPr/>
      <dgm:t>
        <a:bodyPr/>
        <a:lstStyle/>
        <a:p>
          <a:endParaRPr lang="en-US"/>
        </a:p>
      </dgm:t>
    </dgm:pt>
    <dgm:pt modelId="{C3B3684F-A386-0843-BC9E-8BD88C3E0B66}" type="pres">
      <dgm:prSet presAssocID="{CC012EC5-A414-E74B-AD68-EEFF6AEA3032}" presName="quadrant1" presStyleLbl="node1" presStyleIdx="0" presStyleCnt="4">
        <dgm:presLayoutVars>
          <dgm:chMax val="1"/>
          <dgm:bulletEnabled val="1"/>
        </dgm:presLayoutVars>
      </dgm:prSet>
      <dgm:spPr/>
      <dgm:t>
        <a:bodyPr/>
        <a:lstStyle/>
        <a:p>
          <a:endParaRPr lang="en-US"/>
        </a:p>
      </dgm:t>
    </dgm:pt>
    <dgm:pt modelId="{81D76B89-F8A8-1944-8C1B-E6054754376D}" type="pres">
      <dgm:prSet presAssocID="{CC012EC5-A414-E74B-AD68-EEFF6AEA3032}" presName="quadrant2" presStyleLbl="node1" presStyleIdx="1" presStyleCnt="4">
        <dgm:presLayoutVars>
          <dgm:chMax val="1"/>
          <dgm:bulletEnabled val="1"/>
        </dgm:presLayoutVars>
      </dgm:prSet>
      <dgm:spPr/>
      <dgm:t>
        <a:bodyPr/>
        <a:lstStyle/>
        <a:p>
          <a:endParaRPr lang="en-US"/>
        </a:p>
      </dgm:t>
    </dgm:pt>
    <dgm:pt modelId="{D73B2A4F-52F3-624B-861C-B1FA39735337}" type="pres">
      <dgm:prSet presAssocID="{CC012EC5-A414-E74B-AD68-EEFF6AEA3032}" presName="quadrant3" presStyleLbl="node1" presStyleIdx="2" presStyleCnt="4">
        <dgm:presLayoutVars>
          <dgm:chMax val="1"/>
          <dgm:bulletEnabled val="1"/>
        </dgm:presLayoutVars>
      </dgm:prSet>
      <dgm:spPr/>
      <dgm:t>
        <a:bodyPr/>
        <a:lstStyle/>
        <a:p>
          <a:endParaRPr lang="en-US"/>
        </a:p>
      </dgm:t>
    </dgm:pt>
    <dgm:pt modelId="{D9D2BA94-ADB5-0C4D-A2FC-9DFDD590EEA8}" type="pres">
      <dgm:prSet presAssocID="{CC012EC5-A414-E74B-AD68-EEFF6AEA3032}" presName="quadrant4" presStyleLbl="node1" presStyleIdx="3" presStyleCnt="4">
        <dgm:presLayoutVars>
          <dgm:chMax val="1"/>
          <dgm:bulletEnabled val="1"/>
        </dgm:presLayoutVars>
      </dgm:prSet>
      <dgm:spPr/>
      <dgm:t>
        <a:bodyPr/>
        <a:lstStyle/>
        <a:p>
          <a:endParaRPr lang="en-US"/>
        </a:p>
      </dgm:t>
    </dgm:pt>
    <dgm:pt modelId="{BB62E9AA-64F5-E241-A845-16048A20CD23}" type="pres">
      <dgm:prSet presAssocID="{CC012EC5-A414-E74B-AD68-EEFF6AEA3032}" presName="quadrantPlaceholder" presStyleCnt="0"/>
      <dgm:spPr/>
      <dgm:t>
        <a:bodyPr/>
        <a:lstStyle/>
        <a:p>
          <a:endParaRPr lang="en-US"/>
        </a:p>
      </dgm:t>
    </dgm:pt>
    <dgm:pt modelId="{D3CCEA40-DDA3-9B40-8274-EE47741AC3F3}" type="pres">
      <dgm:prSet presAssocID="{CC012EC5-A414-E74B-AD68-EEFF6AEA3032}" presName="center1" presStyleLbl="fgShp" presStyleIdx="0" presStyleCnt="2"/>
      <dgm:spPr/>
      <dgm:t>
        <a:bodyPr/>
        <a:lstStyle/>
        <a:p>
          <a:endParaRPr lang="en-US"/>
        </a:p>
      </dgm:t>
    </dgm:pt>
    <dgm:pt modelId="{9658B55E-33A0-444B-B021-EC02C3D83012}" type="pres">
      <dgm:prSet presAssocID="{CC012EC5-A414-E74B-AD68-EEFF6AEA3032}" presName="center2" presStyleLbl="fgShp" presStyleIdx="1" presStyleCnt="2"/>
      <dgm:spPr/>
      <dgm:t>
        <a:bodyPr/>
        <a:lstStyle/>
        <a:p>
          <a:endParaRPr lang="en-US"/>
        </a:p>
      </dgm:t>
    </dgm:pt>
  </dgm:ptLst>
  <dgm:cxnLst>
    <dgm:cxn modelId="{4F50769B-25C2-496B-B36C-B1D15A81154D}" type="presOf" srcId="{CC012EC5-A414-E74B-AD68-EEFF6AEA3032}" destId="{AE7275C2-DDED-2D48-846B-0C87F3CE63AC}" srcOrd="0" destOrd="0" presId="urn:microsoft.com/office/officeart/2005/8/layout/cycle4"/>
    <dgm:cxn modelId="{22873F35-CBAD-4C1C-BC47-E53981B1064D}" type="presOf" srcId="{D0A07E06-A911-9646-8777-CCC057CBB3B5}" destId="{81D76B89-F8A8-1944-8C1B-E6054754376D}" srcOrd="0" destOrd="0" presId="urn:microsoft.com/office/officeart/2005/8/layout/cycle4"/>
    <dgm:cxn modelId="{CC136B50-2A71-054F-B6E6-B30AFC796956}" srcId="{CC012EC5-A414-E74B-AD68-EEFF6AEA3032}" destId="{4567521B-3237-B945-857D-166B83B4BE58}" srcOrd="2" destOrd="0" parTransId="{41BC3640-0B36-D84A-B218-106342E459D2}" sibTransId="{C1554637-971A-A042-9E4B-564019D36B23}"/>
    <dgm:cxn modelId="{A42D25C8-FAE4-4496-B76B-43DEF3963C0C}" type="presOf" srcId="{46E9C4CD-AFA4-0D4B-B7FC-1D50A19BB92D}" destId="{C3B3684F-A386-0843-BC9E-8BD88C3E0B66}" srcOrd="0" destOrd="0" presId="urn:microsoft.com/office/officeart/2005/8/layout/cycle4"/>
    <dgm:cxn modelId="{3C5E5873-DBE4-B143-B6D0-9B059199D52E}" srcId="{CC012EC5-A414-E74B-AD68-EEFF6AEA3032}" destId="{DD5DAEE0-7157-844E-A067-465D198D1C97}" srcOrd="3" destOrd="0" parTransId="{C96B8FE0-F189-194C-8B4B-8BBD201250E5}" sibTransId="{26F76D56-B3DF-B145-B269-D13ADA108774}"/>
    <dgm:cxn modelId="{1360521A-AD05-2242-99F3-BA6A0E67A464}" srcId="{CC012EC5-A414-E74B-AD68-EEFF6AEA3032}" destId="{46E9C4CD-AFA4-0D4B-B7FC-1D50A19BB92D}" srcOrd="0" destOrd="0" parTransId="{4DBF2103-55BD-6342-8813-D0F8C37BBCBB}" sibTransId="{DC3050BC-1A5F-DA4F-8C65-4A701F26EC5C}"/>
    <dgm:cxn modelId="{DE04BABF-B8AA-4201-964D-A6CF6EE70BB1}" type="presOf" srcId="{4567521B-3237-B945-857D-166B83B4BE58}" destId="{D73B2A4F-52F3-624B-861C-B1FA39735337}" srcOrd="0" destOrd="0" presId="urn:microsoft.com/office/officeart/2005/8/layout/cycle4"/>
    <dgm:cxn modelId="{FAAF04D8-D73E-D949-A0F6-BB3653D5293F}" srcId="{CC012EC5-A414-E74B-AD68-EEFF6AEA3032}" destId="{D0A07E06-A911-9646-8777-CCC057CBB3B5}" srcOrd="1" destOrd="0" parTransId="{D52D2E18-9455-0748-97D7-F98E91DC2B2C}" sibTransId="{1CD637D7-EFEC-414D-9480-7476046045D3}"/>
    <dgm:cxn modelId="{B6DE9139-E3AA-486B-8138-49687DC3ADAA}" type="presOf" srcId="{DD5DAEE0-7157-844E-A067-465D198D1C97}" destId="{D9D2BA94-ADB5-0C4D-A2FC-9DFDD590EEA8}" srcOrd="0" destOrd="0" presId="urn:microsoft.com/office/officeart/2005/8/layout/cycle4"/>
    <dgm:cxn modelId="{EC925021-DD66-4261-8EB1-16BC298D812D}" type="presParOf" srcId="{AE7275C2-DDED-2D48-846B-0C87F3CE63AC}" destId="{7044F1A8-2BE6-9A4F-ADDC-67F4EBF5BDCF}" srcOrd="0" destOrd="0" presId="urn:microsoft.com/office/officeart/2005/8/layout/cycle4"/>
    <dgm:cxn modelId="{01F681FC-E72D-4F5A-A89E-ACCE5FEAFB5F}" type="presParOf" srcId="{7044F1A8-2BE6-9A4F-ADDC-67F4EBF5BDCF}" destId="{76C6A644-3581-F148-BA58-FFE332F385B4}" srcOrd="0" destOrd="0" presId="urn:microsoft.com/office/officeart/2005/8/layout/cycle4"/>
    <dgm:cxn modelId="{0E4E0466-E4F6-4783-8021-358483CDC2B5}" type="presParOf" srcId="{AE7275C2-DDED-2D48-846B-0C87F3CE63AC}" destId="{F0A2B597-DB01-6B44-8C68-883D8A9A4C5C}" srcOrd="1" destOrd="0" presId="urn:microsoft.com/office/officeart/2005/8/layout/cycle4"/>
    <dgm:cxn modelId="{D67670E2-60E3-4208-9F0E-940BC5218769}" type="presParOf" srcId="{F0A2B597-DB01-6B44-8C68-883D8A9A4C5C}" destId="{C3B3684F-A386-0843-BC9E-8BD88C3E0B66}" srcOrd="0" destOrd="0" presId="urn:microsoft.com/office/officeart/2005/8/layout/cycle4"/>
    <dgm:cxn modelId="{4E6B86D2-0264-4198-8B75-4D88FBB2529B}" type="presParOf" srcId="{F0A2B597-DB01-6B44-8C68-883D8A9A4C5C}" destId="{81D76B89-F8A8-1944-8C1B-E6054754376D}" srcOrd="1" destOrd="0" presId="urn:microsoft.com/office/officeart/2005/8/layout/cycle4"/>
    <dgm:cxn modelId="{A2220178-F068-40DD-8093-14F0024D084A}" type="presParOf" srcId="{F0A2B597-DB01-6B44-8C68-883D8A9A4C5C}" destId="{D73B2A4F-52F3-624B-861C-B1FA39735337}" srcOrd="2" destOrd="0" presId="urn:microsoft.com/office/officeart/2005/8/layout/cycle4"/>
    <dgm:cxn modelId="{D34BF688-E87F-4315-A9E7-B815E2ACD6C2}" type="presParOf" srcId="{F0A2B597-DB01-6B44-8C68-883D8A9A4C5C}" destId="{D9D2BA94-ADB5-0C4D-A2FC-9DFDD590EEA8}" srcOrd="3" destOrd="0" presId="urn:microsoft.com/office/officeart/2005/8/layout/cycle4"/>
    <dgm:cxn modelId="{1D174207-8B4C-4413-93D8-5840671F98E1}" type="presParOf" srcId="{F0A2B597-DB01-6B44-8C68-883D8A9A4C5C}" destId="{BB62E9AA-64F5-E241-A845-16048A20CD23}" srcOrd="4" destOrd="0" presId="urn:microsoft.com/office/officeart/2005/8/layout/cycle4"/>
    <dgm:cxn modelId="{DE8A777E-1980-4CA4-8A88-E5CC38E8A1E0}" type="presParOf" srcId="{AE7275C2-DDED-2D48-846B-0C87F3CE63AC}" destId="{D3CCEA40-DDA3-9B40-8274-EE47741AC3F3}" srcOrd="2" destOrd="0" presId="urn:microsoft.com/office/officeart/2005/8/layout/cycle4"/>
    <dgm:cxn modelId="{42193D87-2A82-46B6-B777-BC2DBC70549F}" type="presParOf" srcId="{AE7275C2-DDED-2D48-846B-0C87F3CE63AC}" destId="{9658B55E-33A0-444B-B021-EC02C3D83012}" srcOrd="3" destOrd="0" presId="urn:microsoft.com/office/officeart/2005/8/layout/cycle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012EC5-A414-E74B-AD68-EEFF6AEA3032}" type="doc">
      <dgm:prSet loTypeId="urn:microsoft.com/office/officeart/2005/8/layout/cycle4" loCatId="relationship" qsTypeId="urn:microsoft.com/office/officeart/2005/8/quickstyle/3D3" qsCatId="3D" csTypeId="urn:microsoft.com/office/officeart/2005/8/colors/colorful2" csCatId="colorful" phldr="1"/>
      <dgm:spPr/>
      <dgm:t>
        <a:bodyPr/>
        <a:lstStyle/>
        <a:p>
          <a:endParaRPr lang="en-US"/>
        </a:p>
      </dgm:t>
    </dgm:pt>
    <dgm:pt modelId="{46E9C4CD-AFA4-0D4B-B7FC-1D50A19BB92D}">
      <dgm:prSet phldrT="[Text]"/>
      <dgm:spPr>
        <a:solidFill>
          <a:schemeClr val="accent2">
            <a:lumMod val="90000"/>
            <a:lumOff val="10000"/>
          </a:schemeClr>
        </a:solidFill>
      </dgm:spPr>
      <dgm:t>
        <a:bodyPr/>
        <a:lstStyle/>
        <a:p>
          <a:r>
            <a:rPr lang="en-US" dirty="0" smtClean="0"/>
            <a:t> </a:t>
          </a:r>
          <a:endParaRPr lang="en-US" dirty="0"/>
        </a:p>
      </dgm:t>
    </dgm:pt>
    <dgm:pt modelId="{4DBF2103-55BD-6342-8813-D0F8C37BBCBB}" type="parTrans" cxnId="{1360521A-AD05-2242-99F3-BA6A0E67A464}">
      <dgm:prSet/>
      <dgm:spPr/>
      <dgm:t>
        <a:bodyPr/>
        <a:lstStyle/>
        <a:p>
          <a:endParaRPr lang="en-US"/>
        </a:p>
      </dgm:t>
    </dgm:pt>
    <dgm:pt modelId="{DC3050BC-1A5F-DA4F-8C65-4A701F26EC5C}" type="sibTrans" cxnId="{1360521A-AD05-2242-99F3-BA6A0E67A464}">
      <dgm:prSet/>
      <dgm:spPr/>
      <dgm:t>
        <a:bodyPr/>
        <a:lstStyle/>
        <a:p>
          <a:endParaRPr lang="en-US"/>
        </a:p>
      </dgm:t>
    </dgm:pt>
    <dgm:pt modelId="{D0A07E06-A911-9646-8777-CCC057CBB3B5}">
      <dgm:prSet phldrT="[Text]"/>
      <dgm:spPr>
        <a:solidFill>
          <a:schemeClr val="accent3">
            <a:lumMod val="75000"/>
          </a:schemeClr>
        </a:solidFill>
      </dgm:spPr>
      <dgm:t>
        <a:bodyPr/>
        <a:lstStyle/>
        <a:p>
          <a:r>
            <a:rPr lang="en-US" dirty="0" smtClean="0"/>
            <a:t> </a:t>
          </a:r>
          <a:endParaRPr lang="en-US" dirty="0"/>
        </a:p>
      </dgm:t>
    </dgm:pt>
    <dgm:pt modelId="{D52D2E18-9455-0748-97D7-F98E91DC2B2C}" type="parTrans" cxnId="{FAAF04D8-D73E-D949-A0F6-BB3653D5293F}">
      <dgm:prSet/>
      <dgm:spPr/>
      <dgm:t>
        <a:bodyPr/>
        <a:lstStyle/>
        <a:p>
          <a:endParaRPr lang="en-US"/>
        </a:p>
      </dgm:t>
    </dgm:pt>
    <dgm:pt modelId="{1CD637D7-EFEC-414D-9480-7476046045D3}" type="sibTrans" cxnId="{FAAF04D8-D73E-D949-A0F6-BB3653D5293F}">
      <dgm:prSet/>
      <dgm:spPr/>
      <dgm:t>
        <a:bodyPr/>
        <a:lstStyle/>
        <a:p>
          <a:endParaRPr lang="en-US"/>
        </a:p>
      </dgm:t>
    </dgm:pt>
    <dgm:pt modelId="{4567521B-3237-B945-857D-166B83B4BE58}">
      <dgm:prSet phldrT="[Text]"/>
      <dgm:spPr>
        <a:solidFill>
          <a:schemeClr val="accent3">
            <a:lumMod val="60000"/>
            <a:lumOff val="40000"/>
          </a:schemeClr>
        </a:solidFill>
      </dgm:spPr>
      <dgm:t>
        <a:bodyPr/>
        <a:lstStyle/>
        <a:p>
          <a:r>
            <a:rPr lang="en-US" dirty="0" smtClean="0"/>
            <a:t> </a:t>
          </a:r>
          <a:endParaRPr lang="en-US" dirty="0"/>
        </a:p>
      </dgm:t>
    </dgm:pt>
    <dgm:pt modelId="{41BC3640-0B36-D84A-B218-106342E459D2}" type="parTrans" cxnId="{CC136B50-2A71-054F-B6E6-B30AFC796956}">
      <dgm:prSet/>
      <dgm:spPr/>
      <dgm:t>
        <a:bodyPr/>
        <a:lstStyle/>
        <a:p>
          <a:endParaRPr lang="en-US"/>
        </a:p>
      </dgm:t>
    </dgm:pt>
    <dgm:pt modelId="{C1554637-971A-A042-9E4B-564019D36B23}" type="sibTrans" cxnId="{CC136B50-2A71-054F-B6E6-B30AFC796956}">
      <dgm:prSet/>
      <dgm:spPr/>
      <dgm:t>
        <a:bodyPr/>
        <a:lstStyle/>
        <a:p>
          <a:endParaRPr lang="en-US"/>
        </a:p>
      </dgm:t>
    </dgm:pt>
    <dgm:pt modelId="{DD5DAEE0-7157-844E-A067-465D198D1C97}">
      <dgm:prSet phldrT="[Text]"/>
      <dgm:spPr>
        <a:solidFill>
          <a:schemeClr val="accent3">
            <a:lumMod val="40000"/>
            <a:lumOff val="60000"/>
          </a:schemeClr>
        </a:solidFill>
      </dgm:spPr>
      <dgm:t>
        <a:bodyPr/>
        <a:lstStyle/>
        <a:p>
          <a:r>
            <a:rPr lang="en-US" dirty="0" smtClean="0"/>
            <a:t> </a:t>
          </a:r>
          <a:endParaRPr lang="en-US" dirty="0"/>
        </a:p>
      </dgm:t>
    </dgm:pt>
    <dgm:pt modelId="{C96B8FE0-F189-194C-8B4B-8BBD201250E5}" type="parTrans" cxnId="{3C5E5873-DBE4-B143-B6D0-9B059199D52E}">
      <dgm:prSet/>
      <dgm:spPr/>
      <dgm:t>
        <a:bodyPr/>
        <a:lstStyle/>
        <a:p>
          <a:endParaRPr lang="en-US"/>
        </a:p>
      </dgm:t>
    </dgm:pt>
    <dgm:pt modelId="{26F76D56-B3DF-B145-B269-D13ADA108774}" type="sibTrans" cxnId="{3C5E5873-DBE4-B143-B6D0-9B059199D52E}">
      <dgm:prSet/>
      <dgm:spPr/>
      <dgm:t>
        <a:bodyPr/>
        <a:lstStyle/>
        <a:p>
          <a:endParaRPr lang="en-US"/>
        </a:p>
      </dgm:t>
    </dgm:pt>
    <dgm:pt modelId="{AE7275C2-DDED-2D48-846B-0C87F3CE63AC}" type="pres">
      <dgm:prSet presAssocID="{CC012EC5-A414-E74B-AD68-EEFF6AEA3032}" presName="cycleMatrixDiagram" presStyleCnt="0">
        <dgm:presLayoutVars>
          <dgm:chMax val="1"/>
          <dgm:dir/>
          <dgm:animLvl val="lvl"/>
          <dgm:resizeHandles val="exact"/>
        </dgm:presLayoutVars>
      </dgm:prSet>
      <dgm:spPr/>
      <dgm:t>
        <a:bodyPr/>
        <a:lstStyle/>
        <a:p>
          <a:endParaRPr lang="en-US"/>
        </a:p>
      </dgm:t>
    </dgm:pt>
    <dgm:pt modelId="{7044F1A8-2BE6-9A4F-ADDC-67F4EBF5BDCF}" type="pres">
      <dgm:prSet presAssocID="{CC012EC5-A414-E74B-AD68-EEFF6AEA3032}" presName="children" presStyleCnt="0"/>
      <dgm:spPr/>
      <dgm:t>
        <a:bodyPr/>
        <a:lstStyle/>
        <a:p>
          <a:endParaRPr lang="en-US"/>
        </a:p>
      </dgm:t>
    </dgm:pt>
    <dgm:pt modelId="{76C6A644-3581-F148-BA58-FFE332F385B4}" type="pres">
      <dgm:prSet presAssocID="{CC012EC5-A414-E74B-AD68-EEFF6AEA3032}" presName="childPlaceholder" presStyleCnt="0"/>
      <dgm:spPr/>
      <dgm:t>
        <a:bodyPr/>
        <a:lstStyle/>
        <a:p>
          <a:endParaRPr lang="en-US"/>
        </a:p>
      </dgm:t>
    </dgm:pt>
    <dgm:pt modelId="{F0A2B597-DB01-6B44-8C68-883D8A9A4C5C}" type="pres">
      <dgm:prSet presAssocID="{CC012EC5-A414-E74B-AD68-EEFF6AEA3032}" presName="circle" presStyleCnt="0"/>
      <dgm:spPr/>
      <dgm:t>
        <a:bodyPr/>
        <a:lstStyle/>
        <a:p>
          <a:endParaRPr lang="en-US"/>
        </a:p>
      </dgm:t>
    </dgm:pt>
    <dgm:pt modelId="{C3B3684F-A386-0843-BC9E-8BD88C3E0B66}" type="pres">
      <dgm:prSet presAssocID="{CC012EC5-A414-E74B-AD68-EEFF6AEA3032}" presName="quadrant1" presStyleLbl="node1" presStyleIdx="0" presStyleCnt="4">
        <dgm:presLayoutVars>
          <dgm:chMax val="1"/>
          <dgm:bulletEnabled val="1"/>
        </dgm:presLayoutVars>
      </dgm:prSet>
      <dgm:spPr/>
      <dgm:t>
        <a:bodyPr/>
        <a:lstStyle/>
        <a:p>
          <a:endParaRPr lang="en-US"/>
        </a:p>
      </dgm:t>
    </dgm:pt>
    <dgm:pt modelId="{81D76B89-F8A8-1944-8C1B-E6054754376D}" type="pres">
      <dgm:prSet presAssocID="{CC012EC5-A414-E74B-AD68-EEFF6AEA3032}" presName="quadrant2" presStyleLbl="node1" presStyleIdx="1" presStyleCnt="4">
        <dgm:presLayoutVars>
          <dgm:chMax val="1"/>
          <dgm:bulletEnabled val="1"/>
        </dgm:presLayoutVars>
      </dgm:prSet>
      <dgm:spPr/>
      <dgm:t>
        <a:bodyPr/>
        <a:lstStyle/>
        <a:p>
          <a:endParaRPr lang="en-US"/>
        </a:p>
      </dgm:t>
    </dgm:pt>
    <dgm:pt modelId="{D73B2A4F-52F3-624B-861C-B1FA39735337}" type="pres">
      <dgm:prSet presAssocID="{CC012EC5-A414-E74B-AD68-EEFF6AEA3032}" presName="quadrant3" presStyleLbl="node1" presStyleIdx="2" presStyleCnt="4">
        <dgm:presLayoutVars>
          <dgm:chMax val="1"/>
          <dgm:bulletEnabled val="1"/>
        </dgm:presLayoutVars>
      </dgm:prSet>
      <dgm:spPr/>
      <dgm:t>
        <a:bodyPr/>
        <a:lstStyle/>
        <a:p>
          <a:endParaRPr lang="en-US"/>
        </a:p>
      </dgm:t>
    </dgm:pt>
    <dgm:pt modelId="{D9D2BA94-ADB5-0C4D-A2FC-9DFDD590EEA8}" type="pres">
      <dgm:prSet presAssocID="{CC012EC5-A414-E74B-AD68-EEFF6AEA3032}" presName="quadrant4" presStyleLbl="node1" presStyleIdx="3" presStyleCnt="4">
        <dgm:presLayoutVars>
          <dgm:chMax val="1"/>
          <dgm:bulletEnabled val="1"/>
        </dgm:presLayoutVars>
      </dgm:prSet>
      <dgm:spPr/>
      <dgm:t>
        <a:bodyPr/>
        <a:lstStyle/>
        <a:p>
          <a:endParaRPr lang="en-US"/>
        </a:p>
      </dgm:t>
    </dgm:pt>
    <dgm:pt modelId="{BB62E9AA-64F5-E241-A845-16048A20CD23}" type="pres">
      <dgm:prSet presAssocID="{CC012EC5-A414-E74B-AD68-EEFF6AEA3032}" presName="quadrantPlaceholder" presStyleCnt="0"/>
      <dgm:spPr/>
      <dgm:t>
        <a:bodyPr/>
        <a:lstStyle/>
        <a:p>
          <a:endParaRPr lang="en-US"/>
        </a:p>
      </dgm:t>
    </dgm:pt>
    <dgm:pt modelId="{D3CCEA40-DDA3-9B40-8274-EE47741AC3F3}" type="pres">
      <dgm:prSet presAssocID="{CC012EC5-A414-E74B-AD68-EEFF6AEA3032}" presName="center1" presStyleLbl="fgShp" presStyleIdx="0" presStyleCnt="2"/>
      <dgm:spPr/>
      <dgm:t>
        <a:bodyPr/>
        <a:lstStyle/>
        <a:p>
          <a:endParaRPr lang="en-US"/>
        </a:p>
      </dgm:t>
    </dgm:pt>
    <dgm:pt modelId="{9658B55E-33A0-444B-B021-EC02C3D83012}" type="pres">
      <dgm:prSet presAssocID="{CC012EC5-A414-E74B-AD68-EEFF6AEA3032}" presName="center2" presStyleLbl="fgShp" presStyleIdx="1" presStyleCnt="2"/>
      <dgm:spPr/>
      <dgm:t>
        <a:bodyPr/>
        <a:lstStyle/>
        <a:p>
          <a:endParaRPr lang="en-US"/>
        </a:p>
      </dgm:t>
    </dgm:pt>
  </dgm:ptLst>
  <dgm:cxnLst>
    <dgm:cxn modelId="{A2133833-6DB1-4AC8-A612-5769EB81400E}" type="presOf" srcId="{D0A07E06-A911-9646-8777-CCC057CBB3B5}" destId="{81D76B89-F8A8-1944-8C1B-E6054754376D}" srcOrd="0" destOrd="0" presId="urn:microsoft.com/office/officeart/2005/8/layout/cycle4"/>
    <dgm:cxn modelId="{3868BAC6-BD3E-4CEE-8158-604410DE6E21}" type="presOf" srcId="{4567521B-3237-B945-857D-166B83B4BE58}" destId="{D73B2A4F-52F3-624B-861C-B1FA39735337}" srcOrd="0" destOrd="0" presId="urn:microsoft.com/office/officeart/2005/8/layout/cycle4"/>
    <dgm:cxn modelId="{CC136B50-2A71-054F-B6E6-B30AFC796956}" srcId="{CC012EC5-A414-E74B-AD68-EEFF6AEA3032}" destId="{4567521B-3237-B945-857D-166B83B4BE58}" srcOrd="2" destOrd="0" parTransId="{41BC3640-0B36-D84A-B218-106342E459D2}" sibTransId="{C1554637-971A-A042-9E4B-564019D36B23}"/>
    <dgm:cxn modelId="{4EEBBBE0-9BF0-441B-8319-5AD5FD7BE1AB}" type="presOf" srcId="{CC012EC5-A414-E74B-AD68-EEFF6AEA3032}" destId="{AE7275C2-DDED-2D48-846B-0C87F3CE63AC}" srcOrd="0" destOrd="0" presId="urn:microsoft.com/office/officeart/2005/8/layout/cycle4"/>
    <dgm:cxn modelId="{A03BCE14-1C8E-46A8-AE8F-9B1DF5975AC6}" type="presOf" srcId="{DD5DAEE0-7157-844E-A067-465D198D1C97}" destId="{D9D2BA94-ADB5-0C4D-A2FC-9DFDD590EEA8}" srcOrd="0" destOrd="0" presId="urn:microsoft.com/office/officeart/2005/8/layout/cycle4"/>
    <dgm:cxn modelId="{3C5E5873-DBE4-B143-B6D0-9B059199D52E}" srcId="{CC012EC5-A414-E74B-AD68-EEFF6AEA3032}" destId="{DD5DAEE0-7157-844E-A067-465D198D1C97}" srcOrd="3" destOrd="0" parTransId="{C96B8FE0-F189-194C-8B4B-8BBD201250E5}" sibTransId="{26F76D56-B3DF-B145-B269-D13ADA108774}"/>
    <dgm:cxn modelId="{1360521A-AD05-2242-99F3-BA6A0E67A464}" srcId="{CC012EC5-A414-E74B-AD68-EEFF6AEA3032}" destId="{46E9C4CD-AFA4-0D4B-B7FC-1D50A19BB92D}" srcOrd="0" destOrd="0" parTransId="{4DBF2103-55BD-6342-8813-D0F8C37BBCBB}" sibTransId="{DC3050BC-1A5F-DA4F-8C65-4A701F26EC5C}"/>
    <dgm:cxn modelId="{D4B50CF2-F84D-4D67-9BAF-2D368D6EA2E4}" type="presOf" srcId="{46E9C4CD-AFA4-0D4B-B7FC-1D50A19BB92D}" destId="{C3B3684F-A386-0843-BC9E-8BD88C3E0B66}" srcOrd="0" destOrd="0" presId="urn:microsoft.com/office/officeart/2005/8/layout/cycle4"/>
    <dgm:cxn modelId="{FAAF04D8-D73E-D949-A0F6-BB3653D5293F}" srcId="{CC012EC5-A414-E74B-AD68-EEFF6AEA3032}" destId="{D0A07E06-A911-9646-8777-CCC057CBB3B5}" srcOrd="1" destOrd="0" parTransId="{D52D2E18-9455-0748-97D7-F98E91DC2B2C}" sibTransId="{1CD637D7-EFEC-414D-9480-7476046045D3}"/>
    <dgm:cxn modelId="{1C683D28-06C9-4436-B395-D56B7777BC7A}" type="presParOf" srcId="{AE7275C2-DDED-2D48-846B-0C87F3CE63AC}" destId="{7044F1A8-2BE6-9A4F-ADDC-67F4EBF5BDCF}" srcOrd="0" destOrd="0" presId="urn:microsoft.com/office/officeart/2005/8/layout/cycle4"/>
    <dgm:cxn modelId="{F4614FFD-9EEC-4CA6-9813-ED28B23CE742}" type="presParOf" srcId="{7044F1A8-2BE6-9A4F-ADDC-67F4EBF5BDCF}" destId="{76C6A644-3581-F148-BA58-FFE332F385B4}" srcOrd="0" destOrd="0" presId="urn:microsoft.com/office/officeart/2005/8/layout/cycle4"/>
    <dgm:cxn modelId="{D2D61F87-7E19-421F-9193-C09A41496082}" type="presParOf" srcId="{AE7275C2-DDED-2D48-846B-0C87F3CE63AC}" destId="{F0A2B597-DB01-6B44-8C68-883D8A9A4C5C}" srcOrd="1" destOrd="0" presId="urn:microsoft.com/office/officeart/2005/8/layout/cycle4"/>
    <dgm:cxn modelId="{14BFE44F-2DCA-40DA-93B9-5BBD4E0999A4}" type="presParOf" srcId="{F0A2B597-DB01-6B44-8C68-883D8A9A4C5C}" destId="{C3B3684F-A386-0843-BC9E-8BD88C3E0B66}" srcOrd="0" destOrd="0" presId="urn:microsoft.com/office/officeart/2005/8/layout/cycle4"/>
    <dgm:cxn modelId="{7F83E636-54D2-4910-9450-A6806F1DB55C}" type="presParOf" srcId="{F0A2B597-DB01-6B44-8C68-883D8A9A4C5C}" destId="{81D76B89-F8A8-1944-8C1B-E6054754376D}" srcOrd="1" destOrd="0" presId="urn:microsoft.com/office/officeart/2005/8/layout/cycle4"/>
    <dgm:cxn modelId="{44EB3BB5-3B2E-46DC-8B43-D69AD3D32079}" type="presParOf" srcId="{F0A2B597-DB01-6B44-8C68-883D8A9A4C5C}" destId="{D73B2A4F-52F3-624B-861C-B1FA39735337}" srcOrd="2" destOrd="0" presId="urn:microsoft.com/office/officeart/2005/8/layout/cycle4"/>
    <dgm:cxn modelId="{57F6C62D-F530-4C44-954B-AAEEB767C512}" type="presParOf" srcId="{F0A2B597-DB01-6B44-8C68-883D8A9A4C5C}" destId="{D9D2BA94-ADB5-0C4D-A2FC-9DFDD590EEA8}" srcOrd="3" destOrd="0" presId="urn:microsoft.com/office/officeart/2005/8/layout/cycle4"/>
    <dgm:cxn modelId="{BFBE848D-B5FC-458A-A7EB-015820ABFFFE}" type="presParOf" srcId="{F0A2B597-DB01-6B44-8C68-883D8A9A4C5C}" destId="{BB62E9AA-64F5-E241-A845-16048A20CD23}" srcOrd="4" destOrd="0" presId="urn:microsoft.com/office/officeart/2005/8/layout/cycle4"/>
    <dgm:cxn modelId="{824D4984-877C-4236-A4BD-B38BA2D6D790}" type="presParOf" srcId="{AE7275C2-DDED-2D48-846B-0C87F3CE63AC}" destId="{D3CCEA40-DDA3-9B40-8274-EE47741AC3F3}" srcOrd="2" destOrd="0" presId="urn:microsoft.com/office/officeart/2005/8/layout/cycle4"/>
    <dgm:cxn modelId="{1094849C-47C6-4069-9F8A-B9A40C73D3F8}" type="presParOf" srcId="{AE7275C2-DDED-2D48-846B-0C87F3CE63AC}" destId="{9658B55E-33A0-444B-B021-EC02C3D83012}" srcOrd="3" destOrd="0" presId="urn:microsoft.com/office/officeart/2005/8/layout/cycle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C012EC5-A414-E74B-AD68-EEFF6AEA3032}" type="doc">
      <dgm:prSet loTypeId="urn:microsoft.com/office/officeart/2005/8/layout/cycle4" loCatId="relationship" qsTypeId="urn:microsoft.com/office/officeart/2005/8/quickstyle/3D3" qsCatId="3D" csTypeId="urn:microsoft.com/office/officeart/2005/8/colors/colorful2" csCatId="colorful" phldr="1"/>
      <dgm:spPr/>
      <dgm:t>
        <a:bodyPr/>
        <a:lstStyle/>
        <a:p>
          <a:endParaRPr lang="en-US"/>
        </a:p>
      </dgm:t>
    </dgm:pt>
    <dgm:pt modelId="{46E9C4CD-AFA4-0D4B-B7FC-1D50A19BB92D}">
      <dgm:prSet phldrT="[Text]"/>
      <dgm:spPr>
        <a:solidFill>
          <a:schemeClr val="accent2">
            <a:lumMod val="90000"/>
            <a:lumOff val="10000"/>
          </a:schemeClr>
        </a:solidFill>
      </dgm:spPr>
      <dgm:t>
        <a:bodyPr/>
        <a:lstStyle/>
        <a:p>
          <a:r>
            <a:rPr lang="en-US" dirty="0" smtClean="0"/>
            <a:t> </a:t>
          </a:r>
          <a:endParaRPr lang="en-US" dirty="0"/>
        </a:p>
      </dgm:t>
    </dgm:pt>
    <dgm:pt modelId="{4DBF2103-55BD-6342-8813-D0F8C37BBCBB}" type="parTrans" cxnId="{1360521A-AD05-2242-99F3-BA6A0E67A464}">
      <dgm:prSet/>
      <dgm:spPr/>
      <dgm:t>
        <a:bodyPr/>
        <a:lstStyle/>
        <a:p>
          <a:endParaRPr lang="en-US"/>
        </a:p>
      </dgm:t>
    </dgm:pt>
    <dgm:pt modelId="{DC3050BC-1A5F-DA4F-8C65-4A701F26EC5C}" type="sibTrans" cxnId="{1360521A-AD05-2242-99F3-BA6A0E67A464}">
      <dgm:prSet/>
      <dgm:spPr/>
      <dgm:t>
        <a:bodyPr/>
        <a:lstStyle/>
        <a:p>
          <a:endParaRPr lang="en-US"/>
        </a:p>
      </dgm:t>
    </dgm:pt>
    <dgm:pt modelId="{D0A07E06-A911-9646-8777-CCC057CBB3B5}">
      <dgm:prSet phldrT="[Text]"/>
      <dgm:spPr>
        <a:solidFill>
          <a:schemeClr val="accent3">
            <a:lumMod val="75000"/>
          </a:schemeClr>
        </a:solidFill>
      </dgm:spPr>
      <dgm:t>
        <a:bodyPr/>
        <a:lstStyle/>
        <a:p>
          <a:r>
            <a:rPr lang="en-US" dirty="0" smtClean="0"/>
            <a:t> </a:t>
          </a:r>
          <a:endParaRPr lang="en-US" dirty="0"/>
        </a:p>
      </dgm:t>
    </dgm:pt>
    <dgm:pt modelId="{D52D2E18-9455-0748-97D7-F98E91DC2B2C}" type="parTrans" cxnId="{FAAF04D8-D73E-D949-A0F6-BB3653D5293F}">
      <dgm:prSet/>
      <dgm:spPr/>
      <dgm:t>
        <a:bodyPr/>
        <a:lstStyle/>
        <a:p>
          <a:endParaRPr lang="en-US"/>
        </a:p>
      </dgm:t>
    </dgm:pt>
    <dgm:pt modelId="{1CD637D7-EFEC-414D-9480-7476046045D3}" type="sibTrans" cxnId="{FAAF04D8-D73E-D949-A0F6-BB3653D5293F}">
      <dgm:prSet/>
      <dgm:spPr/>
      <dgm:t>
        <a:bodyPr/>
        <a:lstStyle/>
        <a:p>
          <a:endParaRPr lang="en-US"/>
        </a:p>
      </dgm:t>
    </dgm:pt>
    <dgm:pt modelId="{4567521B-3237-B945-857D-166B83B4BE58}">
      <dgm:prSet phldrT="[Text]"/>
      <dgm:spPr>
        <a:solidFill>
          <a:schemeClr val="accent3">
            <a:lumMod val="60000"/>
            <a:lumOff val="40000"/>
          </a:schemeClr>
        </a:solidFill>
      </dgm:spPr>
      <dgm:t>
        <a:bodyPr/>
        <a:lstStyle/>
        <a:p>
          <a:r>
            <a:rPr lang="en-US" dirty="0" smtClean="0"/>
            <a:t> </a:t>
          </a:r>
          <a:endParaRPr lang="en-US" dirty="0"/>
        </a:p>
      </dgm:t>
    </dgm:pt>
    <dgm:pt modelId="{41BC3640-0B36-D84A-B218-106342E459D2}" type="parTrans" cxnId="{CC136B50-2A71-054F-B6E6-B30AFC796956}">
      <dgm:prSet/>
      <dgm:spPr/>
      <dgm:t>
        <a:bodyPr/>
        <a:lstStyle/>
        <a:p>
          <a:endParaRPr lang="en-US"/>
        </a:p>
      </dgm:t>
    </dgm:pt>
    <dgm:pt modelId="{C1554637-971A-A042-9E4B-564019D36B23}" type="sibTrans" cxnId="{CC136B50-2A71-054F-B6E6-B30AFC796956}">
      <dgm:prSet/>
      <dgm:spPr/>
      <dgm:t>
        <a:bodyPr/>
        <a:lstStyle/>
        <a:p>
          <a:endParaRPr lang="en-US"/>
        </a:p>
      </dgm:t>
    </dgm:pt>
    <dgm:pt modelId="{DD5DAEE0-7157-844E-A067-465D198D1C97}">
      <dgm:prSet phldrT="[Text]"/>
      <dgm:spPr>
        <a:solidFill>
          <a:schemeClr val="accent3">
            <a:lumMod val="40000"/>
            <a:lumOff val="60000"/>
          </a:schemeClr>
        </a:solidFill>
      </dgm:spPr>
      <dgm:t>
        <a:bodyPr/>
        <a:lstStyle/>
        <a:p>
          <a:r>
            <a:rPr lang="en-US" dirty="0" smtClean="0"/>
            <a:t> </a:t>
          </a:r>
          <a:endParaRPr lang="en-US" dirty="0"/>
        </a:p>
      </dgm:t>
    </dgm:pt>
    <dgm:pt modelId="{C96B8FE0-F189-194C-8B4B-8BBD201250E5}" type="parTrans" cxnId="{3C5E5873-DBE4-B143-B6D0-9B059199D52E}">
      <dgm:prSet/>
      <dgm:spPr/>
      <dgm:t>
        <a:bodyPr/>
        <a:lstStyle/>
        <a:p>
          <a:endParaRPr lang="en-US"/>
        </a:p>
      </dgm:t>
    </dgm:pt>
    <dgm:pt modelId="{26F76D56-B3DF-B145-B269-D13ADA108774}" type="sibTrans" cxnId="{3C5E5873-DBE4-B143-B6D0-9B059199D52E}">
      <dgm:prSet/>
      <dgm:spPr/>
      <dgm:t>
        <a:bodyPr/>
        <a:lstStyle/>
        <a:p>
          <a:endParaRPr lang="en-US"/>
        </a:p>
      </dgm:t>
    </dgm:pt>
    <dgm:pt modelId="{AE7275C2-DDED-2D48-846B-0C87F3CE63AC}" type="pres">
      <dgm:prSet presAssocID="{CC012EC5-A414-E74B-AD68-EEFF6AEA3032}" presName="cycleMatrixDiagram" presStyleCnt="0">
        <dgm:presLayoutVars>
          <dgm:chMax val="1"/>
          <dgm:dir/>
          <dgm:animLvl val="lvl"/>
          <dgm:resizeHandles val="exact"/>
        </dgm:presLayoutVars>
      </dgm:prSet>
      <dgm:spPr/>
      <dgm:t>
        <a:bodyPr/>
        <a:lstStyle/>
        <a:p>
          <a:endParaRPr lang="en-US"/>
        </a:p>
      </dgm:t>
    </dgm:pt>
    <dgm:pt modelId="{7044F1A8-2BE6-9A4F-ADDC-67F4EBF5BDCF}" type="pres">
      <dgm:prSet presAssocID="{CC012EC5-A414-E74B-AD68-EEFF6AEA3032}" presName="children" presStyleCnt="0"/>
      <dgm:spPr/>
      <dgm:t>
        <a:bodyPr/>
        <a:lstStyle/>
        <a:p>
          <a:endParaRPr lang="en-US"/>
        </a:p>
      </dgm:t>
    </dgm:pt>
    <dgm:pt modelId="{76C6A644-3581-F148-BA58-FFE332F385B4}" type="pres">
      <dgm:prSet presAssocID="{CC012EC5-A414-E74B-AD68-EEFF6AEA3032}" presName="childPlaceholder" presStyleCnt="0"/>
      <dgm:spPr/>
      <dgm:t>
        <a:bodyPr/>
        <a:lstStyle/>
        <a:p>
          <a:endParaRPr lang="en-US"/>
        </a:p>
      </dgm:t>
    </dgm:pt>
    <dgm:pt modelId="{F0A2B597-DB01-6B44-8C68-883D8A9A4C5C}" type="pres">
      <dgm:prSet presAssocID="{CC012EC5-A414-E74B-AD68-EEFF6AEA3032}" presName="circle" presStyleCnt="0"/>
      <dgm:spPr/>
      <dgm:t>
        <a:bodyPr/>
        <a:lstStyle/>
        <a:p>
          <a:endParaRPr lang="en-US"/>
        </a:p>
      </dgm:t>
    </dgm:pt>
    <dgm:pt modelId="{C3B3684F-A386-0843-BC9E-8BD88C3E0B66}" type="pres">
      <dgm:prSet presAssocID="{CC012EC5-A414-E74B-AD68-EEFF6AEA3032}" presName="quadrant1" presStyleLbl="node1" presStyleIdx="0" presStyleCnt="4">
        <dgm:presLayoutVars>
          <dgm:chMax val="1"/>
          <dgm:bulletEnabled val="1"/>
        </dgm:presLayoutVars>
      </dgm:prSet>
      <dgm:spPr/>
      <dgm:t>
        <a:bodyPr/>
        <a:lstStyle/>
        <a:p>
          <a:endParaRPr lang="en-US"/>
        </a:p>
      </dgm:t>
    </dgm:pt>
    <dgm:pt modelId="{81D76B89-F8A8-1944-8C1B-E6054754376D}" type="pres">
      <dgm:prSet presAssocID="{CC012EC5-A414-E74B-AD68-EEFF6AEA3032}" presName="quadrant2" presStyleLbl="node1" presStyleIdx="1" presStyleCnt="4">
        <dgm:presLayoutVars>
          <dgm:chMax val="1"/>
          <dgm:bulletEnabled val="1"/>
        </dgm:presLayoutVars>
      </dgm:prSet>
      <dgm:spPr/>
      <dgm:t>
        <a:bodyPr/>
        <a:lstStyle/>
        <a:p>
          <a:endParaRPr lang="en-US"/>
        </a:p>
      </dgm:t>
    </dgm:pt>
    <dgm:pt modelId="{D73B2A4F-52F3-624B-861C-B1FA39735337}" type="pres">
      <dgm:prSet presAssocID="{CC012EC5-A414-E74B-AD68-EEFF6AEA3032}" presName="quadrant3" presStyleLbl="node1" presStyleIdx="2" presStyleCnt="4">
        <dgm:presLayoutVars>
          <dgm:chMax val="1"/>
          <dgm:bulletEnabled val="1"/>
        </dgm:presLayoutVars>
      </dgm:prSet>
      <dgm:spPr/>
      <dgm:t>
        <a:bodyPr/>
        <a:lstStyle/>
        <a:p>
          <a:endParaRPr lang="en-US"/>
        </a:p>
      </dgm:t>
    </dgm:pt>
    <dgm:pt modelId="{D9D2BA94-ADB5-0C4D-A2FC-9DFDD590EEA8}" type="pres">
      <dgm:prSet presAssocID="{CC012EC5-A414-E74B-AD68-EEFF6AEA3032}" presName="quadrant4" presStyleLbl="node1" presStyleIdx="3" presStyleCnt="4">
        <dgm:presLayoutVars>
          <dgm:chMax val="1"/>
          <dgm:bulletEnabled val="1"/>
        </dgm:presLayoutVars>
      </dgm:prSet>
      <dgm:spPr/>
      <dgm:t>
        <a:bodyPr/>
        <a:lstStyle/>
        <a:p>
          <a:endParaRPr lang="en-US"/>
        </a:p>
      </dgm:t>
    </dgm:pt>
    <dgm:pt modelId="{BB62E9AA-64F5-E241-A845-16048A20CD23}" type="pres">
      <dgm:prSet presAssocID="{CC012EC5-A414-E74B-AD68-EEFF6AEA3032}" presName="quadrantPlaceholder" presStyleCnt="0"/>
      <dgm:spPr/>
      <dgm:t>
        <a:bodyPr/>
        <a:lstStyle/>
        <a:p>
          <a:endParaRPr lang="en-US"/>
        </a:p>
      </dgm:t>
    </dgm:pt>
    <dgm:pt modelId="{D3CCEA40-DDA3-9B40-8274-EE47741AC3F3}" type="pres">
      <dgm:prSet presAssocID="{CC012EC5-A414-E74B-AD68-EEFF6AEA3032}" presName="center1" presStyleLbl="fgShp" presStyleIdx="0" presStyleCnt="2"/>
      <dgm:spPr/>
      <dgm:t>
        <a:bodyPr/>
        <a:lstStyle/>
        <a:p>
          <a:endParaRPr lang="en-US"/>
        </a:p>
      </dgm:t>
    </dgm:pt>
    <dgm:pt modelId="{9658B55E-33A0-444B-B021-EC02C3D83012}" type="pres">
      <dgm:prSet presAssocID="{CC012EC5-A414-E74B-AD68-EEFF6AEA3032}" presName="center2" presStyleLbl="fgShp" presStyleIdx="1" presStyleCnt="2"/>
      <dgm:spPr/>
      <dgm:t>
        <a:bodyPr/>
        <a:lstStyle/>
        <a:p>
          <a:endParaRPr lang="en-US"/>
        </a:p>
      </dgm:t>
    </dgm:pt>
  </dgm:ptLst>
  <dgm:cxnLst>
    <dgm:cxn modelId="{E5F85F13-E1C0-4B9E-B3B0-82054CD24E15}" type="presOf" srcId="{46E9C4CD-AFA4-0D4B-B7FC-1D50A19BB92D}" destId="{C3B3684F-A386-0843-BC9E-8BD88C3E0B66}" srcOrd="0" destOrd="0" presId="urn:microsoft.com/office/officeart/2005/8/layout/cycle4"/>
    <dgm:cxn modelId="{CC136B50-2A71-054F-B6E6-B30AFC796956}" srcId="{CC012EC5-A414-E74B-AD68-EEFF6AEA3032}" destId="{4567521B-3237-B945-857D-166B83B4BE58}" srcOrd="2" destOrd="0" parTransId="{41BC3640-0B36-D84A-B218-106342E459D2}" sibTransId="{C1554637-971A-A042-9E4B-564019D36B23}"/>
    <dgm:cxn modelId="{BE06082E-C68D-42D7-A3E7-FC025A4CFB4A}" type="presOf" srcId="{4567521B-3237-B945-857D-166B83B4BE58}" destId="{D73B2A4F-52F3-624B-861C-B1FA39735337}" srcOrd="0" destOrd="0" presId="urn:microsoft.com/office/officeart/2005/8/layout/cycle4"/>
    <dgm:cxn modelId="{30B4D21F-55B4-4C4B-B4A8-CC554950F597}" type="presOf" srcId="{CC012EC5-A414-E74B-AD68-EEFF6AEA3032}" destId="{AE7275C2-DDED-2D48-846B-0C87F3CE63AC}" srcOrd="0" destOrd="0" presId="urn:microsoft.com/office/officeart/2005/8/layout/cycle4"/>
    <dgm:cxn modelId="{256E229B-4ADB-43D7-A3CD-76F1D27C7A9A}" type="presOf" srcId="{D0A07E06-A911-9646-8777-CCC057CBB3B5}" destId="{81D76B89-F8A8-1944-8C1B-E6054754376D}" srcOrd="0" destOrd="0" presId="urn:microsoft.com/office/officeart/2005/8/layout/cycle4"/>
    <dgm:cxn modelId="{3C5E5873-DBE4-B143-B6D0-9B059199D52E}" srcId="{CC012EC5-A414-E74B-AD68-EEFF6AEA3032}" destId="{DD5DAEE0-7157-844E-A067-465D198D1C97}" srcOrd="3" destOrd="0" parTransId="{C96B8FE0-F189-194C-8B4B-8BBD201250E5}" sibTransId="{26F76D56-B3DF-B145-B269-D13ADA108774}"/>
    <dgm:cxn modelId="{1360521A-AD05-2242-99F3-BA6A0E67A464}" srcId="{CC012EC5-A414-E74B-AD68-EEFF6AEA3032}" destId="{46E9C4CD-AFA4-0D4B-B7FC-1D50A19BB92D}" srcOrd="0" destOrd="0" parTransId="{4DBF2103-55BD-6342-8813-D0F8C37BBCBB}" sibTransId="{DC3050BC-1A5F-DA4F-8C65-4A701F26EC5C}"/>
    <dgm:cxn modelId="{FAAF04D8-D73E-D949-A0F6-BB3653D5293F}" srcId="{CC012EC5-A414-E74B-AD68-EEFF6AEA3032}" destId="{D0A07E06-A911-9646-8777-CCC057CBB3B5}" srcOrd="1" destOrd="0" parTransId="{D52D2E18-9455-0748-97D7-F98E91DC2B2C}" sibTransId="{1CD637D7-EFEC-414D-9480-7476046045D3}"/>
    <dgm:cxn modelId="{FE50B683-530D-45FE-BB10-29A4A20FD77E}" type="presOf" srcId="{DD5DAEE0-7157-844E-A067-465D198D1C97}" destId="{D9D2BA94-ADB5-0C4D-A2FC-9DFDD590EEA8}" srcOrd="0" destOrd="0" presId="urn:microsoft.com/office/officeart/2005/8/layout/cycle4"/>
    <dgm:cxn modelId="{5FCFBFB2-30E4-4C99-B834-768B607BBB23}" type="presParOf" srcId="{AE7275C2-DDED-2D48-846B-0C87F3CE63AC}" destId="{7044F1A8-2BE6-9A4F-ADDC-67F4EBF5BDCF}" srcOrd="0" destOrd="0" presId="urn:microsoft.com/office/officeart/2005/8/layout/cycle4"/>
    <dgm:cxn modelId="{445FBE87-03A7-44B6-8852-CC0359AB57FE}" type="presParOf" srcId="{7044F1A8-2BE6-9A4F-ADDC-67F4EBF5BDCF}" destId="{76C6A644-3581-F148-BA58-FFE332F385B4}" srcOrd="0" destOrd="0" presId="urn:microsoft.com/office/officeart/2005/8/layout/cycle4"/>
    <dgm:cxn modelId="{879AB851-30A9-41AC-B698-741F6E2AA581}" type="presParOf" srcId="{AE7275C2-DDED-2D48-846B-0C87F3CE63AC}" destId="{F0A2B597-DB01-6B44-8C68-883D8A9A4C5C}" srcOrd="1" destOrd="0" presId="urn:microsoft.com/office/officeart/2005/8/layout/cycle4"/>
    <dgm:cxn modelId="{F4E3C20B-E3C2-431F-A9E0-7D5589062D06}" type="presParOf" srcId="{F0A2B597-DB01-6B44-8C68-883D8A9A4C5C}" destId="{C3B3684F-A386-0843-BC9E-8BD88C3E0B66}" srcOrd="0" destOrd="0" presId="urn:microsoft.com/office/officeart/2005/8/layout/cycle4"/>
    <dgm:cxn modelId="{8936DCF3-D7D8-41E8-A309-0C8529E7EE30}" type="presParOf" srcId="{F0A2B597-DB01-6B44-8C68-883D8A9A4C5C}" destId="{81D76B89-F8A8-1944-8C1B-E6054754376D}" srcOrd="1" destOrd="0" presId="urn:microsoft.com/office/officeart/2005/8/layout/cycle4"/>
    <dgm:cxn modelId="{D81DC0E9-B3AB-4BB0-9C0C-142FCD028501}" type="presParOf" srcId="{F0A2B597-DB01-6B44-8C68-883D8A9A4C5C}" destId="{D73B2A4F-52F3-624B-861C-B1FA39735337}" srcOrd="2" destOrd="0" presId="urn:microsoft.com/office/officeart/2005/8/layout/cycle4"/>
    <dgm:cxn modelId="{9A13FB60-723B-4C3F-A293-1DF0FE77358E}" type="presParOf" srcId="{F0A2B597-DB01-6B44-8C68-883D8A9A4C5C}" destId="{D9D2BA94-ADB5-0C4D-A2FC-9DFDD590EEA8}" srcOrd="3" destOrd="0" presId="urn:microsoft.com/office/officeart/2005/8/layout/cycle4"/>
    <dgm:cxn modelId="{EC02E398-BE0E-4315-86C7-1610DC1FAC87}" type="presParOf" srcId="{F0A2B597-DB01-6B44-8C68-883D8A9A4C5C}" destId="{BB62E9AA-64F5-E241-A845-16048A20CD23}" srcOrd="4" destOrd="0" presId="urn:microsoft.com/office/officeart/2005/8/layout/cycle4"/>
    <dgm:cxn modelId="{016F5868-08CD-4D17-B9C4-A1F47DA69E30}" type="presParOf" srcId="{AE7275C2-DDED-2D48-846B-0C87F3CE63AC}" destId="{D3CCEA40-DDA3-9B40-8274-EE47741AC3F3}" srcOrd="2" destOrd="0" presId="urn:microsoft.com/office/officeart/2005/8/layout/cycle4"/>
    <dgm:cxn modelId="{22FBCA95-2BF1-4EE6-A8C8-9B3B27C8C368}" type="presParOf" srcId="{AE7275C2-DDED-2D48-846B-0C87F3CE63AC}" destId="{9658B55E-33A0-444B-B021-EC02C3D83012}" srcOrd="3" destOrd="0" presId="urn:microsoft.com/office/officeart/2005/8/layout/cycle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C012EC5-A414-E74B-AD68-EEFF6AEA3032}" type="doc">
      <dgm:prSet loTypeId="urn:microsoft.com/office/officeart/2005/8/layout/cycle4" loCatId="relationship" qsTypeId="urn:microsoft.com/office/officeart/2005/8/quickstyle/3D3" qsCatId="3D" csTypeId="urn:microsoft.com/office/officeart/2005/8/colors/colorful2" csCatId="colorful" phldr="1"/>
      <dgm:spPr/>
      <dgm:t>
        <a:bodyPr/>
        <a:lstStyle/>
        <a:p>
          <a:endParaRPr lang="en-US"/>
        </a:p>
      </dgm:t>
    </dgm:pt>
    <dgm:pt modelId="{46E9C4CD-AFA4-0D4B-B7FC-1D50A19BB92D}">
      <dgm:prSet phldrT="[Text]"/>
      <dgm:spPr>
        <a:solidFill>
          <a:schemeClr val="accent2">
            <a:lumMod val="90000"/>
            <a:lumOff val="10000"/>
          </a:schemeClr>
        </a:solidFill>
      </dgm:spPr>
      <dgm:t>
        <a:bodyPr/>
        <a:lstStyle/>
        <a:p>
          <a:r>
            <a:rPr lang="en-US" dirty="0" smtClean="0"/>
            <a:t> </a:t>
          </a:r>
          <a:endParaRPr lang="en-US" dirty="0"/>
        </a:p>
      </dgm:t>
    </dgm:pt>
    <dgm:pt modelId="{4DBF2103-55BD-6342-8813-D0F8C37BBCBB}" type="parTrans" cxnId="{1360521A-AD05-2242-99F3-BA6A0E67A464}">
      <dgm:prSet/>
      <dgm:spPr/>
      <dgm:t>
        <a:bodyPr/>
        <a:lstStyle/>
        <a:p>
          <a:endParaRPr lang="en-US"/>
        </a:p>
      </dgm:t>
    </dgm:pt>
    <dgm:pt modelId="{DC3050BC-1A5F-DA4F-8C65-4A701F26EC5C}" type="sibTrans" cxnId="{1360521A-AD05-2242-99F3-BA6A0E67A464}">
      <dgm:prSet/>
      <dgm:spPr/>
      <dgm:t>
        <a:bodyPr/>
        <a:lstStyle/>
        <a:p>
          <a:endParaRPr lang="en-US"/>
        </a:p>
      </dgm:t>
    </dgm:pt>
    <dgm:pt modelId="{D0A07E06-A911-9646-8777-CCC057CBB3B5}">
      <dgm:prSet phldrT="[Text]"/>
      <dgm:spPr>
        <a:solidFill>
          <a:schemeClr val="accent3">
            <a:lumMod val="75000"/>
          </a:schemeClr>
        </a:solidFill>
      </dgm:spPr>
      <dgm:t>
        <a:bodyPr/>
        <a:lstStyle/>
        <a:p>
          <a:r>
            <a:rPr lang="en-US" dirty="0" smtClean="0"/>
            <a:t> </a:t>
          </a:r>
          <a:endParaRPr lang="en-US" dirty="0"/>
        </a:p>
      </dgm:t>
    </dgm:pt>
    <dgm:pt modelId="{D52D2E18-9455-0748-97D7-F98E91DC2B2C}" type="parTrans" cxnId="{FAAF04D8-D73E-D949-A0F6-BB3653D5293F}">
      <dgm:prSet/>
      <dgm:spPr/>
      <dgm:t>
        <a:bodyPr/>
        <a:lstStyle/>
        <a:p>
          <a:endParaRPr lang="en-US"/>
        </a:p>
      </dgm:t>
    </dgm:pt>
    <dgm:pt modelId="{1CD637D7-EFEC-414D-9480-7476046045D3}" type="sibTrans" cxnId="{FAAF04D8-D73E-D949-A0F6-BB3653D5293F}">
      <dgm:prSet/>
      <dgm:spPr/>
      <dgm:t>
        <a:bodyPr/>
        <a:lstStyle/>
        <a:p>
          <a:endParaRPr lang="en-US"/>
        </a:p>
      </dgm:t>
    </dgm:pt>
    <dgm:pt modelId="{4567521B-3237-B945-857D-166B83B4BE58}">
      <dgm:prSet phldrT="[Text]"/>
      <dgm:spPr>
        <a:solidFill>
          <a:schemeClr val="accent3">
            <a:lumMod val="60000"/>
            <a:lumOff val="40000"/>
          </a:schemeClr>
        </a:solidFill>
      </dgm:spPr>
      <dgm:t>
        <a:bodyPr/>
        <a:lstStyle/>
        <a:p>
          <a:r>
            <a:rPr lang="en-US" dirty="0" smtClean="0"/>
            <a:t> </a:t>
          </a:r>
          <a:endParaRPr lang="en-US" dirty="0"/>
        </a:p>
      </dgm:t>
    </dgm:pt>
    <dgm:pt modelId="{41BC3640-0B36-D84A-B218-106342E459D2}" type="parTrans" cxnId="{CC136B50-2A71-054F-B6E6-B30AFC796956}">
      <dgm:prSet/>
      <dgm:spPr/>
      <dgm:t>
        <a:bodyPr/>
        <a:lstStyle/>
        <a:p>
          <a:endParaRPr lang="en-US"/>
        </a:p>
      </dgm:t>
    </dgm:pt>
    <dgm:pt modelId="{C1554637-971A-A042-9E4B-564019D36B23}" type="sibTrans" cxnId="{CC136B50-2A71-054F-B6E6-B30AFC796956}">
      <dgm:prSet/>
      <dgm:spPr/>
      <dgm:t>
        <a:bodyPr/>
        <a:lstStyle/>
        <a:p>
          <a:endParaRPr lang="en-US"/>
        </a:p>
      </dgm:t>
    </dgm:pt>
    <dgm:pt modelId="{DD5DAEE0-7157-844E-A067-465D198D1C97}">
      <dgm:prSet phldrT="[Text]"/>
      <dgm:spPr>
        <a:solidFill>
          <a:schemeClr val="accent3">
            <a:lumMod val="40000"/>
            <a:lumOff val="60000"/>
          </a:schemeClr>
        </a:solidFill>
      </dgm:spPr>
      <dgm:t>
        <a:bodyPr/>
        <a:lstStyle/>
        <a:p>
          <a:r>
            <a:rPr lang="en-US" dirty="0" smtClean="0"/>
            <a:t> </a:t>
          </a:r>
          <a:endParaRPr lang="en-US" dirty="0"/>
        </a:p>
      </dgm:t>
    </dgm:pt>
    <dgm:pt modelId="{C96B8FE0-F189-194C-8B4B-8BBD201250E5}" type="parTrans" cxnId="{3C5E5873-DBE4-B143-B6D0-9B059199D52E}">
      <dgm:prSet/>
      <dgm:spPr/>
      <dgm:t>
        <a:bodyPr/>
        <a:lstStyle/>
        <a:p>
          <a:endParaRPr lang="en-US"/>
        </a:p>
      </dgm:t>
    </dgm:pt>
    <dgm:pt modelId="{26F76D56-B3DF-B145-B269-D13ADA108774}" type="sibTrans" cxnId="{3C5E5873-DBE4-B143-B6D0-9B059199D52E}">
      <dgm:prSet/>
      <dgm:spPr/>
      <dgm:t>
        <a:bodyPr/>
        <a:lstStyle/>
        <a:p>
          <a:endParaRPr lang="en-US"/>
        </a:p>
      </dgm:t>
    </dgm:pt>
    <dgm:pt modelId="{AE7275C2-DDED-2D48-846B-0C87F3CE63AC}" type="pres">
      <dgm:prSet presAssocID="{CC012EC5-A414-E74B-AD68-EEFF6AEA3032}" presName="cycleMatrixDiagram" presStyleCnt="0">
        <dgm:presLayoutVars>
          <dgm:chMax val="1"/>
          <dgm:dir/>
          <dgm:animLvl val="lvl"/>
          <dgm:resizeHandles val="exact"/>
        </dgm:presLayoutVars>
      </dgm:prSet>
      <dgm:spPr/>
      <dgm:t>
        <a:bodyPr/>
        <a:lstStyle/>
        <a:p>
          <a:endParaRPr lang="en-US"/>
        </a:p>
      </dgm:t>
    </dgm:pt>
    <dgm:pt modelId="{7044F1A8-2BE6-9A4F-ADDC-67F4EBF5BDCF}" type="pres">
      <dgm:prSet presAssocID="{CC012EC5-A414-E74B-AD68-EEFF6AEA3032}" presName="children" presStyleCnt="0"/>
      <dgm:spPr/>
      <dgm:t>
        <a:bodyPr/>
        <a:lstStyle/>
        <a:p>
          <a:endParaRPr lang="en-US"/>
        </a:p>
      </dgm:t>
    </dgm:pt>
    <dgm:pt modelId="{76C6A644-3581-F148-BA58-FFE332F385B4}" type="pres">
      <dgm:prSet presAssocID="{CC012EC5-A414-E74B-AD68-EEFF6AEA3032}" presName="childPlaceholder" presStyleCnt="0"/>
      <dgm:spPr/>
      <dgm:t>
        <a:bodyPr/>
        <a:lstStyle/>
        <a:p>
          <a:endParaRPr lang="en-US"/>
        </a:p>
      </dgm:t>
    </dgm:pt>
    <dgm:pt modelId="{F0A2B597-DB01-6B44-8C68-883D8A9A4C5C}" type="pres">
      <dgm:prSet presAssocID="{CC012EC5-A414-E74B-AD68-EEFF6AEA3032}" presName="circle" presStyleCnt="0"/>
      <dgm:spPr/>
      <dgm:t>
        <a:bodyPr/>
        <a:lstStyle/>
        <a:p>
          <a:endParaRPr lang="en-US"/>
        </a:p>
      </dgm:t>
    </dgm:pt>
    <dgm:pt modelId="{C3B3684F-A386-0843-BC9E-8BD88C3E0B66}" type="pres">
      <dgm:prSet presAssocID="{CC012EC5-A414-E74B-AD68-EEFF6AEA3032}" presName="quadrant1" presStyleLbl="node1" presStyleIdx="0" presStyleCnt="4">
        <dgm:presLayoutVars>
          <dgm:chMax val="1"/>
          <dgm:bulletEnabled val="1"/>
        </dgm:presLayoutVars>
      </dgm:prSet>
      <dgm:spPr/>
      <dgm:t>
        <a:bodyPr/>
        <a:lstStyle/>
        <a:p>
          <a:endParaRPr lang="en-US"/>
        </a:p>
      </dgm:t>
    </dgm:pt>
    <dgm:pt modelId="{81D76B89-F8A8-1944-8C1B-E6054754376D}" type="pres">
      <dgm:prSet presAssocID="{CC012EC5-A414-E74B-AD68-EEFF6AEA3032}" presName="quadrant2" presStyleLbl="node1" presStyleIdx="1" presStyleCnt="4">
        <dgm:presLayoutVars>
          <dgm:chMax val="1"/>
          <dgm:bulletEnabled val="1"/>
        </dgm:presLayoutVars>
      </dgm:prSet>
      <dgm:spPr/>
      <dgm:t>
        <a:bodyPr/>
        <a:lstStyle/>
        <a:p>
          <a:endParaRPr lang="en-US"/>
        </a:p>
      </dgm:t>
    </dgm:pt>
    <dgm:pt modelId="{D73B2A4F-52F3-624B-861C-B1FA39735337}" type="pres">
      <dgm:prSet presAssocID="{CC012EC5-A414-E74B-AD68-EEFF6AEA3032}" presName="quadrant3" presStyleLbl="node1" presStyleIdx="2" presStyleCnt="4">
        <dgm:presLayoutVars>
          <dgm:chMax val="1"/>
          <dgm:bulletEnabled val="1"/>
        </dgm:presLayoutVars>
      </dgm:prSet>
      <dgm:spPr/>
      <dgm:t>
        <a:bodyPr/>
        <a:lstStyle/>
        <a:p>
          <a:endParaRPr lang="en-US"/>
        </a:p>
      </dgm:t>
    </dgm:pt>
    <dgm:pt modelId="{D9D2BA94-ADB5-0C4D-A2FC-9DFDD590EEA8}" type="pres">
      <dgm:prSet presAssocID="{CC012EC5-A414-E74B-AD68-EEFF6AEA3032}" presName="quadrant4" presStyleLbl="node1" presStyleIdx="3" presStyleCnt="4">
        <dgm:presLayoutVars>
          <dgm:chMax val="1"/>
          <dgm:bulletEnabled val="1"/>
        </dgm:presLayoutVars>
      </dgm:prSet>
      <dgm:spPr/>
      <dgm:t>
        <a:bodyPr/>
        <a:lstStyle/>
        <a:p>
          <a:endParaRPr lang="en-US"/>
        </a:p>
      </dgm:t>
    </dgm:pt>
    <dgm:pt modelId="{BB62E9AA-64F5-E241-A845-16048A20CD23}" type="pres">
      <dgm:prSet presAssocID="{CC012EC5-A414-E74B-AD68-EEFF6AEA3032}" presName="quadrantPlaceholder" presStyleCnt="0"/>
      <dgm:spPr/>
      <dgm:t>
        <a:bodyPr/>
        <a:lstStyle/>
        <a:p>
          <a:endParaRPr lang="en-US"/>
        </a:p>
      </dgm:t>
    </dgm:pt>
    <dgm:pt modelId="{D3CCEA40-DDA3-9B40-8274-EE47741AC3F3}" type="pres">
      <dgm:prSet presAssocID="{CC012EC5-A414-E74B-AD68-EEFF6AEA3032}" presName="center1" presStyleLbl="fgShp" presStyleIdx="0" presStyleCnt="2"/>
      <dgm:spPr/>
      <dgm:t>
        <a:bodyPr/>
        <a:lstStyle/>
        <a:p>
          <a:endParaRPr lang="en-US"/>
        </a:p>
      </dgm:t>
    </dgm:pt>
    <dgm:pt modelId="{9658B55E-33A0-444B-B021-EC02C3D83012}" type="pres">
      <dgm:prSet presAssocID="{CC012EC5-A414-E74B-AD68-EEFF6AEA3032}" presName="center2" presStyleLbl="fgShp" presStyleIdx="1" presStyleCnt="2"/>
      <dgm:spPr/>
      <dgm:t>
        <a:bodyPr/>
        <a:lstStyle/>
        <a:p>
          <a:endParaRPr lang="en-US"/>
        </a:p>
      </dgm:t>
    </dgm:pt>
  </dgm:ptLst>
  <dgm:cxnLst>
    <dgm:cxn modelId="{CC136B50-2A71-054F-B6E6-B30AFC796956}" srcId="{CC012EC5-A414-E74B-AD68-EEFF6AEA3032}" destId="{4567521B-3237-B945-857D-166B83B4BE58}" srcOrd="2" destOrd="0" parTransId="{41BC3640-0B36-D84A-B218-106342E459D2}" sibTransId="{C1554637-971A-A042-9E4B-564019D36B23}"/>
    <dgm:cxn modelId="{AC1E9A6F-202B-4EC6-8D31-2463FC08F4DA}" type="presOf" srcId="{CC012EC5-A414-E74B-AD68-EEFF6AEA3032}" destId="{AE7275C2-DDED-2D48-846B-0C87F3CE63AC}" srcOrd="0" destOrd="0" presId="urn:microsoft.com/office/officeart/2005/8/layout/cycle4"/>
    <dgm:cxn modelId="{0D4D5E89-8251-4DF6-8AF7-0B5BAF8E0521}" type="presOf" srcId="{D0A07E06-A911-9646-8777-CCC057CBB3B5}" destId="{81D76B89-F8A8-1944-8C1B-E6054754376D}" srcOrd="0" destOrd="0" presId="urn:microsoft.com/office/officeart/2005/8/layout/cycle4"/>
    <dgm:cxn modelId="{3222418D-1C1F-43D3-9275-ADA8D71C8F6B}" type="presOf" srcId="{46E9C4CD-AFA4-0D4B-B7FC-1D50A19BB92D}" destId="{C3B3684F-A386-0843-BC9E-8BD88C3E0B66}" srcOrd="0" destOrd="0" presId="urn:microsoft.com/office/officeart/2005/8/layout/cycle4"/>
    <dgm:cxn modelId="{FF21A80B-C676-426F-B2CC-98582822A4B8}" type="presOf" srcId="{DD5DAEE0-7157-844E-A067-465D198D1C97}" destId="{D9D2BA94-ADB5-0C4D-A2FC-9DFDD590EEA8}" srcOrd="0" destOrd="0" presId="urn:microsoft.com/office/officeart/2005/8/layout/cycle4"/>
    <dgm:cxn modelId="{3C5E5873-DBE4-B143-B6D0-9B059199D52E}" srcId="{CC012EC5-A414-E74B-AD68-EEFF6AEA3032}" destId="{DD5DAEE0-7157-844E-A067-465D198D1C97}" srcOrd="3" destOrd="0" parTransId="{C96B8FE0-F189-194C-8B4B-8BBD201250E5}" sibTransId="{26F76D56-B3DF-B145-B269-D13ADA108774}"/>
    <dgm:cxn modelId="{1360521A-AD05-2242-99F3-BA6A0E67A464}" srcId="{CC012EC5-A414-E74B-AD68-EEFF6AEA3032}" destId="{46E9C4CD-AFA4-0D4B-B7FC-1D50A19BB92D}" srcOrd="0" destOrd="0" parTransId="{4DBF2103-55BD-6342-8813-D0F8C37BBCBB}" sibTransId="{DC3050BC-1A5F-DA4F-8C65-4A701F26EC5C}"/>
    <dgm:cxn modelId="{FAAF04D8-D73E-D949-A0F6-BB3653D5293F}" srcId="{CC012EC5-A414-E74B-AD68-EEFF6AEA3032}" destId="{D0A07E06-A911-9646-8777-CCC057CBB3B5}" srcOrd="1" destOrd="0" parTransId="{D52D2E18-9455-0748-97D7-F98E91DC2B2C}" sibTransId="{1CD637D7-EFEC-414D-9480-7476046045D3}"/>
    <dgm:cxn modelId="{A8AD707D-4958-4823-971C-42B5614FBF01}" type="presOf" srcId="{4567521B-3237-B945-857D-166B83B4BE58}" destId="{D73B2A4F-52F3-624B-861C-B1FA39735337}" srcOrd="0" destOrd="0" presId="urn:microsoft.com/office/officeart/2005/8/layout/cycle4"/>
    <dgm:cxn modelId="{8D27DC08-A815-4C1A-A3E6-C72EBFAEE4ED}" type="presParOf" srcId="{AE7275C2-DDED-2D48-846B-0C87F3CE63AC}" destId="{7044F1A8-2BE6-9A4F-ADDC-67F4EBF5BDCF}" srcOrd="0" destOrd="0" presId="urn:microsoft.com/office/officeart/2005/8/layout/cycle4"/>
    <dgm:cxn modelId="{B7525394-653F-4A3D-9FC7-13D0ACA80AC2}" type="presParOf" srcId="{7044F1A8-2BE6-9A4F-ADDC-67F4EBF5BDCF}" destId="{76C6A644-3581-F148-BA58-FFE332F385B4}" srcOrd="0" destOrd="0" presId="urn:microsoft.com/office/officeart/2005/8/layout/cycle4"/>
    <dgm:cxn modelId="{5479E138-F07F-4024-9037-0FB40976469B}" type="presParOf" srcId="{AE7275C2-DDED-2D48-846B-0C87F3CE63AC}" destId="{F0A2B597-DB01-6B44-8C68-883D8A9A4C5C}" srcOrd="1" destOrd="0" presId="urn:microsoft.com/office/officeart/2005/8/layout/cycle4"/>
    <dgm:cxn modelId="{4C91BD7C-89B4-4BC0-874E-2BBF622FDF57}" type="presParOf" srcId="{F0A2B597-DB01-6B44-8C68-883D8A9A4C5C}" destId="{C3B3684F-A386-0843-BC9E-8BD88C3E0B66}" srcOrd="0" destOrd="0" presId="urn:microsoft.com/office/officeart/2005/8/layout/cycle4"/>
    <dgm:cxn modelId="{3DAAF4CB-06E9-4670-BA83-30E18BBE0B14}" type="presParOf" srcId="{F0A2B597-DB01-6B44-8C68-883D8A9A4C5C}" destId="{81D76B89-F8A8-1944-8C1B-E6054754376D}" srcOrd="1" destOrd="0" presId="urn:microsoft.com/office/officeart/2005/8/layout/cycle4"/>
    <dgm:cxn modelId="{86CF8BDB-5A33-4AB3-AFFA-A3A4AC38E134}" type="presParOf" srcId="{F0A2B597-DB01-6B44-8C68-883D8A9A4C5C}" destId="{D73B2A4F-52F3-624B-861C-B1FA39735337}" srcOrd="2" destOrd="0" presId="urn:microsoft.com/office/officeart/2005/8/layout/cycle4"/>
    <dgm:cxn modelId="{BDE3F6F3-41E8-4499-90F9-6F371752752B}" type="presParOf" srcId="{F0A2B597-DB01-6B44-8C68-883D8A9A4C5C}" destId="{D9D2BA94-ADB5-0C4D-A2FC-9DFDD590EEA8}" srcOrd="3" destOrd="0" presId="urn:microsoft.com/office/officeart/2005/8/layout/cycle4"/>
    <dgm:cxn modelId="{0D249FD8-D393-434A-AE9C-8E8E97D20DAA}" type="presParOf" srcId="{F0A2B597-DB01-6B44-8C68-883D8A9A4C5C}" destId="{BB62E9AA-64F5-E241-A845-16048A20CD23}" srcOrd="4" destOrd="0" presId="urn:microsoft.com/office/officeart/2005/8/layout/cycle4"/>
    <dgm:cxn modelId="{EA790417-303D-47E9-AD79-4476658B6002}" type="presParOf" srcId="{AE7275C2-DDED-2D48-846B-0C87F3CE63AC}" destId="{D3CCEA40-DDA3-9B40-8274-EE47741AC3F3}" srcOrd="2" destOrd="0" presId="urn:microsoft.com/office/officeart/2005/8/layout/cycle4"/>
    <dgm:cxn modelId="{EED9784D-108A-425F-B950-75DF5835B1B5}" type="presParOf" srcId="{AE7275C2-DDED-2D48-846B-0C87F3CE63AC}" destId="{9658B55E-33A0-444B-B021-EC02C3D83012}" srcOrd="3" destOrd="0" presId="urn:microsoft.com/office/officeart/2005/8/layout/cycle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C012EC5-A414-E74B-AD68-EEFF6AEA3032}" type="doc">
      <dgm:prSet loTypeId="urn:microsoft.com/office/officeart/2005/8/layout/cycle4" loCatId="relationship" qsTypeId="urn:microsoft.com/office/officeart/2005/8/quickstyle/3D3" qsCatId="3D" csTypeId="urn:microsoft.com/office/officeart/2005/8/colors/colorful2" csCatId="colorful" phldr="1"/>
      <dgm:spPr/>
      <dgm:t>
        <a:bodyPr/>
        <a:lstStyle/>
        <a:p>
          <a:endParaRPr lang="en-US"/>
        </a:p>
      </dgm:t>
    </dgm:pt>
    <dgm:pt modelId="{46E9C4CD-AFA4-0D4B-B7FC-1D50A19BB92D}">
      <dgm:prSet phldrT="[Text]"/>
      <dgm:spPr>
        <a:solidFill>
          <a:schemeClr val="accent2">
            <a:lumMod val="90000"/>
            <a:lumOff val="10000"/>
          </a:schemeClr>
        </a:solidFill>
      </dgm:spPr>
      <dgm:t>
        <a:bodyPr/>
        <a:lstStyle/>
        <a:p>
          <a:r>
            <a:rPr lang="en-US" dirty="0" smtClean="0"/>
            <a:t> </a:t>
          </a:r>
          <a:endParaRPr lang="en-US" dirty="0"/>
        </a:p>
      </dgm:t>
    </dgm:pt>
    <dgm:pt modelId="{4DBF2103-55BD-6342-8813-D0F8C37BBCBB}" type="parTrans" cxnId="{1360521A-AD05-2242-99F3-BA6A0E67A464}">
      <dgm:prSet/>
      <dgm:spPr/>
      <dgm:t>
        <a:bodyPr/>
        <a:lstStyle/>
        <a:p>
          <a:endParaRPr lang="en-US"/>
        </a:p>
      </dgm:t>
    </dgm:pt>
    <dgm:pt modelId="{DC3050BC-1A5F-DA4F-8C65-4A701F26EC5C}" type="sibTrans" cxnId="{1360521A-AD05-2242-99F3-BA6A0E67A464}">
      <dgm:prSet/>
      <dgm:spPr/>
      <dgm:t>
        <a:bodyPr/>
        <a:lstStyle/>
        <a:p>
          <a:endParaRPr lang="en-US"/>
        </a:p>
      </dgm:t>
    </dgm:pt>
    <dgm:pt modelId="{D0A07E06-A911-9646-8777-CCC057CBB3B5}">
      <dgm:prSet phldrT="[Text]"/>
      <dgm:spPr>
        <a:solidFill>
          <a:schemeClr val="accent3">
            <a:lumMod val="75000"/>
          </a:schemeClr>
        </a:solidFill>
      </dgm:spPr>
      <dgm:t>
        <a:bodyPr/>
        <a:lstStyle/>
        <a:p>
          <a:r>
            <a:rPr lang="en-US" dirty="0" smtClean="0"/>
            <a:t> </a:t>
          </a:r>
          <a:endParaRPr lang="en-US" dirty="0"/>
        </a:p>
      </dgm:t>
    </dgm:pt>
    <dgm:pt modelId="{D52D2E18-9455-0748-97D7-F98E91DC2B2C}" type="parTrans" cxnId="{FAAF04D8-D73E-D949-A0F6-BB3653D5293F}">
      <dgm:prSet/>
      <dgm:spPr/>
      <dgm:t>
        <a:bodyPr/>
        <a:lstStyle/>
        <a:p>
          <a:endParaRPr lang="en-US"/>
        </a:p>
      </dgm:t>
    </dgm:pt>
    <dgm:pt modelId="{1CD637D7-EFEC-414D-9480-7476046045D3}" type="sibTrans" cxnId="{FAAF04D8-D73E-D949-A0F6-BB3653D5293F}">
      <dgm:prSet/>
      <dgm:spPr/>
      <dgm:t>
        <a:bodyPr/>
        <a:lstStyle/>
        <a:p>
          <a:endParaRPr lang="en-US"/>
        </a:p>
      </dgm:t>
    </dgm:pt>
    <dgm:pt modelId="{4567521B-3237-B945-857D-166B83B4BE58}">
      <dgm:prSet phldrT="[Text]"/>
      <dgm:spPr>
        <a:solidFill>
          <a:schemeClr val="accent3">
            <a:lumMod val="60000"/>
            <a:lumOff val="40000"/>
          </a:schemeClr>
        </a:solidFill>
      </dgm:spPr>
      <dgm:t>
        <a:bodyPr/>
        <a:lstStyle/>
        <a:p>
          <a:r>
            <a:rPr lang="en-US" dirty="0" smtClean="0"/>
            <a:t> </a:t>
          </a:r>
          <a:endParaRPr lang="en-US" dirty="0"/>
        </a:p>
      </dgm:t>
    </dgm:pt>
    <dgm:pt modelId="{41BC3640-0B36-D84A-B218-106342E459D2}" type="parTrans" cxnId="{CC136B50-2A71-054F-B6E6-B30AFC796956}">
      <dgm:prSet/>
      <dgm:spPr/>
      <dgm:t>
        <a:bodyPr/>
        <a:lstStyle/>
        <a:p>
          <a:endParaRPr lang="en-US"/>
        </a:p>
      </dgm:t>
    </dgm:pt>
    <dgm:pt modelId="{C1554637-971A-A042-9E4B-564019D36B23}" type="sibTrans" cxnId="{CC136B50-2A71-054F-B6E6-B30AFC796956}">
      <dgm:prSet/>
      <dgm:spPr/>
      <dgm:t>
        <a:bodyPr/>
        <a:lstStyle/>
        <a:p>
          <a:endParaRPr lang="en-US"/>
        </a:p>
      </dgm:t>
    </dgm:pt>
    <dgm:pt modelId="{DD5DAEE0-7157-844E-A067-465D198D1C97}">
      <dgm:prSet phldrT="[Text]"/>
      <dgm:spPr>
        <a:solidFill>
          <a:schemeClr val="accent3">
            <a:lumMod val="40000"/>
            <a:lumOff val="60000"/>
          </a:schemeClr>
        </a:solidFill>
      </dgm:spPr>
      <dgm:t>
        <a:bodyPr/>
        <a:lstStyle/>
        <a:p>
          <a:r>
            <a:rPr lang="en-US" dirty="0" smtClean="0"/>
            <a:t> </a:t>
          </a:r>
          <a:endParaRPr lang="en-US" dirty="0"/>
        </a:p>
      </dgm:t>
    </dgm:pt>
    <dgm:pt modelId="{C96B8FE0-F189-194C-8B4B-8BBD201250E5}" type="parTrans" cxnId="{3C5E5873-DBE4-B143-B6D0-9B059199D52E}">
      <dgm:prSet/>
      <dgm:spPr/>
      <dgm:t>
        <a:bodyPr/>
        <a:lstStyle/>
        <a:p>
          <a:endParaRPr lang="en-US"/>
        </a:p>
      </dgm:t>
    </dgm:pt>
    <dgm:pt modelId="{26F76D56-B3DF-B145-B269-D13ADA108774}" type="sibTrans" cxnId="{3C5E5873-DBE4-B143-B6D0-9B059199D52E}">
      <dgm:prSet/>
      <dgm:spPr/>
      <dgm:t>
        <a:bodyPr/>
        <a:lstStyle/>
        <a:p>
          <a:endParaRPr lang="en-US"/>
        </a:p>
      </dgm:t>
    </dgm:pt>
    <dgm:pt modelId="{AE7275C2-DDED-2D48-846B-0C87F3CE63AC}" type="pres">
      <dgm:prSet presAssocID="{CC012EC5-A414-E74B-AD68-EEFF6AEA3032}" presName="cycleMatrixDiagram" presStyleCnt="0">
        <dgm:presLayoutVars>
          <dgm:chMax val="1"/>
          <dgm:dir/>
          <dgm:animLvl val="lvl"/>
          <dgm:resizeHandles val="exact"/>
        </dgm:presLayoutVars>
      </dgm:prSet>
      <dgm:spPr/>
      <dgm:t>
        <a:bodyPr/>
        <a:lstStyle/>
        <a:p>
          <a:endParaRPr lang="en-US"/>
        </a:p>
      </dgm:t>
    </dgm:pt>
    <dgm:pt modelId="{7044F1A8-2BE6-9A4F-ADDC-67F4EBF5BDCF}" type="pres">
      <dgm:prSet presAssocID="{CC012EC5-A414-E74B-AD68-EEFF6AEA3032}" presName="children" presStyleCnt="0"/>
      <dgm:spPr/>
      <dgm:t>
        <a:bodyPr/>
        <a:lstStyle/>
        <a:p>
          <a:endParaRPr lang="en-US"/>
        </a:p>
      </dgm:t>
    </dgm:pt>
    <dgm:pt modelId="{76C6A644-3581-F148-BA58-FFE332F385B4}" type="pres">
      <dgm:prSet presAssocID="{CC012EC5-A414-E74B-AD68-EEFF6AEA3032}" presName="childPlaceholder" presStyleCnt="0"/>
      <dgm:spPr/>
      <dgm:t>
        <a:bodyPr/>
        <a:lstStyle/>
        <a:p>
          <a:endParaRPr lang="en-US"/>
        </a:p>
      </dgm:t>
    </dgm:pt>
    <dgm:pt modelId="{F0A2B597-DB01-6B44-8C68-883D8A9A4C5C}" type="pres">
      <dgm:prSet presAssocID="{CC012EC5-A414-E74B-AD68-EEFF6AEA3032}" presName="circle" presStyleCnt="0"/>
      <dgm:spPr/>
      <dgm:t>
        <a:bodyPr/>
        <a:lstStyle/>
        <a:p>
          <a:endParaRPr lang="en-US"/>
        </a:p>
      </dgm:t>
    </dgm:pt>
    <dgm:pt modelId="{C3B3684F-A386-0843-BC9E-8BD88C3E0B66}" type="pres">
      <dgm:prSet presAssocID="{CC012EC5-A414-E74B-AD68-EEFF6AEA3032}" presName="quadrant1" presStyleLbl="node1" presStyleIdx="0" presStyleCnt="4">
        <dgm:presLayoutVars>
          <dgm:chMax val="1"/>
          <dgm:bulletEnabled val="1"/>
        </dgm:presLayoutVars>
      </dgm:prSet>
      <dgm:spPr/>
      <dgm:t>
        <a:bodyPr/>
        <a:lstStyle/>
        <a:p>
          <a:endParaRPr lang="en-US"/>
        </a:p>
      </dgm:t>
    </dgm:pt>
    <dgm:pt modelId="{81D76B89-F8A8-1944-8C1B-E6054754376D}" type="pres">
      <dgm:prSet presAssocID="{CC012EC5-A414-E74B-AD68-EEFF6AEA3032}" presName="quadrant2" presStyleLbl="node1" presStyleIdx="1" presStyleCnt="4">
        <dgm:presLayoutVars>
          <dgm:chMax val="1"/>
          <dgm:bulletEnabled val="1"/>
        </dgm:presLayoutVars>
      </dgm:prSet>
      <dgm:spPr/>
      <dgm:t>
        <a:bodyPr/>
        <a:lstStyle/>
        <a:p>
          <a:endParaRPr lang="en-US"/>
        </a:p>
      </dgm:t>
    </dgm:pt>
    <dgm:pt modelId="{D73B2A4F-52F3-624B-861C-B1FA39735337}" type="pres">
      <dgm:prSet presAssocID="{CC012EC5-A414-E74B-AD68-EEFF6AEA3032}" presName="quadrant3" presStyleLbl="node1" presStyleIdx="2" presStyleCnt="4">
        <dgm:presLayoutVars>
          <dgm:chMax val="1"/>
          <dgm:bulletEnabled val="1"/>
        </dgm:presLayoutVars>
      </dgm:prSet>
      <dgm:spPr/>
      <dgm:t>
        <a:bodyPr/>
        <a:lstStyle/>
        <a:p>
          <a:endParaRPr lang="en-US"/>
        </a:p>
      </dgm:t>
    </dgm:pt>
    <dgm:pt modelId="{D9D2BA94-ADB5-0C4D-A2FC-9DFDD590EEA8}" type="pres">
      <dgm:prSet presAssocID="{CC012EC5-A414-E74B-AD68-EEFF6AEA3032}" presName="quadrant4" presStyleLbl="node1" presStyleIdx="3" presStyleCnt="4">
        <dgm:presLayoutVars>
          <dgm:chMax val="1"/>
          <dgm:bulletEnabled val="1"/>
        </dgm:presLayoutVars>
      </dgm:prSet>
      <dgm:spPr/>
      <dgm:t>
        <a:bodyPr/>
        <a:lstStyle/>
        <a:p>
          <a:endParaRPr lang="en-US"/>
        </a:p>
      </dgm:t>
    </dgm:pt>
    <dgm:pt modelId="{BB62E9AA-64F5-E241-A845-16048A20CD23}" type="pres">
      <dgm:prSet presAssocID="{CC012EC5-A414-E74B-AD68-EEFF6AEA3032}" presName="quadrantPlaceholder" presStyleCnt="0"/>
      <dgm:spPr/>
      <dgm:t>
        <a:bodyPr/>
        <a:lstStyle/>
        <a:p>
          <a:endParaRPr lang="en-US"/>
        </a:p>
      </dgm:t>
    </dgm:pt>
    <dgm:pt modelId="{D3CCEA40-DDA3-9B40-8274-EE47741AC3F3}" type="pres">
      <dgm:prSet presAssocID="{CC012EC5-A414-E74B-AD68-EEFF6AEA3032}" presName="center1" presStyleLbl="fgShp" presStyleIdx="0" presStyleCnt="2"/>
      <dgm:spPr/>
      <dgm:t>
        <a:bodyPr/>
        <a:lstStyle/>
        <a:p>
          <a:endParaRPr lang="en-US"/>
        </a:p>
      </dgm:t>
    </dgm:pt>
    <dgm:pt modelId="{9658B55E-33A0-444B-B021-EC02C3D83012}" type="pres">
      <dgm:prSet presAssocID="{CC012EC5-A414-E74B-AD68-EEFF6AEA3032}" presName="center2" presStyleLbl="fgShp" presStyleIdx="1" presStyleCnt="2"/>
      <dgm:spPr/>
      <dgm:t>
        <a:bodyPr/>
        <a:lstStyle/>
        <a:p>
          <a:endParaRPr lang="en-US"/>
        </a:p>
      </dgm:t>
    </dgm:pt>
  </dgm:ptLst>
  <dgm:cxnLst>
    <dgm:cxn modelId="{2979B8DE-AB2E-478D-87B8-DAD7C0FD5BA4}" type="presOf" srcId="{4567521B-3237-B945-857D-166B83B4BE58}" destId="{D73B2A4F-52F3-624B-861C-B1FA39735337}" srcOrd="0" destOrd="0" presId="urn:microsoft.com/office/officeart/2005/8/layout/cycle4"/>
    <dgm:cxn modelId="{CC136B50-2A71-054F-B6E6-B30AFC796956}" srcId="{CC012EC5-A414-E74B-AD68-EEFF6AEA3032}" destId="{4567521B-3237-B945-857D-166B83B4BE58}" srcOrd="2" destOrd="0" parTransId="{41BC3640-0B36-D84A-B218-106342E459D2}" sibTransId="{C1554637-971A-A042-9E4B-564019D36B23}"/>
    <dgm:cxn modelId="{17B19D83-3A22-4645-9A94-EAEB571228F8}" type="presOf" srcId="{DD5DAEE0-7157-844E-A067-465D198D1C97}" destId="{D9D2BA94-ADB5-0C4D-A2FC-9DFDD590EEA8}" srcOrd="0" destOrd="0" presId="urn:microsoft.com/office/officeart/2005/8/layout/cycle4"/>
    <dgm:cxn modelId="{DEE73A9E-0AD6-46DA-8AD2-D2602A4A94FE}" type="presOf" srcId="{D0A07E06-A911-9646-8777-CCC057CBB3B5}" destId="{81D76B89-F8A8-1944-8C1B-E6054754376D}" srcOrd="0" destOrd="0" presId="urn:microsoft.com/office/officeart/2005/8/layout/cycle4"/>
    <dgm:cxn modelId="{30810825-BFBE-4DA5-BAB9-5045BB4319CD}" type="presOf" srcId="{46E9C4CD-AFA4-0D4B-B7FC-1D50A19BB92D}" destId="{C3B3684F-A386-0843-BC9E-8BD88C3E0B66}" srcOrd="0" destOrd="0" presId="urn:microsoft.com/office/officeart/2005/8/layout/cycle4"/>
    <dgm:cxn modelId="{3C5E5873-DBE4-B143-B6D0-9B059199D52E}" srcId="{CC012EC5-A414-E74B-AD68-EEFF6AEA3032}" destId="{DD5DAEE0-7157-844E-A067-465D198D1C97}" srcOrd="3" destOrd="0" parTransId="{C96B8FE0-F189-194C-8B4B-8BBD201250E5}" sibTransId="{26F76D56-B3DF-B145-B269-D13ADA108774}"/>
    <dgm:cxn modelId="{1360521A-AD05-2242-99F3-BA6A0E67A464}" srcId="{CC012EC5-A414-E74B-AD68-EEFF6AEA3032}" destId="{46E9C4CD-AFA4-0D4B-B7FC-1D50A19BB92D}" srcOrd="0" destOrd="0" parTransId="{4DBF2103-55BD-6342-8813-D0F8C37BBCBB}" sibTransId="{DC3050BC-1A5F-DA4F-8C65-4A701F26EC5C}"/>
    <dgm:cxn modelId="{EDA29AA5-F9D6-4577-B135-893E7172DAE0}" type="presOf" srcId="{CC012EC5-A414-E74B-AD68-EEFF6AEA3032}" destId="{AE7275C2-DDED-2D48-846B-0C87F3CE63AC}" srcOrd="0" destOrd="0" presId="urn:microsoft.com/office/officeart/2005/8/layout/cycle4"/>
    <dgm:cxn modelId="{FAAF04D8-D73E-D949-A0F6-BB3653D5293F}" srcId="{CC012EC5-A414-E74B-AD68-EEFF6AEA3032}" destId="{D0A07E06-A911-9646-8777-CCC057CBB3B5}" srcOrd="1" destOrd="0" parTransId="{D52D2E18-9455-0748-97D7-F98E91DC2B2C}" sibTransId="{1CD637D7-EFEC-414D-9480-7476046045D3}"/>
    <dgm:cxn modelId="{4671B3CD-33F6-43EF-B7BF-A479D9BE7E25}" type="presParOf" srcId="{AE7275C2-DDED-2D48-846B-0C87F3CE63AC}" destId="{7044F1A8-2BE6-9A4F-ADDC-67F4EBF5BDCF}" srcOrd="0" destOrd="0" presId="urn:microsoft.com/office/officeart/2005/8/layout/cycle4"/>
    <dgm:cxn modelId="{F023CF15-DCF8-4668-851C-B27ED80CCCFD}" type="presParOf" srcId="{7044F1A8-2BE6-9A4F-ADDC-67F4EBF5BDCF}" destId="{76C6A644-3581-F148-BA58-FFE332F385B4}" srcOrd="0" destOrd="0" presId="urn:microsoft.com/office/officeart/2005/8/layout/cycle4"/>
    <dgm:cxn modelId="{681B2ADD-1ED6-4766-AEF8-4EF5D4AC01F8}" type="presParOf" srcId="{AE7275C2-DDED-2D48-846B-0C87F3CE63AC}" destId="{F0A2B597-DB01-6B44-8C68-883D8A9A4C5C}" srcOrd="1" destOrd="0" presId="urn:microsoft.com/office/officeart/2005/8/layout/cycle4"/>
    <dgm:cxn modelId="{7250A6B2-E147-4EE6-8B42-5986D228478C}" type="presParOf" srcId="{F0A2B597-DB01-6B44-8C68-883D8A9A4C5C}" destId="{C3B3684F-A386-0843-BC9E-8BD88C3E0B66}" srcOrd="0" destOrd="0" presId="urn:microsoft.com/office/officeart/2005/8/layout/cycle4"/>
    <dgm:cxn modelId="{C3D0DA39-560C-41C3-AB13-A42FE49DF22E}" type="presParOf" srcId="{F0A2B597-DB01-6B44-8C68-883D8A9A4C5C}" destId="{81D76B89-F8A8-1944-8C1B-E6054754376D}" srcOrd="1" destOrd="0" presId="urn:microsoft.com/office/officeart/2005/8/layout/cycle4"/>
    <dgm:cxn modelId="{ECDA63D6-A609-4766-9808-0220B40B45FF}" type="presParOf" srcId="{F0A2B597-DB01-6B44-8C68-883D8A9A4C5C}" destId="{D73B2A4F-52F3-624B-861C-B1FA39735337}" srcOrd="2" destOrd="0" presId="urn:microsoft.com/office/officeart/2005/8/layout/cycle4"/>
    <dgm:cxn modelId="{EDD03D9D-2DF6-4278-9A69-2D559AFCA378}" type="presParOf" srcId="{F0A2B597-DB01-6B44-8C68-883D8A9A4C5C}" destId="{D9D2BA94-ADB5-0C4D-A2FC-9DFDD590EEA8}" srcOrd="3" destOrd="0" presId="urn:microsoft.com/office/officeart/2005/8/layout/cycle4"/>
    <dgm:cxn modelId="{937C0700-41CB-465A-942B-BAD97F96A732}" type="presParOf" srcId="{F0A2B597-DB01-6B44-8C68-883D8A9A4C5C}" destId="{BB62E9AA-64F5-E241-A845-16048A20CD23}" srcOrd="4" destOrd="0" presId="urn:microsoft.com/office/officeart/2005/8/layout/cycle4"/>
    <dgm:cxn modelId="{21B0E345-79D6-45A3-9416-FDC5193A859F}" type="presParOf" srcId="{AE7275C2-DDED-2D48-846B-0C87F3CE63AC}" destId="{D3CCEA40-DDA3-9B40-8274-EE47741AC3F3}" srcOrd="2" destOrd="0" presId="urn:microsoft.com/office/officeart/2005/8/layout/cycle4"/>
    <dgm:cxn modelId="{FDFB51C3-5482-42DA-BFDC-C667E8BC37F9}" type="presParOf" srcId="{AE7275C2-DDED-2D48-846B-0C87F3CE63AC}" destId="{9658B55E-33A0-444B-B021-EC02C3D83012}" srcOrd="3" destOrd="0" presId="urn:microsoft.com/office/officeart/2005/8/layout/cycle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C012EC5-A414-E74B-AD68-EEFF6AEA3032}" type="doc">
      <dgm:prSet loTypeId="urn:microsoft.com/office/officeart/2005/8/layout/cycle4" loCatId="relationship" qsTypeId="urn:microsoft.com/office/officeart/2005/8/quickstyle/3D3" qsCatId="3D" csTypeId="urn:microsoft.com/office/officeart/2005/8/colors/colorful2" csCatId="colorful" phldr="1"/>
      <dgm:spPr/>
      <dgm:t>
        <a:bodyPr/>
        <a:lstStyle/>
        <a:p>
          <a:endParaRPr lang="en-US"/>
        </a:p>
      </dgm:t>
    </dgm:pt>
    <dgm:pt modelId="{46E9C4CD-AFA4-0D4B-B7FC-1D50A19BB92D}">
      <dgm:prSet phldrT="[Text]"/>
      <dgm:spPr>
        <a:solidFill>
          <a:schemeClr val="accent2">
            <a:lumMod val="90000"/>
            <a:lumOff val="10000"/>
          </a:schemeClr>
        </a:solidFill>
      </dgm:spPr>
      <dgm:t>
        <a:bodyPr/>
        <a:lstStyle/>
        <a:p>
          <a:r>
            <a:rPr lang="en-US" dirty="0" smtClean="0"/>
            <a:t> </a:t>
          </a:r>
          <a:endParaRPr lang="en-US" dirty="0"/>
        </a:p>
      </dgm:t>
    </dgm:pt>
    <dgm:pt modelId="{4DBF2103-55BD-6342-8813-D0F8C37BBCBB}" type="parTrans" cxnId="{1360521A-AD05-2242-99F3-BA6A0E67A464}">
      <dgm:prSet/>
      <dgm:spPr/>
      <dgm:t>
        <a:bodyPr/>
        <a:lstStyle/>
        <a:p>
          <a:endParaRPr lang="en-US"/>
        </a:p>
      </dgm:t>
    </dgm:pt>
    <dgm:pt modelId="{DC3050BC-1A5F-DA4F-8C65-4A701F26EC5C}" type="sibTrans" cxnId="{1360521A-AD05-2242-99F3-BA6A0E67A464}">
      <dgm:prSet/>
      <dgm:spPr/>
      <dgm:t>
        <a:bodyPr/>
        <a:lstStyle/>
        <a:p>
          <a:endParaRPr lang="en-US"/>
        </a:p>
      </dgm:t>
    </dgm:pt>
    <dgm:pt modelId="{D0A07E06-A911-9646-8777-CCC057CBB3B5}">
      <dgm:prSet phldrT="[Text]"/>
      <dgm:spPr>
        <a:solidFill>
          <a:schemeClr val="accent3">
            <a:lumMod val="75000"/>
          </a:schemeClr>
        </a:solidFill>
      </dgm:spPr>
      <dgm:t>
        <a:bodyPr/>
        <a:lstStyle/>
        <a:p>
          <a:r>
            <a:rPr lang="en-US" dirty="0" smtClean="0"/>
            <a:t> </a:t>
          </a:r>
          <a:endParaRPr lang="en-US" dirty="0"/>
        </a:p>
      </dgm:t>
    </dgm:pt>
    <dgm:pt modelId="{D52D2E18-9455-0748-97D7-F98E91DC2B2C}" type="parTrans" cxnId="{FAAF04D8-D73E-D949-A0F6-BB3653D5293F}">
      <dgm:prSet/>
      <dgm:spPr/>
      <dgm:t>
        <a:bodyPr/>
        <a:lstStyle/>
        <a:p>
          <a:endParaRPr lang="en-US"/>
        </a:p>
      </dgm:t>
    </dgm:pt>
    <dgm:pt modelId="{1CD637D7-EFEC-414D-9480-7476046045D3}" type="sibTrans" cxnId="{FAAF04D8-D73E-D949-A0F6-BB3653D5293F}">
      <dgm:prSet/>
      <dgm:spPr/>
      <dgm:t>
        <a:bodyPr/>
        <a:lstStyle/>
        <a:p>
          <a:endParaRPr lang="en-US"/>
        </a:p>
      </dgm:t>
    </dgm:pt>
    <dgm:pt modelId="{4567521B-3237-B945-857D-166B83B4BE58}">
      <dgm:prSet phldrT="[Text]"/>
      <dgm:spPr>
        <a:solidFill>
          <a:schemeClr val="accent3">
            <a:lumMod val="60000"/>
            <a:lumOff val="40000"/>
          </a:schemeClr>
        </a:solidFill>
      </dgm:spPr>
      <dgm:t>
        <a:bodyPr/>
        <a:lstStyle/>
        <a:p>
          <a:r>
            <a:rPr lang="en-US" dirty="0" smtClean="0"/>
            <a:t> </a:t>
          </a:r>
          <a:endParaRPr lang="en-US" dirty="0"/>
        </a:p>
      </dgm:t>
    </dgm:pt>
    <dgm:pt modelId="{41BC3640-0B36-D84A-B218-106342E459D2}" type="parTrans" cxnId="{CC136B50-2A71-054F-B6E6-B30AFC796956}">
      <dgm:prSet/>
      <dgm:spPr/>
      <dgm:t>
        <a:bodyPr/>
        <a:lstStyle/>
        <a:p>
          <a:endParaRPr lang="en-US"/>
        </a:p>
      </dgm:t>
    </dgm:pt>
    <dgm:pt modelId="{C1554637-971A-A042-9E4B-564019D36B23}" type="sibTrans" cxnId="{CC136B50-2A71-054F-B6E6-B30AFC796956}">
      <dgm:prSet/>
      <dgm:spPr/>
      <dgm:t>
        <a:bodyPr/>
        <a:lstStyle/>
        <a:p>
          <a:endParaRPr lang="en-US"/>
        </a:p>
      </dgm:t>
    </dgm:pt>
    <dgm:pt modelId="{DD5DAEE0-7157-844E-A067-465D198D1C97}">
      <dgm:prSet phldrT="[Text]"/>
      <dgm:spPr>
        <a:solidFill>
          <a:schemeClr val="accent3">
            <a:lumMod val="40000"/>
            <a:lumOff val="60000"/>
          </a:schemeClr>
        </a:solidFill>
      </dgm:spPr>
      <dgm:t>
        <a:bodyPr/>
        <a:lstStyle/>
        <a:p>
          <a:r>
            <a:rPr lang="en-US" dirty="0" smtClean="0"/>
            <a:t> </a:t>
          </a:r>
          <a:endParaRPr lang="en-US" dirty="0"/>
        </a:p>
      </dgm:t>
    </dgm:pt>
    <dgm:pt modelId="{C96B8FE0-F189-194C-8B4B-8BBD201250E5}" type="parTrans" cxnId="{3C5E5873-DBE4-B143-B6D0-9B059199D52E}">
      <dgm:prSet/>
      <dgm:spPr/>
      <dgm:t>
        <a:bodyPr/>
        <a:lstStyle/>
        <a:p>
          <a:endParaRPr lang="en-US"/>
        </a:p>
      </dgm:t>
    </dgm:pt>
    <dgm:pt modelId="{26F76D56-B3DF-B145-B269-D13ADA108774}" type="sibTrans" cxnId="{3C5E5873-DBE4-B143-B6D0-9B059199D52E}">
      <dgm:prSet/>
      <dgm:spPr/>
      <dgm:t>
        <a:bodyPr/>
        <a:lstStyle/>
        <a:p>
          <a:endParaRPr lang="en-US"/>
        </a:p>
      </dgm:t>
    </dgm:pt>
    <dgm:pt modelId="{AE7275C2-DDED-2D48-846B-0C87F3CE63AC}" type="pres">
      <dgm:prSet presAssocID="{CC012EC5-A414-E74B-AD68-EEFF6AEA3032}" presName="cycleMatrixDiagram" presStyleCnt="0">
        <dgm:presLayoutVars>
          <dgm:chMax val="1"/>
          <dgm:dir/>
          <dgm:animLvl val="lvl"/>
          <dgm:resizeHandles val="exact"/>
        </dgm:presLayoutVars>
      </dgm:prSet>
      <dgm:spPr/>
      <dgm:t>
        <a:bodyPr/>
        <a:lstStyle/>
        <a:p>
          <a:endParaRPr lang="en-US"/>
        </a:p>
      </dgm:t>
    </dgm:pt>
    <dgm:pt modelId="{7044F1A8-2BE6-9A4F-ADDC-67F4EBF5BDCF}" type="pres">
      <dgm:prSet presAssocID="{CC012EC5-A414-E74B-AD68-EEFF6AEA3032}" presName="children" presStyleCnt="0"/>
      <dgm:spPr/>
      <dgm:t>
        <a:bodyPr/>
        <a:lstStyle/>
        <a:p>
          <a:endParaRPr lang="en-US"/>
        </a:p>
      </dgm:t>
    </dgm:pt>
    <dgm:pt modelId="{76C6A644-3581-F148-BA58-FFE332F385B4}" type="pres">
      <dgm:prSet presAssocID="{CC012EC5-A414-E74B-AD68-EEFF6AEA3032}" presName="childPlaceholder" presStyleCnt="0"/>
      <dgm:spPr/>
      <dgm:t>
        <a:bodyPr/>
        <a:lstStyle/>
        <a:p>
          <a:endParaRPr lang="en-US"/>
        </a:p>
      </dgm:t>
    </dgm:pt>
    <dgm:pt modelId="{F0A2B597-DB01-6B44-8C68-883D8A9A4C5C}" type="pres">
      <dgm:prSet presAssocID="{CC012EC5-A414-E74B-AD68-EEFF6AEA3032}" presName="circle" presStyleCnt="0"/>
      <dgm:spPr/>
      <dgm:t>
        <a:bodyPr/>
        <a:lstStyle/>
        <a:p>
          <a:endParaRPr lang="en-US"/>
        </a:p>
      </dgm:t>
    </dgm:pt>
    <dgm:pt modelId="{C3B3684F-A386-0843-BC9E-8BD88C3E0B66}" type="pres">
      <dgm:prSet presAssocID="{CC012EC5-A414-E74B-AD68-EEFF6AEA3032}" presName="quadrant1" presStyleLbl="node1" presStyleIdx="0" presStyleCnt="4">
        <dgm:presLayoutVars>
          <dgm:chMax val="1"/>
          <dgm:bulletEnabled val="1"/>
        </dgm:presLayoutVars>
      </dgm:prSet>
      <dgm:spPr/>
      <dgm:t>
        <a:bodyPr/>
        <a:lstStyle/>
        <a:p>
          <a:endParaRPr lang="en-US"/>
        </a:p>
      </dgm:t>
    </dgm:pt>
    <dgm:pt modelId="{81D76B89-F8A8-1944-8C1B-E6054754376D}" type="pres">
      <dgm:prSet presAssocID="{CC012EC5-A414-E74B-AD68-EEFF6AEA3032}" presName="quadrant2" presStyleLbl="node1" presStyleIdx="1" presStyleCnt="4">
        <dgm:presLayoutVars>
          <dgm:chMax val="1"/>
          <dgm:bulletEnabled val="1"/>
        </dgm:presLayoutVars>
      </dgm:prSet>
      <dgm:spPr/>
      <dgm:t>
        <a:bodyPr/>
        <a:lstStyle/>
        <a:p>
          <a:endParaRPr lang="en-US"/>
        </a:p>
      </dgm:t>
    </dgm:pt>
    <dgm:pt modelId="{D73B2A4F-52F3-624B-861C-B1FA39735337}" type="pres">
      <dgm:prSet presAssocID="{CC012EC5-A414-E74B-AD68-EEFF6AEA3032}" presName="quadrant3" presStyleLbl="node1" presStyleIdx="2" presStyleCnt="4">
        <dgm:presLayoutVars>
          <dgm:chMax val="1"/>
          <dgm:bulletEnabled val="1"/>
        </dgm:presLayoutVars>
      </dgm:prSet>
      <dgm:spPr/>
      <dgm:t>
        <a:bodyPr/>
        <a:lstStyle/>
        <a:p>
          <a:endParaRPr lang="en-US"/>
        </a:p>
      </dgm:t>
    </dgm:pt>
    <dgm:pt modelId="{D9D2BA94-ADB5-0C4D-A2FC-9DFDD590EEA8}" type="pres">
      <dgm:prSet presAssocID="{CC012EC5-A414-E74B-AD68-EEFF6AEA3032}" presName="quadrant4" presStyleLbl="node1" presStyleIdx="3" presStyleCnt="4">
        <dgm:presLayoutVars>
          <dgm:chMax val="1"/>
          <dgm:bulletEnabled val="1"/>
        </dgm:presLayoutVars>
      </dgm:prSet>
      <dgm:spPr/>
      <dgm:t>
        <a:bodyPr/>
        <a:lstStyle/>
        <a:p>
          <a:endParaRPr lang="en-US"/>
        </a:p>
      </dgm:t>
    </dgm:pt>
    <dgm:pt modelId="{BB62E9AA-64F5-E241-A845-16048A20CD23}" type="pres">
      <dgm:prSet presAssocID="{CC012EC5-A414-E74B-AD68-EEFF6AEA3032}" presName="quadrantPlaceholder" presStyleCnt="0"/>
      <dgm:spPr/>
      <dgm:t>
        <a:bodyPr/>
        <a:lstStyle/>
        <a:p>
          <a:endParaRPr lang="en-US"/>
        </a:p>
      </dgm:t>
    </dgm:pt>
    <dgm:pt modelId="{D3CCEA40-DDA3-9B40-8274-EE47741AC3F3}" type="pres">
      <dgm:prSet presAssocID="{CC012EC5-A414-E74B-AD68-EEFF6AEA3032}" presName="center1" presStyleLbl="fgShp" presStyleIdx="0" presStyleCnt="2"/>
      <dgm:spPr/>
      <dgm:t>
        <a:bodyPr/>
        <a:lstStyle/>
        <a:p>
          <a:endParaRPr lang="en-US"/>
        </a:p>
      </dgm:t>
    </dgm:pt>
    <dgm:pt modelId="{9658B55E-33A0-444B-B021-EC02C3D83012}" type="pres">
      <dgm:prSet presAssocID="{CC012EC5-A414-E74B-AD68-EEFF6AEA3032}" presName="center2" presStyleLbl="fgShp" presStyleIdx="1" presStyleCnt="2"/>
      <dgm:spPr/>
      <dgm:t>
        <a:bodyPr/>
        <a:lstStyle/>
        <a:p>
          <a:endParaRPr lang="en-US"/>
        </a:p>
      </dgm:t>
    </dgm:pt>
  </dgm:ptLst>
  <dgm:cxnLst>
    <dgm:cxn modelId="{0DD398F0-EE0A-4588-AD0E-2707FB0ED4CE}" type="presOf" srcId="{DD5DAEE0-7157-844E-A067-465D198D1C97}" destId="{D9D2BA94-ADB5-0C4D-A2FC-9DFDD590EEA8}" srcOrd="0" destOrd="0" presId="urn:microsoft.com/office/officeart/2005/8/layout/cycle4"/>
    <dgm:cxn modelId="{CC136B50-2A71-054F-B6E6-B30AFC796956}" srcId="{CC012EC5-A414-E74B-AD68-EEFF6AEA3032}" destId="{4567521B-3237-B945-857D-166B83B4BE58}" srcOrd="2" destOrd="0" parTransId="{41BC3640-0B36-D84A-B218-106342E459D2}" sibTransId="{C1554637-971A-A042-9E4B-564019D36B23}"/>
    <dgm:cxn modelId="{BF5E87B2-E915-415C-9058-DAB9E27CA8EE}" type="presOf" srcId="{46E9C4CD-AFA4-0D4B-B7FC-1D50A19BB92D}" destId="{C3B3684F-A386-0843-BC9E-8BD88C3E0B66}" srcOrd="0" destOrd="0" presId="urn:microsoft.com/office/officeart/2005/8/layout/cycle4"/>
    <dgm:cxn modelId="{5E911BF8-C704-48D0-8546-8424B9EE7EA2}" type="presOf" srcId="{4567521B-3237-B945-857D-166B83B4BE58}" destId="{D73B2A4F-52F3-624B-861C-B1FA39735337}" srcOrd="0" destOrd="0" presId="urn:microsoft.com/office/officeart/2005/8/layout/cycle4"/>
    <dgm:cxn modelId="{2AA1F47D-ED99-4984-B740-3ACA196DA5B0}" type="presOf" srcId="{D0A07E06-A911-9646-8777-CCC057CBB3B5}" destId="{81D76B89-F8A8-1944-8C1B-E6054754376D}" srcOrd="0" destOrd="0" presId="urn:microsoft.com/office/officeart/2005/8/layout/cycle4"/>
    <dgm:cxn modelId="{3C5E5873-DBE4-B143-B6D0-9B059199D52E}" srcId="{CC012EC5-A414-E74B-AD68-EEFF6AEA3032}" destId="{DD5DAEE0-7157-844E-A067-465D198D1C97}" srcOrd="3" destOrd="0" parTransId="{C96B8FE0-F189-194C-8B4B-8BBD201250E5}" sibTransId="{26F76D56-B3DF-B145-B269-D13ADA108774}"/>
    <dgm:cxn modelId="{1360521A-AD05-2242-99F3-BA6A0E67A464}" srcId="{CC012EC5-A414-E74B-AD68-EEFF6AEA3032}" destId="{46E9C4CD-AFA4-0D4B-B7FC-1D50A19BB92D}" srcOrd="0" destOrd="0" parTransId="{4DBF2103-55BD-6342-8813-D0F8C37BBCBB}" sibTransId="{DC3050BC-1A5F-DA4F-8C65-4A701F26EC5C}"/>
    <dgm:cxn modelId="{DCB2F3D2-333C-4E2C-961F-99F06DCD431E}" type="presOf" srcId="{CC012EC5-A414-E74B-AD68-EEFF6AEA3032}" destId="{AE7275C2-DDED-2D48-846B-0C87F3CE63AC}" srcOrd="0" destOrd="0" presId="urn:microsoft.com/office/officeart/2005/8/layout/cycle4"/>
    <dgm:cxn modelId="{FAAF04D8-D73E-D949-A0F6-BB3653D5293F}" srcId="{CC012EC5-A414-E74B-AD68-EEFF6AEA3032}" destId="{D0A07E06-A911-9646-8777-CCC057CBB3B5}" srcOrd="1" destOrd="0" parTransId="{D52D2E18-9455-0748-97D7-F98E91DC2B2C}" sibTransId="{1CD637D7-EFEC-414D-9480-7476046045D3}"/>
    <dgm:cxn modelId="{8284DFD7-9EA2-4BC1-90D1-9D4572B7DE00}" type="presParOf" srcId="{AE7275C2-DDED-2D48-846B-0C87F3CE63AC}" destId="{7044F1A8-2BE6-9A4F-ADDC-67F4EBF5BDCF}" srcOrd="0" destOrd="0" presId="urn:microsoft.com/office/officeart/2005/8/layout/cycle4"/>
    <dgm:cxn modelId="{F06E618A-E0DC-4872-9EAA-583CB111EB04}" type="presParOf" srcId="{7044F1A8-2BE6-9A4F-ADDC-67F4EBF5BDCF}" destId="{76C6A644-3581-F148-BA58-FFE332F385B4}" srcOrd="0" destOrd="0" presId="urn:microsoft.com/office/officeart/2005/8/layout/cycle4"/>
    <dgm:cxn modelId="{F85EDAAD-AC04-416C-8D2F-DB376D81F095}" type="presParOf" srcId="{AE7275C2-DDED-2D48-846B-0C87F3CE63AC}" destId="{F0A2B597-DB01-6B44-8C68-883D8A9A4C5C}" srcOrd="1" destOrd="0" presId="urn:microsoft.com/office/officeart/2005/8/layout/cycle4"/>
    <dgm:cxn modelId="{997A0FB8-2DFE-4C9D-9A5C-A9F78748DA1D}" type="presParOf" srcId="{F0A2B597-DB01-6B44-8C68-883D8A9A4C5C}" destId="{C3B3684F-A386-0843-BC9E-8BD88C3E0B66}" srcOrd="0" destOrd="0" presId="urn:microsoft.com/office/officeart/2005/8/layout/cycle4"/>
    <dgm:cxn modelId="{904EA0E9-0E49-4599-B788-2F752A52CA28}" type="presParOf" srcId="{F0A2B597-DB01-6B44-8C68-883D8A9A4C5C}" destId="{81D76B89-F8A8-1944-8C1B-E6054754376D}" srcOrd="1" destOrd="0" presId="urn:microsoft.com/office/officeart/2005/8/layout/cycle4"/>
    <dgm:cxn modelId="{130325FB-1433-411D-AF19-49BCCD722A2E}" type="presParOf" srcId="{F0A2B597-DB01-6B44-8C68-883D8A9A4C5C}" destId="{D73B2A4F-52F3-624B-861C-B1FA39735337}" srcOrd="2" destOrd="0" presId="urn:microsoft.com/office/officeart/2005/8/layout/cycle4"/>
    <dgm:cxn modelId="{30091F71-BD9F-40D0-99FC-95E7222E789A}" type="presParOf" srcId="{F0A2B597-DB01-6B44-8C68-883D8A9A4C5C}" destId="{D9D2BA94-ADB5-0C4D-A2FC-9DFDD590EEA8}" srcOrd="3" destOrd="0" presId="urn:microsoft.com/office/officeart/2005/8/layout/cycle4"/>
    <dgm:cxn modelId="{636833C6-F262-4E30-A791-0164B3CF307A}" type="presParOf" srcId="{F0A2B597-DB01-6B44-8C68-883D8A9A4C5C}" destId="{BB62E9AA-64F5-E241-A845-16048A20CD23}" srcOrd="4" destOrd="0" presId="urn:microsoft.com/office/officeart/2005/8/layout/cycle4"/>
    <dgm:cxn modelId="{11A47805-F59C-4C46-8DA4-E30301B72B79}" type="presParOf" srcId="{AE7275C2-DDED-2D48-846B-0C87F3CE63AC}" destId="{D3CCEA40-DDA3-9B40-8274-EE47741AC3F3}" srcOrd="2" destOrd="0" presId="urn:microsoft.com/office/officeart/2005/8/layout/cycle4"/>
    <dgm:cxn modelId="{264C42CD-85B5-4EAE-8375-0104B8A44272}" type="presParOf" srcId="{AE7275C2-DDED-2D48-846B-0C87F3CE63AC}" destId="{9658B55E-33A0-444B-B021-EC02C3D83012}" srcOrd="3" destOrd="0" presId="urn:microsoft.com/office/officeart/2005/8/layout/cycle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3B3684F-A386-0843-BC9E-8BD88C3E0B66}">
      <dsp:nvSpPr>
        <dsp:cNvPr id="0" name=""/>
        <dsp:cNvSpPr/>
      </dsp:nvSpPr>
      <dsp:spPr>
        <a:xfrm>
          <a:off x="1479260" y="328144"/>
          <a:ext cx="2492748" cy="2492748"/>
        </a:xfrm>
        <a:prstGeom prst="pieWedge">
          <a:avLst/>
        </a:prstGeom>
        <a:solidFill>
          <a:schemeClr val="accent2">
            <a:lumMod val="90000"/>
            <a:lumOff val="1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5168" tIns="455168" rIns="455168" bIns="455168" numCol="1" spcCol="1270" anchor="ctr" anchorCtr="0">
          <a:noAutofit/>
        </a:bodyPr>
        <a:lstStyle/>
        <a:p>
          <a:pPr lvl="0" algn="ctr" defTabSz="2844800">
            <a:lnSpc>
              <a:spcPct val="90000"/>
            </a:lnSpc>
            <a:spcBef>
              <a:spcPct val="0"/>
            </a:spcBef>
            <a:spcAft>
              <a:spcPct val="35000"/>
            </a:spcAft>
          </a:pPr>
          <a:r>
            <a:rPr lang="en-US" sz="6400" kern="1200" dirty="0" smtClean="0"/>
            <a:t> </a:t>
          </a:r>
          <a:endParaRPr lang="en-US" sz="6400" kern="1200" dirty="0"/>
        </a:p>
      </dsp:txBody>
      <dsp:txXfrm>
        <a:off x="1479260" y="328144"/>
        <a:ext cx="2492748" cy="2492748"/>
      </dsp:txXfrm>
    </dsp:sp>
    <dsp:sp modelId="{81D76B89-F8A8-1944-8C1B-E6054754376D}">
      <dsp:nvSpPr>
        <dsp:cNvPr id="0" name=""/>
        <dsp:cNvSpPr/>
      </dsp:nvSpPr>
      <dsp:spPr>
        <a:xfrm rot="5400000">
          <a:off x="4087148" y="328144"/>
          <a:ext cx="2492748" cy="2492748"/>
        </a:xfrm>
        <a:prstGeom prst="pieWedge">
          <a:avLst/>
        </a:prstGeom>
        <a:solidFill>
          <a:schemeClr val="bg1">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5168" tIns="455168" rIns="455168" bIns="455168" numCol="1" spcCol="1270" anchor="ctr" anchorCtr="0">
          <a:noAutofit/>
        </a:bodyPr>
        <a:lstStyle/>
        <a:p>
          <a:pPr lvl="0" algn="ctr" defTabSz="2844800">
            <a:lnSpc>
              <a:spcPct val="90000"/>
            </a:lnSpc>
            <a:spcBef>
              <a:spcPct val="0"/>
            </a:spcBef>
            <a:spcAft>
              <a:spcPct val="35000"/>
            </a:spcAft>
          </a:pPr>
          <a:r>
            <a:rPr lang="en-US" sz="6400" kern="1200" dirty="0" smtClean="0"/>
            <a:t> </a:t>
          </a:r>
          <a:endParaRPr lang="en-US" sz="6400" kern="1200" dirty="0"/>
        </a:p>
      </dsp:txBody>
      <dsp:txXfrm rot="5400000">
        <a:off x="4087148" y="328144"/>
        <a:ext cx="2492748" cy="2492748"/>
      </dsp:txXfrm>
    </dsp:sp>
    <dsp:sp modelId="{D73B2A4F-52F3-624B-861C-B1FA39735337}">
      <dsp:nvSpPr>
        <dsp:cNvPr id="0" name=""/>
        <dsp:cNvSpPr/>
      </dsp:nvSpPr>
      <dsp:spPr>
        <a:xfrm rot="10800000">
          <a:off x="4087148" y="2936032"/>
          <a:ext cx="2492748" cy="2492748"/>
        </a:xfrm>
        <a:prstGeom prst="pieWedg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5168" tIns="455168" rIns="455168" bIns="455168" numCol="1" spcCol="1270" anchor="ctr" anchorCtr="0">
          <a:noAutofit/>
        </a:bodyPr>
        <a:lstStyle/>
        <a:p>
          <a:pPr lvl="0" algn="ctr" defTabSz="2844800">
            <a:lnSpc>
              <a:spcPct val="90000"/>
            </a:lnSpc>
            <a:spcBef>
              <a:spcPct val="0"/>
            </a:spcBef>
            <a:spcAft>
              <a:spcPct val="35000"/>
            </a:spcAft>
          </a:pPr>
          <a:r>
            <a:rPr lang="en-US" sz="6400" kern="1200" dirty="0" smtClean="0"/>
            <a:t> </a:t>
          </a:r>
          <a:endParaRPr lang="en-US" sz="6400" kern="1200" dirty="0"/>
        </a:p>
      </dsp:txBody>
      <dsp:txXfrm rot="10800000">
        <a:off x="4087148" y="2936032"/>
        <a:ext cx="2492748" cy="2492748"/>
      </dsp:txXfrm>
    </dsp:sp>
    <dsp:sp modelId="{D9D2BA94-ADB5-0C4D-A2FC-9DFDD590EEA8}">
      <dsp:nvSpPr>
        <dsp:cNvPr id="0" name=""/>
        <dsp:cNvSpPr/>
      </dsp:nvSpPr>
      <dsp:spPr>
        <a:xfrm rot="16200000">
          <a:off x="1479260" y="2936032"/>
          <a:ext cx="2492748" cy="2492748"/>
        </a:xfrm>
        <a:prstGeom prst="pieWedge">
          <a:avLst/>
        </a:prstGeom>
        <a:solidFill>
          <a:schemeClr val="bg1">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5168" tIns="455168" rIns="455168" bIns="455168" numCol="1" spcCol="1270" anchor="ctr" anchorCtr="0">
          <a:noAutofit/>
        </a:bodyPr>
        <a:lstStyle/>
        <a:p>
          <a:pPr lvl="0" algn="ctr" defTabSz="2844800">
            <a:lnSpc>
              <a:spcPct val="90000"/>
            </a:lnSpc>
            <a:spcBef>
              <a:spcPct val="0"/>
            </a:spcBef>
            <a:spcAft>
              <a:spcPct val="35000"/>
            </a:spcAft>
          </a:pPr>
          <a:r>
            <a:rPr lang="en-US" sz="6400" kern="1200" dirty="0" smtClean="0"/>
            <a:t> </a:t>
          </a:r>
          <a:endParaRPr lang="en-US" sz="6400" kern="1200" dirty="0"/>
        </a:p>
      </dsp:txBody>
      <dsp:txXfrm rot="16200000">
        <a:off x="1479260" y="2936032"/>
        <a:ext cx="2492748" cy="2492748"/>
      </dsp:txXfrm>
    </dsp:sp>
    <dsp:sp modelId="{D3CCEA40-DDA3-9B40-8274-EE47741AC3F3}">
      <dsp:nvSpPr>
        <dsp:cNvPr id="0" name=""/>
        <dsp:cNvSpPr/>
      </dsp:nvSpPr>
      <dsp:spPr>
        <a:xfrm>
          <a:off x="3599248" y="2360339"/>
          <a:ext cx="860660" cy="748400"/>
        </a:xfrm>
        <a:prstGeom prst="circularArrow">
          <a:avLst/>
        </a:prstGeom>
        <a:solidFill>
          <a:schemeClr val="accent2">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658B55E-33A0-444B-B021-EC02C3D83012}">
      <dsp:nvSpPr>
        <dsp:cNvPr id="0" name=""/>
        <dsp:cNvSpPr/>
      </dsp:nvSpPr>
      <dsp:spPr>
        <a:xfrm rot="10800000">
          <a:off x="3599248" y="2648185"/>
          <a:ext cx="860660" cy="748400"/>
        </a:xfrm>
        <a:prstGeom prst="circularArrow">
          <a:avLst/>
        </a:prstGeom>
        <a:solidFill>
          <a:schemeClr val="accent2">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3B0F27F-F118-4BE7-9547-EEAD6A9CDF54}">
      <dsp:nvSpPr>
        <dsp:cNvPr id="0" name=""/>
        <dsp:cNvSpPr/>
      </dsp:nvSpPr>
      <dsp:spPr>
        <a:xfrm>
          <a:off x="205978" y="0"/>
          <a:ext cx="2334418" cy="124649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90D001-DD9C-46A8-8EA2-7B170A54B760}">
      <dsp:nvSpPr>
        <dsp:cNvPr id="0" name=""/>
        <dsp:cNvSpPr/>
      </dsp:nvSpPr>
      <dsp:spPr>
        <a:xfrm>
          <a:off x="2950" y="373948"/>
          <a:ext cx="883989" cy="498598"/>
        </a:xfrm>
        <a:prstGeom prst="roundRect">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b="1" kern="1200" dirty="0" smtClean="0"/>
            <a:t>Right Time        </a:t>
          </a:r>
          <a:endParaRPr lang="en-US" sz="1300" kern="1200" dirty="0"/>
        </a:p>
      </dsp:txBody>
      <dsp:txXfrm>
        <a:off x="2950" y="373948"/>
        <a:ext cx="883989" cy="498598"/>
      </dsp:txXfrm>
    </dsp:sp>
    <dsp:sp modelId="{8E7A994D-0C8D-4274-8F4F-3930B9892AD9}">
      <dsp:nvSpPr>
        <dsp:cNvPr id="0" name=""/>
        <dsp:cNvSpPr/>
      </dsp:nvSpPr>
      <dsp:spPr>
        <a:xfrm>
          <a:off x="931192" y="373948"/>
          <a:ext cx="883989" cy="498598"/>
        </a:xfrm>
        <a:prstGeom prst="roundRect">
          <a:avLst/>
        </a:prstGeom>
        <a:solidFill>
          <a:schemeClr val="accent2">
            <a:shade val="80000"/>
            <a:hueOff val="-17936"/>
            <a:satOff val="-2012"/>
            <a:lumOff val="128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b="1" kern="1200" dirty="0" smtClean="0"/>
            <a:t>Right Message</a:t>
          </a:r>
          <a:endParaRPr lang="en-US" sz="1300" b="1" kern="1200" dirty="0"/>
        </a:p>
      </dsp:txBody>
      <dsp:txXfrm>
        <a:off x="931192" y="373948"/>
        <a:ext cx="883989" cy="498598"/>
      </dsp:txXfrm>
    </dsp:sp>
    <dsp:sp modelId="{AA51F89C-E95D-459D-A775-BEFB2B0220D6}">
      <dsp:nvSpPr>
        <dsp:cNvPr id="0" name=""/>
        <dsp:cNvSpPr/>
      </dsp:nvSpPr>
      <dsp:spPr>
        <a:xfrm>
          <a:off x="1859435" y="373948"/>
          <a:ext cx="883989" cy="498598"/>
        </a:xfrm>
        <a:prstGeom prst="roundRect">
          <a:avLst/>
        </a:prstGeom>
        <a:solidFill>
          <a:schemeClr val="accent2">
            <a:shade val="80000"/>
            <a:hueOff val="-35872"/>
            <a:satOff val="-4024"/>
            <a:lumOff val="256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b="1" kern="1200" dirty="0" smtClean="0"/>
            <a:t>Right Channel</a:t>
          </a:r>
          <a:endParaRPr lang="en-US" sz="1300" b="1" kern="1200" dirty="0"/>
        </a:p>
      </dsp:txBody>
      <dsp:txXfrm>
        <a:off x="1859435" y="373948"/>
        <a:ext cx="883989" cy="498598"/>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3B3684F-A386-0843-BC9E-8BD88C3E0B66}">
      <dsp:nvSpPr>
        <dsp:cNvPr id="0" name=""/>
        <dsp:cNvSpPr/>
      </dsp:nvSpPr>
      <dsp:spPr>
        <a:xfrm>
          <a:off x="1179520" y="218621"/>
          <a:ext cx="1660757" cy="1660757"/>
        </a:xfrm>
        <a:prstGeom prst="pieWedge">
          <a:avLst/>
        </a:prstGeom>
        <a:solidFill>
          <a:schemeClr val="accent2">
            <a:lumMod val="90000"/>
            <a:lumOff val="1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t>
          </a:r>
          <a:endParaRPr lang="en-US" sz="4200" kern="1200" dirty="0"/>
        </a:p>
      </dsp:txBody>
      <dsp:txXfrm>
        <a:off x="1179520" y="218621"/>
        <a:ext cx="1660757" cy="1660757"/>
      </dsp:txXfrm>
    </dsp:sp>
    <dsp:sp modelId="{81D76B89-F8A8-1944-8C1B-E6054754376D}">
      <dsp:nvSpPr>
        <dsp:cNvPr id="0" name=""/>
        <dsp:cNvSpPr/>
      </dsp:nvSpPr>
      <dsp:spPr>
        <a:xfrm rot="5400000">
          <a:off x="2916987" y="218621"/>
          <a:ext cx="1660757" cy="1660757"/>
        </a:xfrm>
        <a:prstGeom prst="pieWedge">
          <a:avLst/>
        </a:prstGeom>
        <a:solidFill>
          <a:schemeClr val="accent3">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t>
          </a:r>
          <a:endParaRPr lang="en-US" sz="4200" kern="1200" dirty="0"/>
        </a:p>
      </dsp:txBody>
      <dsp:txXfrm rot="5400000">
        <a:off x="2916987" y="218621"/>
        <a:ext cx="1660757" cy="1660757"/>
      </dsp:txXfrm>
    </dsp:sp>
    <dsp:sp modelId="{D73B2A4F-52F3-624B-861C-B1FA39735337}">
      <dsp:nvSpPr>
        <dsp:cNvPr id="0" name=""/>
        <dsp:cNvSpPr/>
      </dsp:nvSpPr>
      <dsp:spPr>
        <a:xfrm rot="10800000">
          <a:off x="2916987" y="1956088"/>
          <a:ext cx="1660757" cy="1660757"/>
        </a:xfrm>
        <a:prstGeom prst="pieWedge">
          <a:avLst/>
        </a:prstGeom>
        <a:solidFill>
          <a:schemeClr val="accent3">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t>
          </a:r>
          <a:endParaRPr lang="en-US" sz="4200" kern="1200" dirty="0"/>
        </a:p>
      </dsp:txBody>
      <dsp:txXfrm rot="10800000">
        <a:off x="2916987" y="1956088"/>
        <a:ext cx="1660757" cy="1660757"/>
      </dsp:txXfrm>
    </dsp:sp>
    <dsp:sp modelId="{D9D2BA94-ADB5-0C4D-A2FC-9DFDD590EEA8}">
      <dsp:nvSpPr>
        <dsp:cNvPr id="0" name=""/>
        <dsp:cNvSpPr/>
      </dsp:nvSpPr>
      <dsp:spPr>
        <a:xfrm rot="16200000">
          <a:off x="1179520" y="1956088"/>
          <a:ext cx="1660757" cy="1660757"/>
        </a:xfrm>
        <a:prstGeom prst="pieWedge">
          <a:avLst/>
        </a:prstGeom>
        <a:solidFill>
          <a:schemeClr val="accent3">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t>
          </a:r>
          <a:endParaRPr lang="en-US" sz="4200" kern="1200" dirty="0"/>
        </a:p>
      </dsp:txBody>
      <dsp:txXfrm rot="16200000">
        <a:off x="1179520" y="1956088"/>
        <a:ext cx="1660757" cy="1660757"/>
      </dsp:txXfrm>
    </dsp:sp>
    <dsp:sp modelId="{D3CCEA40-DDA3-9B40-8274-EE47741AC3F3}">
      <dsp:nvSpPr>
        <dsp:cNvPr id="0" name=""/>
        <dsp:cNvSpPr/>
      </dsp:nvSpPr>
      <dsp:spPr>
        <a:xfrm>
          <a:off x="2591931" y="1572541"/>
          <a:ext cx="573402" cy="498610"/>
        </a:xfrm>
        <a:prstGeom prst="circularArrow">
          <a:avLst/>
        </a:prstGeom>
        <a:solidFill>
          <a:schemeClr val="accent2">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658B55E-33A0-444B-B021-EC02C3D83012}">
      <dsp:nvSpPr>
        <dsp:cNvPr id="0" name=""/>
        <dsp:cNvSpPr/>
      </dsp:nvSpPr>
      <dsp:spPr>
        <a:xfrm rot="10800000">
          <a:off x="2591931" y="1764315"/>
          <a:ext cx="573402" cy="498610"/>
        </a:xfrm>
        <a:prstGeom prst="circularArrow">
          <a:avLst/>
        </a:prstGeom>
        <a:solidFill>
          <a:schemeClr val="accent2">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3B3684F-A386-0843-BC9E-8BD88C3E0B66}">
      <dsp:nvSpPr>
        <dsp:cNvPr id="0" name=""/>
        <dsp:cNvSpPr/>
      </dsp:nvSpPr>
      <dsp:spPr>
        <a:xfrm>
          <a:off x="1179520" y="218621"/>
          <a:ext cx="1660757" cy="1660757"/>
        </a:xfrm>
        <a:prstGeom prst="pieWedge">
          <a:avLst/>
        </a:prstGeom>
        <a:solidFill>
          <a:schemeClr val="accent2">
            <a:lumMod val="90000"/>
            <a:lumOff val="1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t>
          </a:r>
          <a:endParaRPr lang="en-US" sz="4200" kern="1200" dirty="0"/>
        </a:p>
      </dsp:txBody>
      <dsp:txXfrm>
        <a:off x="1179520" y="218621"/>
        <a:ext cx="1660757" cy="1660757"/>
      </dsp:txXfrm>
    </dsp:sp>
    <dsp:sp modelId="{81D76B89-F8A8-1944-8C1B-E6054754376D}">
      <dsp:nvSpPr>
        <dsp:cNvPr id="0" name=""/>
        <dsp:cNvSpPr/>
      </dsp:nvSpPr>
      <dsp:spPr>
        <a:xfrm rot="5400000">
          <a:off x="2916987" y="218621"/>
          <a:ext cx="1660757" cy="1660757"/>
        </a:xfrm>
        <a:prstGeom prst="pieWedge">
          <a:avLst/>
        </a:prstGeom>
        <a:solidFill>
          <a:schemeClr val="accent3">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t>
          </a:r>
          <a:endParaRPr lang="en-US" sz="4200" kern="1200" dirty="0"/>
        </a:p>
      </dsp:txBody>
      <dsp:txXfrm rot="5400000">
        <a:off x="2916987" y="218621"/>
        <a:ext cx="1660757" cy="1660757"/>
      </dsp:txXfrm>
    </dsp:sp>
    <dsp:sp modelId="{D73B2A4F-52F3-624B-861C-B1FA39735337}">
      <dsp:nvSpPr>
        <dsp:cNvPr id="0" name=""/>
        <dsp:cNvSpPr/>
      </dsp:nvSpPr>
      <dsp:spPr>
        <a:xfrm rot="10800000">
          <a:off x="2916987" y="1956088"/>
          <a:ext cx="1660757" cy="1660757"/>
        </a:xfrm>
        <a:prstGeom prst="pieWedge">
          <a:avLst/>
        </a:prstGeom>
        <a:solidFill>
          <a:schemeClr val="accent3">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t>
          </a:r>
          <a:endParaRPr lang="en-US" sz="4200" kern="1200" dirty="0"/>
        </a:p>
      </dsp:txBody>
      <dsp:txXfrm rot="10800000">
        <a:off x="2916987" y="1956088"/>
        <a:ext cx="1660757" cy="1660757"/>
      </dsp:txXfrm>
    </dsp:sp>
    <dsp:sp modelId="{D9D2BA94-ADB5-0C4D-A2FC-9DFDD590EEA8}">
      <dsp:nvSpPr>
        <dsp:cNvPr id="0" name=""/>
        <dsp:cNvSpPr/>
      </dsp:nvSpPr>
      <dsp:spPr>
        <a:xfrm rot="16200000">
          <a:off x="1179520" y="1956088"/>
          <a:ext cx="1660757" cy="1660757"/>
        </a:xfrm>
        <a:prstGeom prst="pieWedge">
          <a:avLst/>
        </a:prstGeom>
        <a:solidFill>
          <a:schemeClr val="accent3">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t>
          </a:r>
          <a:endParaRPr lang="en-US" sz="4200" kern="1200" dirty="0"/>
        </a:p>
      </dsp:txBody>
      <dsp:txXfrm rot="16200000">
        <a:off x="1179520" y="1956088"/>
        <a:ext cx="1660757" cy="1660757"/>
      </dsp:txXfrm>
    </dsp:sp>
    <dsp:sp modelId="{D3CCEA40-DDA3-9B40-8274-EE47741AC3F3}">
      <dsp:nvSpPr>
        <dsp:cNvPr id="0" name=""/>
        <dsp:cNvSpPr/>
      </dsp:nvSpPr>
      <dsp:spPr>
        <a:xfrm>
          <a:off x="2591931" y="1572541"/>
          <a:ext cx="573402" cy="498610"/>
        </a:xfrm>
        <a:prstGeom prst="circularArrow">
          <a:avLst/>
        </a:prstGeom>
        <a:solidFill>
          <a:schemeClr val="accent2">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658B55E-33A0-444B-B021-EC02C3D83012}">
      <dsp:nvSpPr>
        <dsp:cNvPr id="0" name=""/>
        <dsp:cNvSpPr/>
      </dsp:nvSpPr>
      <dsp:spPr>
        <a:xfrm rot="10800000">
          <a:off x="2591931" y="1764315"/>
          <a:ext cx="573402" cy="498610"/>
        </a:xfrm>
        <a:prstGeom prst="circularArrow">
          <a:avLst/>
        </a:prstGeom>
        <a:solidFill>
          <a:schemeClr val="accent2">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3B3684F-A386-0843-BC9E-8BD88C3E0B66}">
      <dsp:nvSpPr>
        <dsp:cNvPr id="0" name=""/>
        <dsp:cNvSpPr/>
      </dsp:nvSpPr>
      <dsp:spPr>
        <a:xfrm>
          <a:off x="1179520" y="218621"/>
          <a:ext cx="1660757" cy="1660757"/>
        </a:xfrm>
        <a:prstGeom prst="pieWedge">
          <a:avLst/>
        </a:prstGeom>
        <a:solidFill>
          <a:schemeClr val="accent2">
            <a:lumMod val="90000"/>
            <a:lumOff val="1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t>
          </a:r>
          <a:endParaRPr lang="en-US" sz="4200" kern="1200" dirty="0"/>
        </a:p>
      </dsp:txBody>
      <dsp:txXfrm>
        <a:off x="1179520" y="218621"/>
        <a:ext cx="1660757" cy="1660757"/>
      </dsp:txXfrm>
    </dsp:sp>
    <dsp:sp modelId="{81D76B89-F8A8-1944-8C1B-E6054754376D}">
      <dsp:nvSpPr>
        <dsp:cNvPr id="0" name=""/>
        <dsp:cNvSpPr/>
      </dsp:nvSpPr>
      <dsp:spPr>
        <a:xfrm rot="5400000">
          <a:off x="2916987" y="218621"/>
          <a:ext cx="1660757" cy="1660757"/>
        </a:xfrm>
        <a:prstGeom prst="pieWedge">
          <a:avLst/>
        </a:prstGeom>
        <a:solidFill>
          <a:schemeClr val="accent3">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t>
          </a:r>
          <a:endParaRPr lang="en-US" sz="4200" kern="1200" dirty="0"/>
        </a:p>
      </dsp:txBody>
      <dsp:txXfrm rot="5400000">
        <a:off x="2916987" y="218621"/>
        <a:ext cx="1660757" cy="1660757"/>
      </dsp:txXfrm>
    </dsp:sp>
    <dsp:sp modelId="{D73B2A4F-52F3-624B-861C-B1FA39735337}">
      <dsp:nvSpPr>
        <dsp:cNvPr id="0" name=""/>
        <dsp:cNvSpPr/>
      </dsp:nvSpPr>
      <dsp:spPr>
        <a:xfrm rot="10800000">
          <a:off x="2916987" y="1956088"/>
          <a:ext cx="1660757" cy="1660757"/>
        </a:xfrm>
        <a:prstGeom prst="pieWedge">
          <a:avLst/>
        </a:prstGeom>
        <a:solidFill>
          <a:schemeClr val="accent3">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t>
          </a:r>
          <a:endParaRPr lang="en-US" sz="4200" kern="1200" dirty="0"/>
        </a:p>
      </dsp:txBody>
      <dsp:txXfrm rot="10800000">
        <a:off x="2916987" y="1956088"/>
        <a:ext cx="1660757" cy="1660757"/>
      </dsp:txXfrm>
    </dsp:sp>
    <dsp:sp modelId="{D9D2BA94-ADB5-0C4D-A2FC-9DFDD590EEA8}">
      <dsp:nvSpPr>
        <dsp:cNvPr id="0" name=""/>
        <dsp:cNvSpPr/>
      </dsp:nvSpPr>
      <dsp:spPr>
        <a:xfrm rot="16200000">
          <a:off x="1179520" y="1956088"/>
          <a:ext cx="1660757" cy="1660757"/>
        </a:xfrm>
        <a:prstGeom prst="pieWedge">
          <a:avLst/>
        </a:prstGeom>
        <a:solidFill>
          <a:schemeClr val="accent3">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t>
          </a:r>
          <a:endParaRPr lang="en-US" sz="4200" kern="1200" dirty="0"/>
        </a:p>
      </dsp:txBody>
      <dsp:txXfrm rot="16200000">
        <a:off x="1179520" y="1956088"/>
        <a:ext cx="1660757" cy="1660757"/>
      </dsp:txXfrm>
    </dsp:sp>
    <dsp:sp modelId="{D3CCEA40-DDA3-9B40-8274-EE47741AC3F3}">
      <dsp:nvSpPr>
        <dsp:cNvPr id="0" name=""/>
        <dsp:cNvSpPr/>
      </dsp:nvSpPr>
      <dsp:spPr>
        <a:xfrm>
          <a:off x="2591931" y="1572541"/>
          <a:ext cx="573402" cy="498610"/>
        </a:xfrm>
        <a:prstGeom prst="circularArrow">
          <a:avLst/>
        </a:prstGeom>
        <a:solidFill>
          <a:schemeClr val="accent2">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658B55E-33A0-444B-B021-EC02C3D83012}">
      <dsp:nvSpPr>
        <dsp:cNvPr id="0" name=""/>
        <dsp:cNvSpPr/>
      </dsp:nvSpPr>
      <dsp:spPr>
        <a:xfrm rot="10800000">
          <a:off x="2591931" y="1764315"/>
          <a:ext cx="573402" cy="498610"/>
        </a:xfrm>
        <a:prstGeom prst="circularArrow">
          <a:avLst/>
        </a:prstGeom>
        <a:solidFill>
          <a:schemeClr val="accent2">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3B3684F-A386-0843-BC9E-8BD88C3E0B66}">
      <dsp:nvSpPr>
        <dsp:cNvPr id="0" name=""/>
        <dsp:cNvSpPr/>
      </dsp:nvSpPr>
      <dsp:spPr>
        <a:xfrm>
          <a:off x="1179520" y="218621"/>
          <a:ext cx="1660757" cy="1660757"/>
        </a:xfrm>
        <a:prstGeom prst="pieWedge">
          <a:avLst/>
        </a:prstGeom>
        <a:solidFill>
          <a:schemeClr val="accent2">
            <a:lumMod val="90000"/>
            <a:lumOff val="1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t>
          </a:r>
          <a:endParaRPr lang="en-US" sz="4200" kern="1200" dirty="0"/>
        </a:p>
      </dsp:txBody>
      <dsp:txXfrm>
        <a:off x="1179520" y="218621"/>
        <a:ext cx="1660757" cy="1660757"/>
      </dsp:txXfrm>
    </dsp:sp>
    <dsp:sp modelId="{81D76B89-F8A8-1944-8C1B-E6054754376D}">
      <dsp:nvSpPr>
        <dsp:cNvPr id="0" name=""/>
        <dsp:cNvSpPr/>
      </dsp:nvSpPr>
      <dsp:spPr>
        <a:xfrm rot="5400000">
          <a:off x="2916987" y="218621"/>
          <a:ext cx="1660757" cy="1660757"/>
        </a:xfrm>
        <a:prstGeom prst="pieWedge">
          <a:avLst/>
        </a:prstGeom>
        <a:solidFill>
          <a:schemeClr val="accent3">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t>
          </a:r>
          <a:endParaRPr lang="en-US" sz="4200" kern="1200" dirty="0"/>
        </a:p>
      </dsp:txBody>
      <dsp:txXfrm rot="5400000">
        <a:off x="2916987" y="218621"/>
        <a:ext cx="1660757" cy="1660757"/>
      </dsp:txXfrm>
    </dsp:sp>
    <dsp:sp modelId="{D73B2A4F-52F3-624B-861C-B1FA39735337}">
      <dsp:nvSpPr>
        <dsp:cNvPr id="0" name=""/>
        <dsp:cNvSpPr/>
      </dsp:nvSpPr>
      <dsp:spPr>
        <a:xfrm rot="10800000">
          <a:off x="2916987" y="1956088"/>
          <a:ext cx="1660757" cy="1660757"/>
        </a:xfrm>
        <a:prstGeom prst="pieWedge">
          <a:avLst/>
        </a:prstGeom>
        <a:solidFill>
          <a:schemeClr val="accent3">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t>
          </a:r>
          <a:endParaRPr lang="en-US" sz="4200" kern="1200" dirty="0"/>
        </a:p>
      </dsp:txBody>
      <dsp:txXfrm rot="10800000">
        <a:off x="2916987" y="1956088"/>
        <a:ext cx="1660757" cy="1660757"/>
      </dsp:txXfrm>
    </dsp:sp>
    <dsp:sp modelId="{D9D2BA94-ADB5-0C4D-A2FC-9DFDD590EEA8}">
      <dsp:nvSpPr>
        <dsp:cNvPr id="0" name=""/>
        <dsp:cNvSpPr/>
      </dsp:nvSpPr>
      <dsp:spPr>
        <a:xfrm rot="16200000">
          <a:off x="1179520" y="1956088"/>
          <a:ext cx="1660757" cy="1660757"/>
        </a:xfrm>
        <a:prstGeom prst="pieWedge">
          <a:avLst/>
        </a:prstGeom>
        <a:solidFill>
          <a:schemeClr val="accent3">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t>
          </a:r>
          <a:endParaRPr lang="en-US" sz="4200" kern="1200" dirty="0"/>
        </a:p>
      </dsp:txBody>
      <dsp:txXfrm rot="16200000">
        <a:off x="1179520" y="1956088"/>
        <a:ext cx="1660757" cy="1660757"/>
      </dsp:txXfrm>
    </dsp:sp>
    <dsp:sp modelId="{D3CCEA40-DDA3-9B40-8274-EE47741AC3F3}">
      <dsp:nvSpPr>
        <dsp:cNvPr id="0" name=""/>
        <dsp:cNvSpPr/>
      </dsp:nvSpPr>
      <dsp:spPr>
        <a:xfrm>
          <a:off x="2591931" y="1572541"/>
          <a:ext cx="573402" cy="498610"/>
        </a:xfrm>
        <a:prstGeom prst="circularArrow">
          <a:avLst/>
        </a:prstGeom>
        <a:solidFill>
          <a:schemeClr val="accent2">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658B55E-33A0-444B-B021-EC02C3D83012}">
      <dsp:nvSpPr>
        <dsp:cNvPr id="0" name=""/>
        <dsp:cNvSpPr/>
      </dsp:nvSpPr>
      <dsp:spPr>
        <a:xfrm rot="10800000">
          <a:off x="2591931" y="1764315"/>
          <a:ext cx="573402" cy="498610"/>
        </a:xfrm>
        <a:prstGeom prst="circularArrow">
          <a:avLst/>
        </a:prstGeom>
        <a:solidFill>
          <a:schemeClr val="accent2">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3B3684F-A386-0843-BC9E-8BD88C3E0B66}">
      <dsp:nvSpPr>
        <dsp:cNvPr id="0" name=""/>
        <dsp:cNvSpPr/>
      </dsp:nvSpPr>
      <dsp:spPr>
        <a:xfrm>
          <a:off x="1179520" y="218621"/>
          <a:ext cx="1660757" cy="1660757"/>
        </a:xfrm>
        <a:prstGeom prst="pieWedge">
          <a:avLst/>
        </a:prstGeom>
        <a:solidFill>
          <a:schemeClr val="accent2">
            <a:lumMod val="90000"/>
            <a:lumOff val="1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t>
          </a:r>
          <a:endParaRPr lang="en-US" sz="4200" kern="1200" dirty="0"/>
        </a:p>
      </dsp:txBody>
      <dsp:txXfrm>
        <a:off x="1179520" y="218621"/>
        <a:ext cx="1660757" cy="1660757"/>
      </dsp:txXfrm>
    </dsp:sp>
    <dsp:sp modelId="{81D76B89-F8A8-1944-8C1B-E6054754376D}">
      <dsp:nvSpPr>
        <dsp:cNvPr id="0" name=""/>
        <dsp:cNvSpPr/>
      </dsp:nvSpPr>
      <dsp:spPr>
        <a:xfrm rot="5400000">
          <a:off x="2916987" y="218621"/>
          <a:ext cx="1660757" cy="1660757"/>
        </a:xfrm>
        <a:prstGeom prst="pieWedge">
          <a:avLst/>
        </a:prstGeom>
        <a:solidFill>
          <a:schemeClr val="accent3">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t>
          </a:r>
          <a:endParaRPr lang="en-US" sz="4200" kern="1200" dirty="0"/>
        </a:p>
      </dsp:txBody>
      <dsp:txXfrm rot="5400000">
        <a:off x="2916987" y="218621"/>
        <a:ext cx="1660757" cy="1660757"/>
      </dsp:txXfrm>
    </dsp:sp>
    <dsp:sp modelId="{D73B2A4F-52F3-624B-861C-B1FA39735337}">
      <dsp:nvSpPr>
        <dsp:cNvPr id="0" name=""/>
        <dsp:cNvSpPr/>
      </dsp:nvSpPr>
      <dsp:spPr>
        <a:xfrm rot="10800000">
          <a:off x="2916987" y="1956088"/>
          <a:ext cx="1660757" cy="1660757"/>
        </a:xfrm>
        <a:prstGeom prst="pieWedge">
          <a:avLst/>
        </a:prstGeom>
        <a:solidFill>
          <a:schemeClr val="accent3">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t>
          </a:r>
          <a:endParaRPr lang="en-US" sz="4200" kern="1200" dirty="0"/>
        </a:p>
      </dsp:txBody>
      <dsp:txXfrm rot="10800000">
        <a:off x="2916987" y="1956088"/>
        <a:ext cx="1660757" cy="1660757"/>
      </dsp:txXfrm>
    </dsp:sp>
    <dsp:sp modelId="{D9D2BA94-ADB5-0C4D-A2FC-9DFDD590EEA8}">
      <dsp:nvSpPr>
        <dsp:cNvPr id="0" name=""/>
        <dsp:cNvSpPr/>
      </dsp:nvSpPr>
      <dsp:spPr>
        <a:xfrm rot="16200000">
          <a:off x="1179520" y="1956088"/>
          <a:ext cx="1660757" cy="1660757"/>
        </a:xfrm>
        <a:prstGeom prst="pieWedge">
          <a:avLst/>
        </a:prstGeom>
        <a:solidFill>
          <a:schemeClr val="accent3">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t>
          </a:r>
          <a:endParaRPr lang="en-US" sz="4200" kern="1200" dirty="0"/>
        </a:p>
      </dsp:txBody>
      <dsp:txXfrm rot="16200000">
        <a:off x="1179520" y="1956088"/>
        <a:ext cx="1660757" cy="1660757"/>
      </dsp:txXfrm>
    </dsp:sp>
    <dsp:sp modelId="{D3CCEA40-DDA3-9B40-8274-EE47741AC3F3}">
      <dsp:nvSpPr>
        <dsp:cNvPr id="0" name=""/>
        <dsp:cNvSpPr/>
      </dsp:nvSpPr>
      <dsp:spPr>
        <a:xfrm>
          <a:off x="2591931" y="1572541"/>
          <a:ext cx="573402" cy="498610"/>
        </a:xfrm>
        <a:prstGeom prst="circularArrow">
          <a:avLst/>
        </a:prstGeom>
        <a:solidFill>
          <a:schemeClr val="accent2">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658B55E-33A0-444B-B021-EC02C3D83012}">
      <dsp:nvSpPr>
        <dsp:cNvPr id="0" name=""/>
        <dsp:cNvSpPr/>
      </dsp:nvSpPr>
      <dsp:spPr>
        <a:xfrm rot="10800000">
          <a:off x="2591931" y="1764315"/>
          <a:ext cx="573402" cy="498610"/>
        </a:xfrm>
        <a:prstGeom prst="circularArrow">
          <a:avLst/>
        </a:prstGeom>
        <a:solidFill>
          <a:schemeClr val="accent2">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3B3684F-A386-0843-BC9E-8BD88C3E0B66}">
      <dsp:nvSpPr>
        <dsp:cNvPr id="0" name=""/>
        <dsp:cNvSpPr/>
      </dsp:nvSpPr>
      <dsp:spPr>
        <a:xfrm>
          <a:off x="1179520" y="218621"/>
          <a:ext cx="1660757" cy="1660757"/>
        </a:xfrm>
        <a:prstGeom prst="pieWedge">
          <a:avLst/>
        </a:prstGeom>
        <a:solidFill>
          <a:schemeClr val="accent2">
            <a:lumMod val="90000"/>
            <a:lumOff val="1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t>
          </a:r>
          <a:endParaRPr lang="en-US" sz="4200" kern="1200" dirty="0"/>
        </a:p>
      </dsp:txBody>
      <dsp:txXfrm>
        <a:off x="1179520" y="218621"/>
        <a:ext cx="1660757" cy="1660757"/>
      </dsp:txXfrm>
    </dsp:sp>
    <dsp:sp modelId="{81D76B89-F8A8-1944-8C1B-E6054754376D}">
      <dsp:nvSpPr>
        <dsp:cNvPr id="0" name=""/>
        <dsp:cNvSpPr/>
      </dsp:nvSpPr>
      <dsp:spPr>
        <a:xfrm rot="5400000">
          <a:off x="2916987" y="218621"/>
          <a:ext cx="1660757" cy="1660757"/>
        </a:xfrm>
        <a:prstGeom prst="pieWedge">
          <a:avLst/>
        </a:prstGeom>
        <a:solidFill>
          <a:schemeClr val="accent3">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t>
          </a:r>
          <a:endParaRPr lang="en-US" sz="4200" kern="1200" dirty="0"/>
        </a:p>
      </dsp:txBody>
      <dsp:txXfrm rot="5400000">
        <a:off x="2916987" y="218621"/>
        <a:ext cx="1660757" cy="1660757"/>
      </dsp:txXfrm>
    </dsp:sp>
    <dsp:sp modelId="{D73B2A4F-52F3-624B-861C-B1FA39735337}">
      <dsp:nvSpPr>
        <dsp:cNvPr id="0" name=""/>
        <dsp:cNvSpPr/>
      </dsp:nvSpPr>
      <dsp:spPr>
        <a:xfrm rot="10800000">
          <a:off x="2916987" y="1956088"/>
          <a:ext cx="1660757" cy="1660757"/>
        </a:xfrm>
        <a:prstGeom prst="pieWedge">
          <a:avLst/>
        </a:prstGeom>
        <a:solidFill>
          <a:schemeClr val="accent3">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t>
          </a:r>
          <a:endParaRPr lang="en-US" sz="4200" kern="1200" dirty="0"/>
        </a:p>
      </dsp:txBody>
      <dsp:txXfrm rot="10800000">
        <a:off x="2916987" y="1956088"/>
        <a:ext cx="1660757" cy="1660757"/>
      </dsp:txXfrm>
    </dsp:sp>
    <dsp:sp modelId="{D9D2BA94-ADB5-0C4D-A2FC-9DFDD590EEA8}">
      <dsp:nvSpPr>
        <dsp:cNvPr id="0" name=""/>
        <dsp:cNvSpPr/>
      </dsp:nvSpPr>
      <dsp:spPr>
        <a:xfrm rot="16200000">
          <a:off x="1179520" y="1956088"/>
          <a:ext cx="1660757" cy="1660757"/>
        </a:xfrm>
        <a:prstGeom prst="pieWedge">
          <a:avLst/>
        </a:prstGeom>
        <a:solidFill>
          <a:schemeClr val="accent3">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 </a:t>
          </a:r>
          <a:endParaRPr lang="en-US" sz="4200" kern="1200" dirty="0"/>
        </a:p>
      </dsp:txBody>
      <dsp:txXfrm rot="16200000">
        <a:off x="1179520" y="1956088"/>
        <a:ext cx="1660757" cy="1660757"/>
      </dsp:txXfrm>
    </dsp:sp>
    <dsp:sp modelId="{D3CCEA40-DDA3-9B40-8274-EE47741AC3F3}">
      <dsp:nvSpPr>
        <dsp:cNvPr id="0" name=""/>
        <dsp:cNvSpPr/>
      </dsp:nvSpPr>
      <dsp:spPr>
        <a:xfrm>
          <a:off x="2591931" y="1572541"/>
          <a:ext cx="573402" cy="498610"/>
        </a:xfrm>
        <a:prstGeom prst="circularArrow">
          <a:avLst/>
        </a:prstGeom>
        <a:solidFill>
          <a:schemeClr val="accent2">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658B55E-33A0-444B-B021-EC02C3D83012}">
      <dsp:nvSpPr>
        <dsp:cNvPr id="0" name=""/>
        <dsp:cNvSpPr/>
      </dsp:nvSpPr>
      <dsp:spPr>
        <a:xfrm rot="10800000">
          <a:off x="2591931" y="1764315"/>
          <a:ext cx="573402" cy="498610"/>
        </a:xfrm>
        <a:prstGeom prst="circularArrow">
          <a:avLst/>
        </a:prstGeom>
        <a:solidFill>
          <a:schemeClr val="accent2">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5.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6.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7.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8.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C4D7158-31D0-F24A-B759-15E85604AD84}" type="datetimeFigureOut">
              <a:rPr lang="en-US" smtClean="0"/>
              <a:pPr/>
              <a:t>10/28/2011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D9F9AF-F64F-794A-BE0D-15D19847A1FB}"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20ACAB-B1F2-484C-9130-0ED719D2EEBE}" type="datetimeFigureOut">
              <a:rPr lang="en-US" smtClean="0"/>
              <a:pPr/>
              <a:t>10/28/2011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D30708-3BCA-A245-8616-7C51DC7BF99B}"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D30708-3BCA-A245-8616-7C51DC7BF99B}"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a:noFill/>
          <a:ln/>
        </p:spPr>
        <p:txBody>
          <a:bodyPr/>
          <a:lstStyle/>
          <a:p>
            <a:endParaRPr lang="en-US" dirty="0" smtClean="0">
              <a:ea typeface="ＭＳ Ｐゴシック"/>
              <a:cs typeface="ＭＳ Ｐゴシック"/>
            </a:endParaRPr>
          </a:p>
        </p:txBody>
      </p:sp>
      <p:sp>
        <p:nvSpPr>
          <p:cNvPr id="47108" name="Slide Number Placeholder 3"/>
          <p:cNvSpPr>
            <a:spLocks noGrp="1"/>
          </p:cNvSpPr>
          <p:nvPr>
            <p:ph type="sldNum" sz="quarter" idx="5"/>
          </p:nvPr>
        </p:nvSpPr>
        <p:spPr>
          <a:noFill/>
        </p:spPr>
        <p:txBody>
          <a:bodyPr/>
          <a:lstStyle/>
          <a:p>
            <a:fld id="{A9A4783F-ED5E-43E8-A25C-A0EAE44C1D7C}" type="slidenum">
              <a:rPr lang="en-US" smtClean="0">
                <a:latin typeface="Calibri" pitchFamily="34" charset="0"/>
                <a:ea typeface="ＭＳ Ｐゴシック"/>
                <a:cs typeface="ＭＳ Ｐゴシック"/>
              </a:rPr>
              <a:pPr/>
              <a:t>15</a:t>
            </a:fld>
            <a:endParaRPr lang="en-US" smtClean="0">
              <a:latin typeface="Calibri" pitchFamily="34" charset="0"/>
              <a:ea typeface="ＭＳ Ｐゴシック"/>
              <a:cs typeface="ＭＳ Ｐゴシック"/>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a:noFill/>
          <a:ln/>
        </p:spPr>
        <p:txBody>
          <a:bodyPr/>
          <a:lstStyle/>
          <a:p>
            <a:endParaRPr lang="en-US" dirty="0" smtClean="0">
              <a:ea typeface="ＭＳ Ｐゴシック"/>
              <a:cs typeface="ＭＳ Ｐゴシック"/>
            </a:endParaRPr>
          </a:p>
        </p:txBody>
      </p:sp>
      <p:sp>
        <p:nvSpPr>
          <p:cNvPr id="48132" name="Slide Number Placeholder 3"/>
          <p:cNvSpPr>
            <a:spLocks noGrp="1"/>
          </p:cNvSpPr>
          <p:nvPr>
            <p:ph type="sldNum" sz="quarter" idx="5"/>
          </p:nvPr>
        </p:nvSpPr>
        <p:spPr>
          <a:noFill/>
        </p:spPr>
        <p:txBody>
          <a:bodyPr/>
          <a:lstStyle/>
          <a:p>
            <a:fld id="{D874871A-9C55-4E40-8365-C7852029D461}" type="slidenum">
              <a:rPr lang="en-US" smtClean="0">
                <a:latin typeface="Calibri" pitchFamily="34" charset="0"/>
                <a:ea typeface="ＭＳ Ｐゴシック"/>
                <a:cs typeface="ＭＳ Ｐゴシック"/>
              </a:rPr>
              <a:pPr/>
              <a:t>16</a:t>
            </a:fld>
            <a:endParaRPr lang="en-US" smtClean="0">
              <a:latin typeface="Calibri" pitchFamily="34" charset="0"/>
              <a:ea typeface="ＭＳ Ｐゴシック"/>
              <a:cs typeface="ＭＳ Ｐゴシック"/>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a:noFill/>
          <a:ln/>
        </p:spPr>
        <p:txBody>
          <a:bodyPr/>
          <a:lstStyle/>
          <a:p>
            <a:endParaRPr lang="en-US" dirty="0" smtClean="0">
              <a:ea typeface="ＭＳ Ｐゴシック"/>
              <a:cs typeface="ＭＳ Ｐゴシック"/>
            </a:endParaRPr>
          </a:p>
        </p:txBody>
      </p:sp>
      <p:sp>
        <p:nvSpPr>
          <p:cNvPr id="49156" name="Slide Number Placeholder 3"/>
          <p:cNvSpPr>
            <a:spLocks noGrp="1"/>
          </p:cNvSpPr>
          <p:nvPr>
            <p:ph type="sldNum" sz="quarter" idx="5"/>
          </p:nvPr>
        </p:nvSpPr>
        <p:spPr>
          <a:noFill/>
        </p:spPr>
        <p:txBody>
          <a:bodyPr/>
          <a:lstStyle/>
          <a:p>
            <a:fld id="{EFCE4143-2B0F-4ABE-B99D-23F2C64EE70B}" type="slidenum">
              <a:rPr lang="en-US" smtClean="0">
                <a:latin typeface="Calibri" pitchFamily="34" charset="0"/>
                <a:ea typeface="ＭＳ Ｐゴシック"/>
                <a:cs typeface="ＭＳ Ｐゴシック"/>
              </a:rPr>
              <a:pPr/>
              <a:t>17</a:t>
            </a:fld>
            <a:endParaRPr lang="en-US" smtClean="0">
              <a:latin typeface="Calibri" pitchFamily="34" charset="0"/>
              <a:ea typeface="ＭＳ Ｐゴシック"/>
              <a:cs typeface="ＭＳ Ｐゴシック"/>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a:noFill/>
          <a:ln/>
        </p:spPr>
        <p:txBody>
          <a:bodyPr/>
          <a:lstStyle/>
          <a:p>
            <a:endParaRPr lang="en-US" dirty="0" smtClean="0">
              <a:ea typeface="ＭＳ Ｐゴシック"/>
              <a:cs typeface="ＭＳ Ｐゴシック"/>
            </a:endParaRPr>
          </a:p>
        </p:txBody>
      </p:sp>
      <p:sp>
        <p:nvSpPr>
          <p:cNvPr id="50180" name="Slide Number Placeholder 3"/>
          <p:cNvSpPr>
            <a:spLocks noGrp="1"/>
          </p:cNvSpPr>
          <p:nvPr>
            <p:ph type="sldNum" sz="quarter" idx="5"/>
          </p:nvPr>
        </p:nvSpPr>
        <p:spPr>
          <a:noFill/>
        </p:spPr>
        <p:txBody>
          <a:bodyPr/>
          <a:lstStyle/>
          <a:p>
            <a:fld id="{593C7BCE-253A-4D39-8B33-C758C457FDB6}" type="slidenum">
              <a:rPr lang="en-US" smtClean="0">
                <a:latin typeface="Calibri" pitchFamily="34" charset="0"/>
                <a:ea typeface="ＭＳ Ｐゴシック"/>
                <a:cs typeface="ＭＳ Ｐゴシック"/>
              </a:rPr>
              <a:pPr/>
              <a:t>18</a:t>
            </a:fld>
            <a:endParaRPr lang="en-US" smtClean="0">
              <a:latin typeface="Calibri" pitchFamily="34" charset="0"/>
              <a:ea typeface="ＭＳ Ｐゴシック"/>
              <a:cs typeface="ＭＳ Ｐゴシック"/>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p:spPr>
      </p:sp>
      <p:sp>
        <p:nvSpPr>
          <p:cNvPr id="36867" name="Rectangle 3"/>
          <p:cNvSpPr>
            <a:spLocks noGrp="1"/>
          </p:cNvSpPr>
          <p:nvPr>
            <p:ph type="body" idx="1"/>
          </p:nvPr>
        </p:nvSpPr>
        <p:spPr>
          <a:noFill/>
          <a:ln/>
        </p:spPr>
        <p:txBody>
          <a:bodyPr/>
          <a:lstStyle/>
          <a:p>
            <a:pPr eaLnBrk="1" hangingPunct="1"/>
            <a:endParaRPr lang="en-GB"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a:noFill/>
          <a:ln/>
        </p:spPr>
        <p:txBody>
          <a:bodyPr/>
          <a:lstStyle/>
          <a:p>
            <a:endParaRPr lang="en-US" dirty="0" smtClean="0">
              <a:latin typeface="Times" pitchFamily="18" charset="0"/>
              <a:ea typeface="ＭＳ Ｐゴシック"/>
              <a:cs typeface="ＭＳ Ｐゴシック"/>
            </a:endParaRPr>
          </a:p>
        </p:txBody>
      </p:sp>
      <p:sp>
        <p:nvSpPr>
          <p:cNvPr id="37892" name="Slide Number Placeholder 3"/>
          <p:cNvSpPr>
            <a:spLocks noGrp="1"/>
          </p:cNvSpPr>
          <p:nvPr>
            <p:ph type="sldNum" sz="quarter" idx="5"/>
          </p:nvPr>
        </p:nvSpPr>
        <p:spPr>
          <a:noFill/>
        </p:spPr>
        <p:txBody>
          <a:bodyPr/>
          <a:lstStyle/>
          <a:p>
            <a:fld id="{DDB0FE75-E669-4378-BB7F-74456E57C78C}" type="slidenum">
              <a:rPr lang="en-US" i="1" smtClean="0">
                <a:solidFill>
                  <a:srgbClr val="000000"/>
                </a:solidFill>
                <a:ea typeface="ＭＳ Ｐゴシック"/>
                <a:cs typeface="ＭＳ Ｐゴシック"/>
              </a:rPr>
              <a:pPr/>
              <a:t>5</a:t>
            </a:fld>
            <a:endParaRPr lang="en-US" i="1" smtClean="0">
              <a:solidFill>
                <a:srgbClr val="000000"/>
              </a:solidFill>
              <a:ea typeface="ＭＳ Ｐゴシック"/>
              <a:cs typeface="ＭＳ Ｐゴシック"/>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915" name="Rectangle 3"/>
          <p:cNvSpPr>
            <a:spLocks noGrp="1" noChangeArrowheads="1"/>
          </p:cNvSpPr>
          <p:nvPr>
            <p:ph type="body" idx="1"/>
          </p:nvPr>
        </p:nvSpPr>
        <p:spPr>
          <a:noFill/>
          <a:ln/>
        </p:spPr>
        <p:txBody>
          <a:bodyPr/>
          <a:lstStyle/>
          <a:p>
            <a:pPr defTabSz="456491">
              <a:spcBef>
                <a:spcPct val="0"/>
              </a:spcBef>
            </a:pPr>
            <a:endParaRPr lang="en-CA" dirty="0" smtClean="0">
              <a:latin typeface="Times"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xfrm>
            <a:off x="1158875" y="692150"/>
            <a:ext cx="4554538" cy="3416300"/>
          </a:xfrm>
          <a:noFill/>
          <a:ln>
            <a:solidFill>
              <a:srgbClr val="000000"/>
            </a:solidFill>
            <a:miter lim="800000"/>
            <a:headEnd/>
            <a:tailEnd/>
          </a:ln>
        </p:spPr>
      </p:sp>
      <p:sp>
        <p:nvSpPr>
          <p:cNvPr id="39939" name="Rectangle 3"/>
          <p:cNvSpPr>
            <a:spLocks noGrp="1"/>
          </p:cNvSpPr>
          <p:nvPr>
            <p:ph type="body" idx="1"/>
          </p:nvPr>
        </p:nvSpPr>
        <p:spPr>
          <a:xfrm>
            <a:off x="916781" y="4343703"/>
            <a:ext cx="5024438" cy="4115405"/>
          </a:xfrm>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2"/>
          <p:cNvSpPr txBox="1">
            <a:spLocks/>
          </p:cNvSpPr>
          <p:nvPr/>
        </p:nvSpPr>
        <p:spPr bwMode="auto">
          <a:xfrm>
            <a:off x="331887" y="4201584"/>
            <a:ext cx="6268641" cy="4540250"/>
          </a:xfrm>
          <a:prstGeom prst="rect">
            <a:avLst/>
          </a:prstGeom>
          <a:noFill/>
          <a:ln w="9525">
            <a:noFill/>
            <a:miter lim="800000"/>
            <a:headEnd/>
            <a:tailEnd/>
          </a:ln>
          <a:effectLst/>
        </p:spPr>
        <p:txBody>
          <a:bodyPr lIns="86493" tIns="43247" rIns="86493" bIns="43247"/>
          <a:lstStyle/>
          <a:p>
            <a:pPr defTabSz="432465">
              <a:spcBef>
                <a:spcPts val="551"/>
              </a:spcBef>
              <a:spcAft>
                <a:spcPts val="551"/>
              </a:spcAft>
              <a:defRPr/>
            </a:pPr>
            <a:r>
              <a:rPr lang="en-US" sz="900" dirty="0">
                <a:latin typeface="Arial" charset="0"/>
                <a:ea typeface="ＭＳ Ｐゴシック"/>
                <a:cs typeface="Arial" pitchFamily="34" charset="0"/>
              </a:rPr>
              <a:t>The key is to really </a:t>
            </a:r>
            <a:r>
              <a:rPr lang="en-US" sz="900" b="1" dirty="0">
                <a:latin typeface="Arial" charset="0"/>
                <a:ea typeface="ＭＳ Ｐゴシック"/>
                <a:cs typeface="Arial" pitchFamily="34" charset="0"/>
              </a:rPr>
              <a:t>understanding the opportunities we have to pull those levers</a:t>
            </a:r>
            <a:r>
              <a:rPr lang="en-US" sz="900" dirty="0">
                <a:latin typeface="Arial" charset="0"/>
                <a:ea typeface="ＭＳ Ｐゴシック"/>
                <a:cs typeface="Arial" pitchFamily="34" charset="0"/>
              </a:rPr>
              <a:t>. Ideally, the more opportunities we have, the more control we have over demand creation. </a:t>
            </a:r>
          </a:p>
          <a:p>
            <a:pPr defTabSz="432465">
              <a:spcBef>
                <a:spcPts val="551"/>
              </a:spcBef>
              <a:spcAft>
                <a:spcPts val="551"/>
              </a:spcAft>
              <a:defRPr/>
            </a:pPr>
            <a:r>
              <a:rPr lang="en-US" sz="900" dirty="0">
                <a:latin typeface="Arial" charset="0"/>
                <a:ea typeface="ＭＳ Ｐゴシック"/>
                <a:cs typeface="Arial" pitchFamily="34" charset="0"/>
              </a:rPr>
              <a:t>The first step requires us to define and document the stages a buyer (many organizations refer to this as “lead”) moves through in our sales and marketing processes. These stages make up an Integrated Sales and Marketing Funnel (ISMF). In this example, we have adopted the lead stage definitions from </a:t>
            </a:r>
            <a:r>
              <a:rPr lang="en-US" sz="900" i="1" u="sng" dirty="0">
                <a:latin typeface="Arial" charset="0"/>
                <a:ea typeface="ＭＳ Ｐゴシック"/>
                <a:cs typeface="Arial" pitchFamily="34" charset="0"/>
              </a:rPr>
              <a:t>Sirius Decisions</a:t>
            </a:r>
            <a:r>
              <a:rPr lang="en-US" sz="900" dirty="0">
                <a:latin typeface="Arial" charset="0"/>
                <a:ea typeface="ＭＳ Ｐゴシック"/>
                <a:cs typeface="Arial" pitchFamily="34" charset="0"/>
              </a:rPr>
              <a:t>. </a:t>
            </a:r>
            <a:r>
              <a:rPr lang="en-US" sz="900" b="1" dirty="0">
                <a:latin typeface="Arial" charset="0"/>
                <a:ea typeface="ＭＳ Ｐゴシック"/>
                <a:cs typeface="Arial" pitchFamily="34" charset="0"/>
              </a:rPr>
              <a:t>Your organization may define different labels, different number of stages, etc. – but conceptually every sales process has stages that move the buyer from awareness, to evaluation, to purchase. A level of refinement on those stages empower us to communicate most effectively.</a:t>
            </a:r>
          </a:p>
          <a:p>
            <a:pPr lvl="1" defTabSz="432465">
              <a:spcBef>
                <a:spcPts val="551"/>
              </a:spcBef>
              <a:defRPr/>
            </a:pPr>
            <a:r>
              <a:rPr lang="en-US" sz="800" b="1" dirty="0">
                <a:latin typeface="Arial" charset="0"/>
                <a:ea typeface="ＭＳ Ｐゴシック"/>
                <a:cs typeface="Arial" pitchFamily="34" charset="0"/>
              </a:rPr>
              <a:t>Suspect: </a:t>
            </a:r>
            <a:r>
              <a:rPr lang="en-US" sz="800" dirty="0">
                <a:latin typeface="Arial" charset="0"/>
                <a:ea typeface="ＭＳ Ｐゴシック"/>
                <a:cs typeface="Arial" pitchFamily="34" charset="0"/>
              </a:rPr>
              <a:t>A potential buyer that has no or outdated level of qualification. For example, a list upload used as targets for a campaign, or an inactive segment of individuals already in the database.</a:t>
            </a:r>
            <a:r>
              <a:rPr lang="en-US" sz="800" i="1" dirty="0">
                <a:solidFill>
                  <a:schemeClr val="bg1">
                    <a:lumMod val="65000"/>
                  </a:schemeClr>
                </a:solidFill>
                <a:latin typeface="Arial" charset="0"/>
                <a:ea typeface="ＭＳ Ｐゴシック"/>
                <a:cs typeface="Arial" pitchFamily="34" charset="0"/>
              </a:rPr>
              <a:t>.</a:t>
            </a:r>
          </a:p>
          <a:p>
            <a:pPr lvl="1" defTabSz="432465">
              <a:spcBef>
                <a:spcPts val="551"/>
              </a:spcBef>
              <a:defRPr/>
            </a:pPr>
            <a:r>
              <a:rPr lang="en-US" sz="800" b="1" dirty="0">
                <a:latin typeface="Arial" charset="0"/>
                <a:ea typeface="ＭＳ Ｐゴシック"/>
                <a:cs typeface="Arial" pitchFamily="34" charset="0"/>
              </a:rPr>
              <a:t>Inquiry: </a:t>
            </a:r>
            <a:r>
              <a:rPr lang="en-US" sz="800" dirty="0">
                <a:latin typeface="Arial" charset="0"/>
                <a:ea typeface="ＭＳ Ｐゴシック"/>
                <a:cs typeface="Arial" pitchFamily="34" charset="0"/>
              </a:rPr>
              <a:t>A potential buyer who has explicitly expressed initial interest. For example, a Form submission, a booth visit, an inbound Call/Email, etc. The big idea here is to differentiate a raw response to a qualified lead.</a:t>
            </a:r>
            <a:endParaRPr lang="en-US" sz="800" i="1" dirty="0">
              <a:solidFill>
                <a:schemeClr val="bg1">
                  <a:lumMod val="65000"/>
                </a:schemeClr>
              </a:solidFill>
              <a:latin typeface="Arial" charset="0"/>
              <a:ea typeface="ＭＳ Ｐゴシック"/>
              <a:cs typeface="Arial" pitchFamily="34" charset="0"/>
            </a:endParaRPr>
          </a:p>
          <a:p>
            <a:pPr lvl="1" defTabSz="432465">
              <a:spcBef>
                <a:spcPts val="551"/>
              </a:spcBef>
              <a:defRPr/>
            </a:pPr>
            <a:r>
              <a:rPr lang="en-US" sz="800" b="1" dirty="0">
                <a:latin typeface="Arial" charset="0"/>
                <a:ea typeface="ＭＳ Ｐゴシック"/>
                <a:cs typeface="Arial" pitchFamily="34" charset="0"/>
              </a:rPr>
              <a:t>MQL: </a:t>
            </a:r>
            <a:r>
              <a:rPr lang="en-US" sz="800" dirty="0">
                <a:latin typeface="Arial" charset="0"/>
                <a:ea typeface="ＭＳ Ｐゴシック"/>
                <a:cs typeface="Arial" pitchFamily="34" charset="0"/>
              </a:rPr>
              <a:t>A potential buyer who has met the baseline marketing qualification criteria that has been defined in a sales and marketing. The concept of a SLA between sales and marketing helps many organizations to create an objective feedback loop on lead quality – as well as ensure that “no lead is left behind” (i.e. no follow-up).</a:t>
            </a:r>
            <a:endParaRPr lang="en-US" sz="800" i="1" dirty="0">
              <a:solidFill>
                <a:schemeClr val="bg1">
                  <a:lumMod val="65000"/>
                </a:schemeClr>
              </a:solidFill>
              <a:latin typeface="Arial" charset="0"/>
              <a:ea typeface="ＭＳ Ｐゴシック"/>
              <a:cs typeface="Arial" pitchFamily="34" charset="0"/>
            </a:endParaRPr>
          </a:p>
          <a:p>
            <a:pPr lvl="1" defTabSz="432465">
              <a:spcBef>
                <a:spcPts val="551"/>
              </a:spcBef>
              <a:defRPr/>
            </a:pPr>
            <a:r>
              <a:rPr lang="en-US" sz="800" b="1" dirty="0">
                <a:latin typeface="Arial" charset="0"/>
                <a:ea typeface="ＭＳ Ｐゴシック"/>
                <a:cs typeface="Arial" pitchFamily="34" charset="0"/>
              </a:rPr>
              <a:t>SAL: </a:t>
            </a:r>
            <a:r>
              <a:rPr lang="en-US" sz="800" dirty="0">
                <a:latin typeface="Arial" charset="0"/>
                <a:ea typeface="ＭＳ Ｐゴシック"/>
                <a:cs typeface="Arial" pitchFamily="34" charset="0"/>
              </a:rPr>
              <a:t>A potential buyer who has been validated by sales and is being worked by sales. By initiating an SLA with the notion of sales acceptance, accountability on lead quality is distributed across both marketing and sales functions.</a:t>
            </a:r>
          </a:p>
          <a:p>
            <a:pPr lvl="1" defTabSz="432465">
              <a:spcBef>
                <a:spcPts val="551"/>
              </a:spcBef>
              <a:defRPr/>
            </a:pPr>
            <a:r>
              <a:rPr lang="en-US" sz="800" b="1" dirty="0">
                <a:latin typeface="Arial" charset="0"/>
                <a:ea typeface="ＭＳ Ｐゴシック"/>
                <a:cs typeface="Arial" pitchFamily="34" charset="0"/>
              </a:rPr>
              <a:t>SQL</a:t>
            </a:r>
            <a:r>
              <a:rPr lang="en-US" sz="800" dirty="0">
                <a:latin typeface="Arial" charset="0"/>
                <a:ea typeface="ＭＳ Ｐゴシック"/>
                <a:cs typeface="Arial" pitchFamily="34" charset="0"/>
              </a:rPr>
              <a:t>: A potential buyer who has been associated to a forecasted purchase. In other words, the sales cycle.</a:t>
            </a:r>
          </a:p>
          <a:p>
            <a:pPr lvl="1" defTabSz="432465">
              <a:spcBef>
                <a:spcPts val="551"/>
              </a:spcBef>
              <a:defRPr/>
            </a:pPr>
            <a:r>
              <a:rPr lang="en-US" sz="800" b="1" dirty="0">
                <a:latin typeface="Arial" charset="0"/>
                <a:ea typeface="ＭＳ Ｐゴシック"/>
                <a:cs typeface="Arial" pitchFamily="34" charset="0"/>
              </a:rPr>
              <a:t>Customer: </a:t>
            </a:r>
            <a:r>
              <a:rPr lang="en-US" sz="800" dirty="0">
                <a:latin typeface="Arial" charset="0"/>
                <a:ea typeface="ＭＳ Ｐゴシック"/>
                <a:cs typeface="Arial" pitchFamily="34" charset="0"/>
              </a:rPr>
              <a:t>A potential buyer who has been associated to closed revenue and fits within the definition of an active customer.</a:t>
            </a:r>
          </a:p>
          <a:p>
            <a:pPr defTabSz="432465">
              <a:defRPr/>
            </a:pPr>
            <a:endParaRPr lang="en-US" sz="900" dirty="0">
              <a:latin typeface="Arial" charset="0"/>
              <a:ea typeface="ＭＳ Ｐゴシック"/>
              <a:cs typeface="Arial" pitchFamily="34" charset="0"/>
            </a:endParaRPr>
          </a:p>
          <a:p>
            <a:pPr defTabSz="432465">
              <a:defRPr/>
            </a:pPr>
            <a:r>
              <a:rPr lang="en-US" sz="900" dirty="0">
                <a:latin typeface="Arial" charset="0"/>
                <a:ea typeface="ＭＳ Ｐゴシック"/>
                <a:cs typeface="Arial" pitchFamily="34" charset="0"/>
              </a:rPr>
              <a:t>The key is to document clearly the stages of your buying cycle for a specific product or solution and get buy-in from all key stakeholders. And, then map your customer’s purchase process to your internal selling process. The benefits include:</a:t>
            </a:r>
          </a:p>
          <a:p>
            <a:pPr marL="210222" indent="-210222" defTabSz="432465">
              <a:buFont typeface="+mj-lt"/>
              <a:buAutoNum type="arabicPeriod"/>
              <a:defRPr/>
            </a:pPr>
            <a:r>
              <a:rPr lang="en-US" sz="900" dirty="0">
                <a:latin typeface="Arial" charset="0"/>
                <a:ea typeface="ＭＳ Ｐゴシック"/>
                <a:cs typeface="Arial" pitchFamily="34" charset="0"/>
              </a:rPr>
              <a:t>Improved opportunities to segment and target communications to potential buyers</a:t>
            </a:r>
          </a:p>
          <a:p>
            <a:pPr marL="210222" indent="-210222" defTabSz="432465">
              <a:buFont typeface="+mj-lt"/>
              <a:buAutoNum type="arabicPeriod"/>
              <a:defRPr/>
            </a:pPr>
            <a:r>
              <a:rPr lang="en-US" sz="900" dirty="0">
                <a:latin typeface="Arial" charset="0"/>
                <a:ea typeface="ＭＳ Ｐゴシック"/>
                <a:cs typeface="Arial" pitchFamily="34" charset="0"/>
              </a:rPr>
              <a:t>Increased sales and marketing alignment</a:t>
            </a:r>
          </a:p>
          <a:p>
            <a:pPr marL="210222" indent="-210222" defTabSz="432465">
              <a:buFont typeface="+mj-lt"/>
              <a:buAutoNum type="arabicPeriod"/>
              <a:defRPr/>
            </a:pPr>
            <a:r>
              <a:rPr lang="en-US" sz="900" dirty="0">
                <a:latin typeface="Arial" charset="0"/>
                <a:ea typeface="ＭＳ Ｐゴシック"/>
                <a:cs typeface="Arial" pitchFamily="34" charset="0"/>
              </a:rPr>
              <a:t>Improved visibility into impact on Customer Lifetime Value</a:t>
            </a:r>
          </a:p>
          <a:p>
            <a:pPr defTabSz="432465">
              <a:spcBef>
                <a:spcPts val="551"/>
              </a:spcBef>
              <a:spcAft>
                <a:spcPts val="551"/>
              </a:spcAft>
              <a:defRPr/>
            </a:pPr>
            <a:endParaRPr lang="en-US" sz="900" dirty="0">
              <a:latin typeface="Arial" charset="0"/>
              <a:ea typeface="ＭＳ Ｐゴシック"/>
              <a:cs typeface="Arial" pitchFamily="34" charset="0"/>
            </a:endParaRPr>
          </a:p>
        </p:txBody>
      </p:sp>
      <p:sp>
        <p:nvSpPr>
          <p:cNvPr id="40963" name="Slide Image Placeholder 1"/>
          <p:cNvSpPr>
            <a:spLocks noGrp="1" noRot="1" noChangeAspect="1" noTextEdit="1"/>
          </p:cNvSpPr>
          <p:nvPr>
            <p:ph type="sldImg"/>
          </p:nvPr>
        </p:nvSpPr>
        <p:spPr bwMode="auto">
          <a:noFill/>
          <a:ln>
            <a:solidFill>
              <a:srgbClr val="000000"/>
            </a:solidFill>
            <a:miter lim="800000"/>
            <a:headEnd/>
            <a:tailEnd/>
          </a:ln>
        </p:spPr>
      </p:sp>
      <p:sp>
        <p:nvSpPr>
          <p:cNvPr id="40964" name="Slide Number Placeholder 3"/>
          <p:cNvSpPr txBox="1">
            <a:spLocks noGrp="1"/>
          </p:cNvSpPr>
          <p:nvPr/>
        </p:nvSpPr>
        <p:spPr bwMode="auto">
          <a:xfrm>
            <a:off x="3885903" y="8684381"/>
            <a:ext cx="2970609" cy="458108"/>
          </a:xfrm>
          <a:prstGeom prst="rect">
            <a:avLst/>
          </a:prstGeom>
          <a:noFill/>
          <a:ln w="9525">
            <a:noFill/>
            <a:miter lim="800000"/>
            <a:headEnd/>
            <a:tailEnd/>
          </a:ln>
        </p:spPr>
        <p:txBody>
          <a:bodyPr lIns="86493" tIns="43247" rIns="86493" bIns="43247" anchor="b"/>
          <a:lstStyle/>
          <a:p>
            <a:pPr algn="r" defTabSz="432465"/>
            <a:fld id="{EBE31ADF-776D-44D7-AB0C-CA8059063C85}" type="slidenum">
              <a:rPr lang="en-US">
                <a:latin typeface="Times" pitchFamily="18" charset="0"/>
                <a:ea typeface="ＭＳ Ｐゴシック"/>
                <a:cs typeface="ＭＳ Ｐゴシック"/>
              </a:rPr>
              <a:pPr algn="r" defTabSz="432465"/>
              <a:t>10</a:t>
            </a:fld>
            <a:endParaRPr lang="en-US" dirty="0">
              <a:latin typeface="Times" pitchFamily="18" charset="0"/>
              <a:ea typeface="ＭＳ Ｐゴシック"/>
              <a:cs typeface="ＭＳ Ｐゴシック"/>
            </a:endParaRPr>
          </a:p>
        </p:txBody>
      </p:sp>
      <p:sp>
        <p:nvSpPr>
          <p:cNvPr id="40965" name="Notes Placeholder 5"/>
          <p:cNvSpPr>
            <a:spLocks noGrp="1"/>
          </p:cNvSpPr>
          <p:nvPr/>
        </p:nvSpPr>
        <p:spPr bwMode="auto">
          <a:xfrm>
            <a:off x="913805" y="4343704"/>
            <a:ext cx="5030391" cy="4113892"/>
          </a:xfrm>
          <a:prstGeom prst="rect">
            <a:avLst/>
          </a:prstGeom>
          <a:noFill/>
          <a:ln w="9525">
            <a:noFill/>
            <a:miter lim="800000"/>
            <a:headEnd/>
            <a:tailEnd/>
          </a:ln>
        </p:spPr>
        <p:txBody>
          <a:bodyPr lIns="86493" tIns="43247" rIns="86493" bIns="43247"/>
          <a:lstStyle/>
          <a:p>
            <a:pPr defTabSz="432465" eaLnBrk="0" hangingPunct="0">
              <a:spcBef>
                <a:spcPct val="30000"/>
              </a:spcBef>
            </a:pPr>
            <a:endParaRPr lang="en-US" dirty="0">
              <a:ea typeface="ＭＳ Ｐゴシック"/>
              <a:cs typeface="ＭＳ Ｐゴシック"/>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xfrm>
            <a:off x="1144588" y="685800"/>
            <a:ext cx="4570412" cy="3429000"/>
          </a:xfrm>
          <a:noFill/>
          <a:ln>
            <a:solidFill>
              <a:srgbClr val="000000"/>
            </a:solidFill>
            <a:miter lim="800000"/>
            <a:headEnd/>
            <a:tailEnd/>
          </a:ln>
        </p:spPr>
      </p:sp>
      <p:sp>
        <p:nvSpPr>
          <p:cNvPr id="41987" name="Notes Placeholder 2"/>
          <p:cNvSpPr>
            <a:spLocks noGrp="1"/>
          </p:cNvSpPr>
          <p:nvPr>
            <p:ph type="body" idx="1"/>
          </p:nvPr>
        </p:nvSpPr>
        <p:spPr>
          <a:noFill/>
          <a:ln/>
        </p:spPr>
        <p:txBody>
          <a:bodyPr lIns="86493" tIns="43247" rIns="86493" bIns="43247"/>
          <a:lstStyle/>
          <a:p>
            <a:pPr defTabSz="432465"/>
            <a:endParaRPr lang="en-US" dirty="0" smtClean="0"/>
          </a:p>
        </p:txBody>
      </p:sp>
      <p:sp>
        <p:nvSpPr>
          <p:cNvPr id="41988" name="Slide Number Placeholder 3"/>
          <p:cNvSpPr txBox="1">
            <a:spLocks noGrp="1"/>
          </p:cNvSpPr>
          <p:nvPr/>
        </p:nvSpPr>
        <p:spPr bwMode="auto">
          <a:xfrm>
            <a:off x="3884414" y="8684381"/>
            <a:ext cx="2972098" cy="458108"/>
          </a:xfrm>
          <a:prstGeom prst="rect">
            <a:avLst/>
          </a:prstGeom>
          <a:noFill/>
          <a:ln w="9525">
            <a:noFill/>
            <a:miter lim="800000"/>
            <a:headEnd/>
            <a:tailEnd/>
          </a:ln>
        </p:spPr>
        <p:txBody>
          <a:bodyPr lIns="86493" tIns="43247" rIns="86493" bIns="43247" anchor="b"/>
          <a:lstStyle/>
          <a:p>
            <a:pPr algn="r" defTabSz="432465"/>
            <a:fld id="{970EE681-B1C6-4E90-B1F9-A4EF937C036C}" type="slidenum">
              <a:rPr lang="en-US">
                <a:latin typeface="Calibri" pitchFamily="34" charset="0"/>
                <a:ea typeface="ＭＳ Ｐゴシック"/>
                <a:cs typeface="ＭＳ Ｐゴシック"/>
              </a:rPr>
              <a:pPr algn="r" defTabSz="432465"/>
              <a:t>11</a:t>
            </a:fld>
            <a:endParaRPr lang="en-US" dirty="0">
              <a:latin typeface="Calibri" pitchFamily="34" charset="0"/>
              <a:ea typeface="ＭＳ Ｐゴシック"/>
              <a:cs typeface="ＭＳ Ｐゴシック"/>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a:noFill/>
          <a:ln/>
        </p:spPr>
        <p:txBody>
          <a:bodyPr/>
          <a:lstStyle/>
          <a:p>
            <a:endParaRPr lang="en-US" dirty="0" smtClean="0">
              <a:ea typeface="ＭＳ Ｐゴシック"/>
              <a:cs typeface="ＭＳ Ｐゴシック"/>
            </a:endParaRPr>
          </a:p>
        </p:txBody>
      </p:sp>
      <p:sp>
        <p:nvSpPr>
          <p:cNvPr id="45060" name="Slide Number Placeholder 3"/>
          <p:cNvSpPr>
            <a:spLocks noGrp="1"/>
          </p:cNvSpPr>
          <p:nvPr>
            <p:ph type="sldNum" sz="quarter" idx="5"/>
          </p:nvPr>
        </p:nvSpPr>
        <p:spPr>
          <a:noFill/>
        </p:spPr>
        <p:txBody>
          <a:bodyPr/>
          <a:lstStyle/>
          <a:p>
            <a:fld id="{354F538F-D4D7-4E80-85F7-7934DBBFBC04}" type="slidenum">
              <a:rPr lang="en-US" smtClean="0">
                <a:latin typeface="Calibri" pitchFamily="34" charset="0"/>
                <a:ea typeface="ＭＳ Ｐゴシック"/>
                <a:cs typeface="ＭＳ Ｐゴシック"/>
              </a:rPr>
              <a:pPr/>
              <a:t>13</a:t>
            </a:fld>
            <a:endParaRPr lang="en-US" smtClean="0">
              <a:latin typeface="Calibri" pitchFamily="34" charset="0"/>
              <a:ea typeface="ＭＳ Ｐゴシック"/>
              <a:cs typeface="ＭＳ Ｐゴシック"/>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a:noFill/>
          <a:ln/>
        </p:spPr>
        <p:txBody>
          <a:bodyPr/>
          <a:lstStyle/>
          <a:p>
            <a:pPr>
              <a:buFontTx/>
              <a:buNone/>
            </a:pPr>
            <a:endParaRPr lang="en-US" dirty="0" smtClean="0">
              <a:ea typeface="ＭＳ Ｐゴシック"/>
              <a:cs typeface="ＭＳ Ｐゴシック"/>
            </a:endParaRPr>
          </a:p>
        </p:txBody>
      </p:sp>
      <p:sp>
        <p:nvSpPr>
          <p:cNvPr id="46084" name="Slide Number Placeholder 3"/>
          <p:cNvSpPr>
            <a:spLocks noGrp="1"/>
          </p:cNvSpPr>
          <p:nvPr>
            <p:ph type="sldNum" sz="quarter" idx="5"/>
          </p:nvPr>
        </p:nvSpPr>
        <p:spPr>
          <a:noFill/>
        </p:spPr>
        <p:txBody>
          <a:bodyPr/>
          <a:lstStyle/>
          <a:p>
            <a:fld id="{4FAAA08E-8799-4815-9A04-49812028393F}" type="slidenum">
              <a:rPr lang="en-US" smtClean="0">
                <a:latin typeface="Calibri" pitchFamily="34" charset="0"/>
                <a:ea typeface="ＭＳ Ｐゴシック"/>
                <a:cs typeface="ＭＳ Ｐゴシック"/>
              </a:rPr>
              <a:pPr/>
              <a:t>14</a:t>
            </a:fld>
            <a:endParaRPr lang="en-US" smtClean="0">
              <a:latin typeface="Calibri" pitchFamily="34" charset="0"/>
              <a:ea typeface="ＭＳ Ｐゴシック"/>
              <a:cs typeface="ＭＳ Ｐゴシック"/>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415205"/>
            <a:ext cx="7772400" cy="1470025"/>
          </a:xfrm>
        </p:spPr>
        <p:txBody>
          <a:bodyPr>
            <a:normAutofit/>
          </a:bodyPr>
          <a:lstStyle>
            <a:lvl1pPr algn="l">
              <a:defRPr sz="3200" b="0" i="0" baseline="0">
                <a:solidFill>
                  <a:schemeClr val="bg1"/>
                </a:solidFill>
                <a:latin typeface="Arial Narrow"/>
                <a:cs typeface="Arial Narrow"/>
              </a:defRPr>
            </a:lvl1pPr>
          </a:lstStyle>
          <a:p>
            <a:r>
              <a:rPr lang="en-GB" dirty="0" smtClean="0"/>
              <a:t>Mardevdm2 strategy meetings June, 2011</a:t>
            </a:r>
            <a:endParaRPr lang="en-US" dirty="0"/>
          </a:p>
        </p:txBody>
      </p:sp>
      <p:sp>
        <p:nvSpPr>
          <p:cNvPr id="3" name="Subtitle 2"/>
          <p:cNvSpPr>
            <a:spLocks noGrp="1"/>
          </p:cNvSpPr>
          <p:nvPr>
            <p:ph type="subTitle" idx="1" hasCustomPrompt="1"/>
          </p:nvPr>
        </p:nvSpPr>
        <p:spPr>
          <a:xfrm>
            <a:off x="685800" y="3785689"/>
            <a:ext cx="7086600" cy="2095500"/>
          </a:xfrm>
        </p:spPr>
        <p:txBody>
          <a:bodyPr>
            <a:normAutofit/>
          </a:bodyPr>
          <a:lstStyle>
            <a:lvl1pPr marL="0" indent="0" algn="l">
              <a:buNone/>
              <a:defRPr sz="2000" baseline="0">
                <a:solidFill>
                  <a:srgbClr val="FFFFFF"/>
                </a:solidFill>
                <a:latin typeface="Arial Narrow"/>
                <a:cs typeface="Arial Narrow"/>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Name</a:t>
            </a:r>
          </a:p>
          <a:p>
            <a:r>
              <a:rPr lang="en-GB" dirty="0" smtClean="0"/>
              <a:t>Title</a:t>
            </a:r>
          </a:p>
          <a:p>
            <a:endParaRPr lang="en-GB" dirty="0" smtClean="0"/>
          </a:p>
          <a:p>
            <a:r>
              <a:rPr lang="en-GB" dirty="0" smtClean="0"/>
              <a:t>21-22 June 2011</a:t>
            </a:r>
            <a:endParaRPr lang="en-US" dirty="0"/>
          </a:p>
        </p:txBody>
      </p:sp>
      <p:sp>
        <p:nvSpPr>
          <p:cNvPr id="7" name="Slide Number Placeholder 5"/>
          <p:cNvSpPr>
            <a:spLocks noGrp="1"/>
          </p:cNvSpPr>
          <p:nvPr>
            <p:ph type="sldNum" sz="quarter" idx="4"/>
          </p:nvPr>
        </p:nvSpPr>
        <p:spPr>
          <a:xfrm>
            <a:off x="153779" y="6392926"/>
            <a:ext cx="495445"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331BFD78-271D-4937-BB79-26748402365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hasCustomPrompt="1"/>
          </p:nvPr>
        </p:nvSpPr>
        <p:spPr/>
        <p:txBody>
          <a:bodyPr/>
          <a:lstStyle>
            <a:lvl1pPr>
              <a:buClr>
                <a:schemeClr val="accent4">
                  <a:lumMod val="50000"/>
                </a:schemeClr>
              </a:buClr>
              <a:buSzPct val="100000"/>
              <a:buFont typeface="Arial"/>
              <a:buChar char="•"/>
              <a:defRPr/>
            </a:lvl1pPr>
          </a:lstStyle>
          <a:p>
            <a:pPr lvl="0"/>
            <a:r>
              <a:rPr lang="en-GB" dirty="0" smtClean="0"/>
              <a:t>  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Slide Number Placeholder 5"/>
          <p:cNvSpPr>
            <a:spLocks noGrp="1"/>
          </p:cNvSpPr>
          <p:nvPr>
            <p:ph type="sldNum" sz="quarter" idx="4"/>
          </p:nvPr>
        </p:nvSpPr>
        <p:spPr>
          <a:xfrm>
            <a:off x="153779" y="6392926"/>
            <a:ext cx="495445"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331BFD78-271D-4937-BB79-26748402365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Click to edit Master title style</a:t>
            </a:r>
            <a:endParaRPr lang="en-US" dirty="0"/>
          </a:p>
        </p:txBody>
      </p:sp>
      <p:sp>
        <p:nvSpPr>
          <p:cNvPr id="3" name="Content Placeholder 2"/>
          <p:cNvSpPr>
            <a:spLocks noGrp="1"/>
          </p:cNvSpPr>
          <p:nvPr>
            <p:ph sz="half" idx="1"/>
          </p:nvPr>
        </p:nvSpPr>
        <p:spPr>
          <a:xfrm>
            <a:off x="457200" y="2095500"/>
            <a:ext cx="4038600" cy="4030663"/>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Content Placeholder 3"/>
          <p:cNvSpPr>
            <a:spLocks noGrp="1"/>
          </p:cNvSpPr>
          <p:nvPr>
            <p:ph sz="half" idx="2"/>
          </p:nvPr>
        </p:nvSpPr>
        <p:spPr>
          <a:xfrm>
            <a:off x="4648200" y="2095500"/>
            <a:ext cx="4038600" cy="4030663"/>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Slide Number Placeholder 5"/>
          <p:cNvSpPr>
            <a:spLocks noGrp="1"/>
          </p:cNvSpPr>
          <p:nvPr>
            <p:ph type="sldNum" sz="quarter" idx="4"/>
          </p:nvPr>
        </p:nvSpPr>
        <p:spPr>
          <a:xfrm>
            <a:off x="153779" y="6392926"/>
            <a:ext cx="495445"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331BFD78-271D-4937-BB79-26748402365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GB" dirty="0" smtClean="0"/>
              <a:t>Click to edit Master title style</a:t>
            </a:r>
            <a:endParaRPr lang="en-US" dirty="0"/>
          </a:p>
        </p:txBody>
      </p:sp>
      <p:sp>
        <p:nvSpPr>
          <p:cNvPr id="3" name="Slide Number Placeholder 5"/>
          <p:cNvSpPr>
            <a:spLocks noGrp="1"/>
          </p:cNvSpPr>
          <p:nvPr>
            <p:ph type="sldNum" sz="quarter" idx="4"/>
          </p:nvPr>
        </p:nvSpPr>
        <p:spPr>
          <a:xfrm>
            <a:off x="153779" y="6392926"/>
            <a:ext cx="495445"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331BFD78-271D-4937-BB79-26748402365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643" y="319993"/>
            <a:ext cx="8478157" cy="11430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52678"/>
            <a:ext cx="8229600" cy="447348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Box 3"/>
          <p:cNvSpPr txBox="1"/>
          <p:nvPr userDrawn="1"/>
        </p:nvSpPr>
        <p:spPr>
          <a:xfrm>
            <a:off x="3163824" y="6627168"/>
            <a:ext cx="1850186" cy="215444"/>
          </a:xfrm>
          <a:prstGeom prst="rect">
            <a:avLst/>
          </a:prstGeom>
          <a:noFill/>
        </p:spPr>
        <p:txBody>
          <a:bodyPr wrap="none" rtlCol="0">
            <a:spAutoFit/>
          </a:bodyPr>
          <a:lstStyle/>
          <a:p>
            <a:r>
              <a:rPr lang="en-US" sz="800" dirty="0" smtClean="0"/>
              <a:t>CONFIDENTIAL – Internal</a:t>
            </a:r>
            <a:r>
              <a:rPr lang="en-US" sz="800" baseline="0" dirty="0" smtClean="0"/>
              <a:t> Use Only</a:t>
            </a:r>
            <a:endParaRPr lang="en-US" sz="800" dirty="0"/>
          </a:p>
        </p:txBody>
      </p:sp>
      <p:sp>
        <p:nvSpPr>
          <p:cNvPr id="6" name="Slide Number Placeholder 5"/>
          <p:cNvSpPr>
            <a:spLocks noGrp="1"/>
          </p:cNvSpPr>
          <p:nvPr>
            <p:ph type="sldNum" sz="quarter" idx="4"/>
          </p:nvPr>
        </p:nvSpPr>
        <p:spPr>
          <a:xfrm>
            <a:off x="153779" y="6392926"/>
            <a:ext cx="495445"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331BFD78-271D-4937-BB79-26748402365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dt="0"/>
  <p:txStyles>
    <p:titleStyle>
      <a:lvl1pPr algn="l" defTabSz="457200" rtl="0" eaLnBrk="1" latinLnBrk="0" hangingPunct="1">
        <a:spcBef>
          <a:spcPct val="0"/>
        </a:spcBef>
        <a:buNone/>
        <a:defRPr sz="2600" b="0" i="0" kern="1200">
          <a:solidFill>
            <a:schemeClr val="accent4">
              <a:lumMod val="50000"/>
            </a:schemeClr>
          </a:solidFill>
          <a:latin typeface="Arial Narrow"/>
          <a:ea typeface="+mj-ea"/>
          <a:cs typeface="Arial Narrow"/>
        </a:defRPr>
      </a:lvl1pPr>
    </p:titleStyle>
    <p:bodyStyle>
      <a:lvl1pPr marL="342900" indent="-342900" algn="l" defTabSz="457200" rtl="0" eaLnBrk="1" latinLnBrk="0" hangingPunct="1">
        <a:spcBef>
          <a:spcPct val="20000"/>
        </a:spcBef>
        <a:buFont typeface="Arial"/>
        <a:buChar char="•"/>
        <a:defRPr sz="2400" kern="1200">
          <a:solidFill>
            <a:schemeClr val="tx1">
              <a:lumMod val="65000"/>
              <a:lumOff val="35000"/>
            </a:schemeClr>
          </a:solidFill>
          <a:latin typeface="Arial Narrow"/>
          <a:ea typeface="+mn-ea"/>
          <a:cs typeface="Arial Narrow"/>
        </a:defRPr>
      </a:lvl1pPr>
      <a:lvl2pPr marL="742950" indent="-285750" algn="l" defTabSz="457200" rtl="0" eaLnBrk="1" latinLnBrk="0" hangingPunct="1">
        <a:spcBef>
          <a:spcPct val="20000"/>
        </a:spcBef>
        <a:buFont typeface="Arial"/>
        <a:buChar char="–"/>
        <a:defRPr sz="2000" kern="1200">
          <a:solidFill>
            <a:schemeClr val="tx1">
              <a:lumMod val="65000"/>
              <a:lumOff val="35000"/>
            </a:schemeClr>
          </a:solidFill>
          <a:latin typeface="Arial Narrow"/>
          <a:ea typeface="+mn-ea"/>
          <a:cs typeface="Arial Narrow"/>
        </a:defRPr>
      </a:lvl2pPr>
      <a:lvl3pPr marL="1143000" indent="-228600" algn="l" defTabSz="457200" rtl="0" eaLnBrk="1" latinLnBrk="0" hangingPunct="1">
        <a:spcBef>
          <a:spcPct val="20000"/>
        </a:spcBef>
        <a:buFont typeface="Arial"/>
        <a:buChar char="•"/>
        <a:defRPr sz="1600" kern="1200">
          <a:solidFill>
            <a:schemeClr val="tx1">
              <a:lumMod val="65000"/>
              <a:lumOff val="35000"/>
            </a:schemeClr>
          </a:solidFill>
          <a:latin typeface="Arial Narrow"/>
          <a:ea typeface="+mn-ea"/>
          <a:cs typeface="Arial Narrow"/>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jpeg"/><Relationship Id="rId7"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8.jpeg"/><Relationship Id="rId11" Type="http://schemas.openxmlformats.org/officeDocument/2006/relationships/image" Target="../media/image33.jpe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jpeg"/><Relationship Id="rId9" Type="http://schemas.openxmlformats.org/officeDocument/2006/relationships/image" Target="../media/image31.png"/></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3.xml"/><Relationship Id="rId11" Type="http://schemas.openxmlformats.org/officeDocument/2006/relationships/image" Target="../media/image38.png"/><Relationship Id="rId5" Type="http://schemas.openxmlformats.org/officeDocument/2006/relationships/diagramQuickStyle" Target="../diagrams/quickStyle3.xml"/><Relationship Id="rId15" Type="http://schemas.openxmlformats.org/officeDocument/2006/relationships/image" Target="../media/image42.png"/><Relationship Id="rId10" Type="http://schemas.openxmlformats.org/officeDocument/2006/relationships/image" Target="../media/image37.jpeg"/><Relationship Id="rId4" Type="http://schemas.openxmlformats.org/officeDocument/2006/relationships/diagramLayout" Target="../diagrams/layout3.xml"/><Relationship Id="rId9" Type="http://schemas.openxmlformats.org/officeDocument/2006/relationships/image" Target="../media/image36.png"/><Relationship Id="rId14" Type="http://schemas.openxmlformats.org/officeDocument/2006/relationships/image" Target="../media/image41.gif"/></Relationships>
</file>

<file path=ppt/slides/_rels/slide14.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7.png"/><Relationship Id="rId18" Type="http://schemas.openxmlformats.org/officeDocument/2006/relationships/image" Target="../media/image7.png"/><Relationship Id="rId3" Type="http://schemas.openxmlformats.org/officeDocument/2006/relationships/diagramData" Target="../diagrams/data4.xml"/><Relationship Id="rId21" Type="http://schemas.openxmlformats.org/officeDocument/2006/relationships/image" Target="../media/image54.jpeg"/><Relationship Id="rId7" Type="http://schemas.microsoft.com/office/2007/relationships/diagramDrawing" Target="../diagrams/drawing4.xml"/><Relationship Id="rId12" Type="http://schemas.openxmlformats.org/officeDocument/2006/relationships/image" Target="../media/image46.png"/><Relationship Id="rId17" Type="http://schemas.openxmlformats.org/officeDocument/2006/relationships/image" Target="../media/image51.png"/><Relationship Id="rId2" Type="http://schemas.openxmlformats.org/officeDocument/2006/relationships/notesSlide" Target="../notesSlides/notesSlide9.xml"/><Relationship Id="rId16" Type="http://schemas.openxmlformats.org/officeDocument/2006/relationships/image" Target="../media/image50.jpeg"/><Relationship Id="rId20" Type="http://schemas.openxmlformats.org/officeDocument/2006/relationships/image" Target="../media/image53.jpeg"/><Relationship Id="rId1" Type="http://schemas.openxmlformats.org/officeDocument/2006/relationships/slideLayout" Target="../slideLayouts/slideLayout5.xml"/><Relationship Id="rId6" Type="http://schemas.openxmlformats.org/officeDocument/2006/relationships/diagramColors" Target="../diagrams/colors4.xml"/><Relationship Id="rId11" Type="http://schemas.openxmlformats.org/officeDocument/2006/relationships/image" Target="../media/image45.png"/><Relationship Id="rId5" Type="http://schemas.openxmlformats.org/officeDocument/2006/relationships/diagramQuickStyle" Target="../diagrams/quickStyle4.xml"/><Relationship Id="rId15" Type="http://schemas.openxmlformats.org/officeDocument/2006/relationships/image" Target="../media/image49.png"/><Relationship Id="rId10" Type="http://schemas.openxmlformats.org/officeDocument/2006/relationships/image" Target="../media/image44.png"/><Relationship Id="rId19" Type="http://schemas.openxmlformats.org/officeDocument/2006/relationships/image" Target="../media/image52.jpeg"/><Relationship Id="rId4" Type="http://schemas.openxmlformats.org/officeDocument/2006/relationships/diagramLayout" Target="../diagrams/layout4.xml"/><Relationship Id="rId9" Type="http://schemas.openxmlformats.org/officeDocument/2006/relationships/image" Target="../media/image43.png"/><Relationship Id="rId14" Type="http://schemas.openxmlformats.org/officeDocument/2006/relationships/image" Target="../media/image48.png"/></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59.png"/><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image" Target="../media/image58.jpe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5.xml"/><Relationship Id="rId11" Type="http://schemas.openxmlformats.org/officeDocument/2006/relationships/image" Target="../media/image57.png"/><Relationship Id="rId5" Type="http://schemas.openxmlformats.org/officeDocument/2006/relationships/diagramQuickStyle" Target="../diagrams/quickStyle5.xml"/><Relationship Id="rId10" Type="http://schemas.openxmlformats.org/officeDocument/2006/relationships/image" Target="../media/image56.png"/><Relationship Id="rId4" Type="http://schemas.openxmlformats.org/officeDocument/2006/relationships/diagramLayout" Target="../diagrams/layout5.xml"/><Relationship Id="rId9" Type="http://schemas.openxmlformats.org/officeDocument/2006/relationships/image" Target="../media/image55.png"/></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64.jpeg"/><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image" Target="../media/image63.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Colors" Target="../diagrams/colors6.xml"/><Relationship Id="rId11" Type="http://schemas.openxmlformats.org/officeDocument/2006/relationships/image" Target="../media/image62.jpeg"/><Relationship Id="rId5" Type="http://schemas.openxmlformats.org/officeDocument/2006/relationships/diagramQuickStyle" Target="../diagrams/quickStyle6.xml"/><Relationship Id="rId10" Type="http://schemas.openxmlformats.org/officeDocument/2006/relationships/image" Target="../media/image61.png"/><Relationship Id="rId4" Type="http://schemas.openxmlformats.org/officeDocument/2006/relationships/diagramLayout" Target="../diagrams/layout6.xml"/><Relationship Id="rId9" Type="http://schemas.openxmlformats.org/officeDocument/2006/relationships/image" Target="../media/image60.png"/><Relationship Id="rId14" Type="http://schemas.openxmlformats.org/officeDocument/2006/relationships/image" Target="../media/image65.png"/></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diagramColors" Target="../diagrams/colors7.xml"/><Relationship Id="rId11" Type="http://schemas.openxmlformats.org/officeDocument/2006/relationships/image" Target="../media/image68.png"/><Relationship Id="rId5" Type="http://schemas.openxmlformats.org/officeDocument/2006/relationships/diagramQuickStyle" Target="../diagrams/quickStyle7.xml"/><Relationship Id="rId10" Type="http://schemas.openxmlformats.org/officeDocument/2006/relationships/image" Target="../media/image67.png"/><Relationship Id="rId4" Type="http://schemas.openxmlformats.org/officeDocument/2006/relationships/diagramLayout" Target="../diagrams/layout7.xml"/><Relationship Id="rId9" Type="http://schemas.openxmlformats.org/officeDocument/2006/relationships/image" Target="../media/image66.png"/></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52.jpeg"/><Relationship Id="rId18" Type="http://schemas.openxmlformats.org/officeDocument/2006/relationships/image" Target="../media/image70.png"/><Relationship Id="rId26" Type="http://schemas.openxmlformats.org/officeDocument/2006/relationships/image" Target="../media/image39.png"/><Relationship Id="rId3" Type="http://schemas.openxmlformats.org/officeDocument/2006/relationships/diagramData" Target="../diagrams/data8.xml"/><Relationship Id="rId21" Type="http://schemas.openxmlformats.org/officeDocument/2006/relationships/image" Target="../media/image44.png"/><Relationship Id="rId7" Type="http://schemas.microsoft.com/office/2007/relationships/diagramDrawing" Target="../diagrams/drawing8.xml"/><Relationship Id="rId12" Type="http://schemas.openxmlformats.org/officeDocument/2006/relationships/image" Target="../media/image7.png"/><Relationship Id="rId17" Type="http://schemas.openxmlformats.org/officeDocument/2006/relationships/image" Target="../media/image69.png"/><Relationship Id="rId25" Type="http://schemas.openxmlformats.org/officeDocument/2006/relationships/image" Target="../media/image38.png"/><Relationship Id="rId2" Type="http://schemas.openxmlformats.org/officeDocument/2006/relationships/notesSlide" Target="../notesSlides/notesSlide13.xml"/><Relationship Id="rId16" Type="http://schemas.openxmlformats.org/officeDocument/2006/relationships/image" Target="../media/image61.png"/><Relationship Id="rId20" Type="http://schemas.openxmlformats.org/officeDocument/2006/relationships/image" Target="../media/image43.png"/><Relationship Id="rId1" Type="http://schemas.openxmlformats.org/officeDocument/2006/relationships/slideLayout" Target="../slideLayouts/slideLayout5.xml"/><Relationship Id="rId6" Type="http://schemas.openxmlformats.org/officeDocument/2006/relationships/diagramColors" Target="../diagrams/colors8.xml"/><Relationship Id="rId11" Type="http://schemas.openxmlformats.org/officeDocument/2006/relationships/image" Target="../media/image51.png"/><Relationship Id="rId24" Type="http://schemas.openxmlformats.org/officeDocument/2006/relationships/image" Target="../media/image37.jpeg"/><Relationship Id="rId5" Type="http://schemas.openxmlformats.org/officeDocument/2006/relationships/diagramQuickStyle" Target="../diagrams/quickStyle8.xml"/><Relationship Id="rId15" Type="http://schemas.openxmlformats.org/officeDocument/2006/relationships/image" Target="../media/image67.png"/><Relationship Id="rId23" Type="http://schemas.openxmlformats.org/officeDocument/2006/relationships/image" Target="../media/image36.png"/><Relationship Id="rId28" Type="http://schemas.openxmlformats.org/officeDocument/2006/relationships/image" Target="../media/image56.png"/><Relationship Id="rId10" Type="http://schemas.openxmlformats.org/officeDocument/2006/relationships/image" Target="../media/image50.jpeg"/><Relationship Id="rId19" Type="http://schemas.openxmlformats.org/officeDocument/2006/relationships/image" Target="../media/image71.png"/><Relationship Id="rId4" Type="http://schemas.openxmlformats.org/officeDocument/2006/relationships/diagramLayout" Target="../diagrams/layout8.xml"/><Relationship Id="rId9" Type="http://schemas.openxmlformats.org/officeDocument/2006/relationships/image" Target="../media/image49.png"/><Relationship Id="rId14" Type="http://schemas.openxmlformats.org/officeDocument/2006/relationships/image" Target="../media/image66.png"/><Relationship Id="rId22" Type="http://schemas.openxmlformats.org/officeDocument/2006/relationships/image" Target="../media/image45.png"/><Relationship Id="rId27" Type="http://schemas.openxmlformats.org/officeDocument/2006/relationships/image" Target="../media/image5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image" Target="../media/image14.png"/><Relationship Id="rId5" Type="http://schemas.openxmlformats.org/officeDocument/2006/relationships/diagramQuickStyle" Target="../diagrams/quickStyle1.xml"/><Relationship Id="rId10" Type="http://schemas.openxmlformats.org/officeDocument/2006/relationships/image" Target="../media/image13.jpeg"/><Relationship Id="rId4" Type="http://schemas.openxmlformats.org/officeDocument/2006/relationships/diagramLayout" Target="../diagrams/layout1.xml"/><Relationship Id="rId9"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hyperlink" Target="http://snapsblog.com/i/285/snaps_nice_outlook__icon.jpg" TargetMode="External"/><Relationship Id="rId3" Type="http://schemas.openxmlformats.org/officeDocument/2006/relationships/image" Target="../media/image16.png"/><Relationship Id="rId7" Type="http://schemas.openxmlformats.org/officeDocument/2006/relationships/image" Target="../media/image6.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2.png"/><Relationship Id="rId5" Type="http://schemas.openxmlformats.org/officeDocument/2006/relationships/image" Target="../media/image18.jpeg"/><Relationship Id="rId10" Type="http://schemas.openxmlformats.org/officeDocument/2006/relationships/image" Target="../media/image21.png"/><Relationship Id="rId4" Type="http://schemas.openxmlformats.org/officeDocument/2006/relationships/image" Target="../media/image17.png"/><Relationship Id="rId9" Type="http://schemas.openxmlformats.org/officeDocument/2006/relationships/image" Target="../media/image20.jpe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432048" y="874043"/>
            <a:ext cx="8388424" cy="1080120"/>
            <a:chOff x="0" y="162000"/>
            <a:chExt cx="6624636" cy="818999"/>
          </a:xfrm>
          <a:solidFill>
            <a:schemeClr val="tx1">
              <a:lumMod val="65000"/>
              <a:lumOff val="35000"/>
            </a:schemeClr>
          </a:solidFill>
          <a:scene3d>
            <a:camera prst="orthographicFront"/>
            <a:lightRig rig="threePt" dir="t">
              <a:rot lat="0" lon="0" rev="7500000"/>
            </a:lightRig>
          </a:scene3d>
        </p:grpSpPr>
        <p:sp>
          <p:nvSpPr>
            <p:cNvPr id="6" name="Rounded Rectangle 5"/>
            <p:cNvSpPr/>
            <p:nvPr/>
          </p:nvSpPr>
          <p:spPr>
            <a:xfrm>
              <a:off x="0" y="162000"/>
              <a:ext cx="6624636" cy="818999"/>
            </a:xfrm>
            <a:prstGeom prst="roundRect">
              <a:avLst/>
            </a:prstGeom>
            <a:ln/>
          </p:spPr>
          <p:style>
            <a:lnRef idx="0">
              <a:schemeClr val="dk1"/>
            </a:lnRef>
            <a:fillRef idx="3">
              <a:schemeClr val="dk1"/>
            </a:fillRef>
            <a:effectRef idx="3">
              <a:schemeClr val="dk1"/>
            </a:effectRef>
            <a:fontRef idx="minor">
              <a:schemeClr val="lt1"/>
            </a:fontRef>
          </p:style>
        </p:sp>
        <p:sp>
          <p:nvSpPr>
            <p:cNvPr id="7" name="Rounded Rectangle 4"/>
            <p:cNvSpPr/>
            <p:nvPr/>
          </p:nvSpPr>
          <p:spPr>
            <a:xfrm>
              <a:off x="39980" y="201980"/>
              <a:ext cx="6544676" cy="739039"/>
            </a:xfrm>
            <a:prstGeom prst="rect">
              <a:avLst/>
            </a:prstGeom>
            <a:ln/>
            <a:scene3d>
              <a:camera prst="orthographicFront">
                <a:rot lat="0" lon="0" rev="0"/>
              </a:camera>
              <a:lightRig rig="threePt" dir="t">
                <a:rot lat="0" lon="0" rev="1200000"/>
              </a:lightRig>
            </a:scene3d>
            <a:sp3d>
              <a:bevelT w="63500" h="25400" prst="softRound"/>
            </a:sp3d>
          </p:spPr>
          <p:style>
            <a:lnRef idx="0">
              <a:schemeClr val="dk1"/>
            </a:lnRef>
            <a:fillRef idx="3">
              <a:schemeClr val="dk1"/>
            </a:fillRef>
            <a:effectRef idx="3">
              <a:schemeClr val="dk1"/>
            </a:effectRef>
            <a:fontRef idx="minor">
              <a:schemeClr val="lt1"/>
            </a:fontRef>
          </p:style>
          <p:txBody>
            <a:bodyPr lIns="133350" tIns="133350" rIns="133350" bIns="133350" spcCol="1270" anchor="ctr"/>
            <a:lstStyle/>
            <a:p>
              <a:pPr algn="ctr" defTabSz="1555750">
                <a:lnSpc>
                  <a:spcPct val="90000"/>
                </a:lnSpc>
                <a:spcAft>
                  <a:spcPct val="35000"/>
                </a:spcAft>
                <a:defRPr/>
              </a:pPr>
              <a:r>
                <a:rPr lang="en-GB" sz="2800" dirty="0">
                  <a:solidFill>
                    <a:schemeClr val="bg1"/>
                  </a:solidFill>
                  <a:latin typeface="Helvetica" pitchFamily="34" charset="0"/>
                </a:rPr>
                <a:t>The Power of Demand Generation</a:t>
              </a:r>
              <a:endParaRPr lang="en-US" sz="2800" dirty="0">
                <a:solidFill>
                  <a:schemeClr val="bg1"/>
                </a:solidFill>
                <a:latin typeface="Helvetica" pitchFamily="34" charset="0"/>
              </a:endParaRPr>
            </a:p>
          </p:txBody>
        </p:sp>
      </p:grpSp>
      <p:sp>
        <p:nvSpPr>
          <p:cNvPr id="11" name="Oval 10"/>
          <p:cNvSpPr/>
          <p:nvPr/>
        </p:nvSpPr>
        <p:spPr>
          <a:xfrm>
            <a:off x="2789238" y="2084388"/>
            <a:ext cx="3600450" cy="36004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9" name="Picture 5" descr="Lead Generation Process Circle"/>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822575" y="2124075"/>
            <a:ext cx="3533775" cy="3522663"/>
          </a:xfrm>
          <a:prstGeom prst="rect">
            <a:avLst/>
          </a:prstGeom>
          <a:noFill/>
          <a:ln w="9525">
            <a:noFill/>
            <a:miter lim="800000"/>
            <a:headEnd/>
            <a:tailEnd/>
          </a:ln>
        </p:spPr>
      </p:pic>
      <p:sp>
        <p:nvSpPr>
          <p:cNvPr id="6150" name="TextBox 9"/>
          <p:cNvSpPr txBox="1">
            <a:spLocks noChangeArrowheads="1"/>
          </p:cNvSpPr>
          <p:nvPr/>
        </p:nvSpPr>
        <p:spPr bwMode="auto">
          <a:xfrm>
            <a:off x="3725863" y="3567113"/>
            <a:ext cx="1601721" cy="461665"/>
          </a:xfrm>
          <a:prstGeom prst="rect">
            <a:avLst/>
          </a:prstGeom>
          <a:noFill/>
          <a:ln w="9525">
            <a:noFill/>
            <a:miter lim="800000"/>
            <a:headEnd/>
            <a:tailEnd/>
          </a:ln>
        </p:spPr>
        <p:txBody>
          <a:bodyPr wrap="none">
            <a:spAutoFit/>
          </a:bodyPr>
          <a:lstStyle/>
          <a:p>
            <a:pPr algn="ctr"/>
            <a:r>
              <a:rPr lang="en-US" sz="1200" b="1" dirty="0"/>
              <a:t>Customer Behavior</a:t>
            </a:r>
          </a:p>
          <a:p>
            <a:pPr algn="ctr"/>
            <a:r>
              <a:rPr lang="en-US" sz="1200" b="1" dirty="0"/>
              <a:t>&amp; Buying Cycle</a:t>
            </a:r>
          </a:p>
        </p:txBody>
      </p:sp>
      <p:sp>
        <p:nvSpPr>
          <p:cNvPr id="8" name="Subtitle 9"/>
          <p:cNvSpPr>
            <a:spLocks noGrp="1"/>
          </p:cNvSpPr>
          <p:nvPr>
            <p:ph type="subTitle" idx="1"/>
          </p:nvPr>
        </p:nvSpPr>
        <p:spPr>
          <a:xfrm>
            <a:off x="5721350" y="5807075"/>
            <a:ext cx="3384550" cy="358775"/>
          </a:xfrm>
        </p:spPr>
        <p:txBody>
          <a:bodyPr>
            <a:normAutofit/>
          </a:bodyPr>
          <a:lstStyle/>
          <a:p>
            <a:pPr algn="r"/>
            <a:r>
              <a:rPr lang="en-US" sz="1400" dirty="0" smtClean="0"/>
              <a:t>www.mardevdm2.com</a:t>
            </a:r>
          </a:p>
        </p:txBody>
      </p:sp>
      <p:sp>
        <p:nvSpPr>
          <p:cNvPr id="10" name="Subtitle 9"/>
          <p:cNvSpPr txBox="1">
            <a:spLocks/>
          </p:cNvSpPr>
          <p:nvPr/>
        </p:nvSpPr>
        <p:spPr>
          <a:xfrm>
            <a:off x="6638925" y="4995863"/>
            <a:ext cx="2466975" cy="728662"/>
          </a:xfrm>
          <a:prstGeom prst="rect">
            <a:avLst/>
          </a:prstGeom>
        </p:spPr>
        <p:txBody>
          <a:bodyPr vert="horz" lIns="91440" tIns="45720" rIns="91440" bIns="45720" rtlCol="0">
            <a:normAutofit/>
          </a:bodyPr>
          <a:lstStyle/>
          <a:p>
            <a:pPr marL="0" marR="0" lvl="0" indent="0" algn="r" defTabSz="457200" rtl="0" eaLnBrk="1" fontAlgn="auto" latinLnBrk="0" hangingPunct="1">
              <a:lnSpc>
                <a:spcPct val="100000"/>
              </a:lnSpc>
              <a:spcBef>
                <a:spcPct val="20000"/>
              </a:spcBef>
              <a:spcAft>
                <a:spcPts val="0"/>
              </a:spcAft>
              <a:buClrTx/>
              <a:buSzTx/>
              <a:buFont typeface="Arial"/>
              <a:buNone/>
              <a:tabLst/>
              <a:defRPr/>
            </a:pPr>
            <a:endParaRPr kumimoji="0" lang="en-US" sz="1600" b="0" i="0" u="none" strike="noStrike" kern="1200" cap="none" spc="0" normalizeH="0" baseline="0" noProof="0" dirty="0" smtClean="0">
              <a:ln>
                <a:noFill/>
              </a:ln>
              <a:solidFill>
                <a:srgbClr val="FFFFFF"/>
              </a:solidFill>
              <a:effectLst/>
              <a:uLnTx/>
              <a:uFillTx/>
              <a:latin typeface="Arial Narrow"/>
              <a:ea typeface="+mn-ea"/>
              <a:cs typeface="Arial Narrow"/>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omment 24"/>
          <p:cNvSpPr>
            <a:spLocks noChangeArrowheads="1"/>
          </p:cNvSpPr>
          <p:nvPr/>
        </p:nvSpPr>
        <p:spPr bwMode="auto">
          <a:xfrm>
            <a:off x="1657351" y="4883917"/>
            <a:ext cx="1053164" cy="929897"/>
          </a:xfrm>
          <a:prstGeom prst="roundRect">
            <a:avLst/>
          </a:prstGeom>
          <a:solidFill>
            <a:schemeClr val="bg1"/>
          </a:solidFill>
          <a:ln>
            <a:solidFill>
              <a:srgbClr val="4C4B4A"/>
            </a:solidFill>
            <a:headEnd/>
            <a:tailEnd/>
          </a:ln>
          <a:effectLst/>
        </p:spPr>
        <p:style>
          <a:lnRef idx="0">
            <a:schemeClr val="accent4"/>
          </a:lnRef>
          <a:fillRef idx="3">
            <a:schemeClr val="accent4"/>
          </a:fillRef>
          <a:effectRef idx="3">
            <a:schemeClr val="accent4"/>
          </a:effectRef>
          <a:fontRef idx="minor">
            <a:schemeClr val="lt1"/>
          </a:fontRef>
        </p:style>
        <p:txBody>
          <a:bodyPr anchor="ctr"/>
          <a:lstStyle/>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r>
              <a:rPr lang="en-US" sz="1200" dirty="0">
                <a:solidFill>
                  <a:schemeClr val="tx2"/>
                </a:solidFill>
                <a:ea typeface="ＭＳ Ｐゴシック"/>
                <a:cs typeface="Arial" pitchFamily="34" charset="0"/>
              </a:rPr>
              <a:t>Marketing validates </a:t>
            </a:r>
            <a:r>
              <a:rPr lang="en-US" sz="1200" dirty="0" smtClean="0">
                <a:solidFill>
                  <a:schemeClr val="tx2"/>
                </a:solidFill>
                <a:ea typeface="ＭＳ Ｐゴシック"/>
                <a:cs typeface="Arial" pitchFamily="34" charset="0"/>
              </a:rPr>
              <a:t>interest</a:t>
            </a:r>
          </a:p>
          <a:p>
            <a:pPr algn="ctr" defTabSz="457200">
              <a:spcAft>
                <a:spcPct val="20000"/>
              </a:spcAft>
              <a:defRPr/>
            </a:pPr>
            <a:r>
              <a:rPr lang="en-US" sz="1200" dirty="0" smtClean="0">
                <a:solidFill>
                  <a:schemeClr val="tx2"/>
                </a:solidFill>
                <a:ea typeface="ＭＳ Ｐゴシック"/>
                <a:cs typeface="Arial" pitchFamily="34" charset="0"/>
              </a:rPr>
              <a:t>(MAL)</a:t>
            </a: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p:txBody>
      </p:sp>
      <p:sp>
        <p:nvSpPr>
          <p:cNvPr id="147" name="Comment 24"/>
          <p:cNvSpPr>
            <a:spLocks noChangeArrowheads="1"/>
          </p:cNvSpPr>
          <p:nvPr/>
        </p:nvSpPr>
        <p:spPr bwMode="auto">
          <a:xfrm>
            <a:off x="2810938" y="4883917"/>
            <a:ext cx="1053164" cy="929897"/>
          </a:xfrm>
          <a:prstGeom prst="roundRect">
            <a:avLst/>
          </a:prstGeom>
          <a:solidFill>
            <a:schemeClr val="bg1"/>
          </a:solidFill>
          <a:ln>
            <a:solidFill>
              <a:srgbClr val="4C4B4A"/>
            </a:solidFill>
            <a:headEnd/>
            <a:tailEnd/>
          </a:ln>
          <a:effectLst/>
        </p:spPr>
        <p:style>
          <a:lnRef idx="0">
            <a:schemeClr val="accent4"/>
          </a:lnRef>
          <a:fillRef idx="3">
            <a:schemeClr val="accent4"/>
          </a:fillRef>
          <a:effectRef idx="3">
            <a:schemeClr val="accent4"/>
          </a:effectRef>
          <a:fontRef idx="minor">
            <a:schemeClr val="lt1"/>
          </a:fontRef>
        </p:style>
        <p:txBody>
          <a:bodyPr anchor="ctr"/>
          <a:lstStyle/>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r>
              <a:rPr lang="en-US" sz="1200" dirty="0">
                <a:solidFill>
                  <a:schemeClr val="tx2"/>
                </a:solidFill>
                <a:ea typeface="ＭＳ Ｐゴシック"/>
                <a:cs typeface="Arial" pitchFamily="34" charset="0"/>
              </a:rPr>
              <a:t>Marketing nurtures to sales </a:t>
            </a:r>
            <a:r>
              <a:rPr lang="en-US" sz="1200" dirty="0" smtClean="0">
                <a:solidFill>
                  <a:schemeClr val="tx2"/>
                </a:solidFill>
                <a:ea typeface="ＭＳ Ｐゴシック"/>
                <a:cs typeface="Arial" pitchFamily="34" charset="0"/>
              </a:rPr>
              <a:t>ready</a:t>
            </a:r>
          </a:p>
          <a:p>
            <a:pPr algn="ctr" defTabSz="457200">
              <a:spcAft>
                <a:spcPct val="20000"/>
              </a:spcAft>
              <a:defRPr/>
            </a:pPr>
            <a:r>
              <a:rPr lang="en-US" sz="1200" dirty="0" smtClean="0">
                <a:solidFill>
                  <a:schemeClr val="tx2"/>
                </a:solidFill>
                <a:ea typeface="ＭＳ Ｐゴシック"/>
                <a:cs typeface="Arial" pitchFamily="34" charset="0"/>
              </a:rPr>
              <a:t>(MQL)</a:t>
            </a: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p:txBody>
      </p:sp>
      <p:sp>
        <p:nvSpPr>
          <p:cNvPr id="148" name="Comment 24"/>
          <p:cNvSpPr>
            <a:spLocks noChangeArrowheads="1"/>
          </p:cNvSpPr>
          <p:nvPr/>
        </p:nvSpPr>
        <p:spPr bwMode="auto">
          <a:xfrm>
            <a:off x="3949768" y="4876927"/>
            <a:ext cx="1053164" cy="936887"/>
          </a:xfrm>
          <a:prstGeom prst="roundRect">
            <a:avLst/>
          </a:prstGeom>
          <a:solidFill>
            <a:schemeClr val="bg1"/>
          </a:solidFill>
          <a:ln>
            <a:solidFill>
              <a:srgbClr val="4C4B4A"/>
            </a:solidFill>
            <a:headEnd/>
            <a:tailEnd/>
          </a:ln>
          <a:effectLst/>
        </p:spPr>
        <p:style>
          <a:lnRef idx="0">
            <a:schemeClr val="accent4"/>
          </a:lnRef>
          <a:fillRef idx="3">
            <a:schemeClr val="accent4"/>
          </a:fillRef>
          <a:effectRef idx="3">
            <a:schemeClr val="accent4"/>
          </a:effectRef>
          <a:fontRef idx="minor">
            <a:schemeClr val="lt1"/>
          </a:fontRef>
        </p:style>
        <p:txBody>
          <a:bodyPr anchor="ctr"/>
          <a:lstStyle/>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r>
              <a:rPr lang="en-US" sz="1200" dirty="0">
                <a:solidFill>
                  <a:schemeClr val="tx2"/>
                </a:solidFill>
                <a:ea typeface="ＭＳ Ｐゴシック"/>
                <a:cs typeface="Arial" pitchFamily="34" charset="0"/>
              </a:rPr>
              <a:t>Sales </a:t>
            </a:r>
            <a:r>
              <a:rPr lang="en-US" sz="1200" dirty="0" smtClean="0">
                <a:solidFill>
                  <a:schemeClr val="tx2"/>
                </a:solidFill>
                <a:ea typeface="ＭＳ Ｐゴシック"/>
                <a:cs typeface="Arial" pitchFamily="34" charset="0"/>
              </a:rPr>
              <a:t>accepts ownership</a:t>
            </a:r>
          </a:p>
          <a:p>
            <a:pPr algn="ctr" defTabSz="457200">
              <a:spcAft>
                <a:spcPct val="20000"/>
              </a:spcAft>
              <a:defRPr/>
            </a:pPr>
            <a:r>
              <a:rPr lang="en-US" sz="1200" dirty="0" smtClean="0">
                <a:solidFill>
                  <a:schemeClr val="tx2"/>
                </a:solidFill>
                <a:ea typeface="ＭＳ Ｐゴシック"/>
                <a:cs typeface="Arial" pitchFamily="34" charset="0"/>
              </a:rPr>
              <a:t>(SAL)</a:t>
            </a: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p:txBody>
      </p:sp>
      <p:sp>
        <p:nvSpPr>
          <p:cNvPr id="149" name="Comment 24"/>
          <p:cNvSpPr>
            <a:spLocks noChangeArrowheads="1"/>
          </p:cNvSpPr>
          <p:nvPr/>
        </p:nvSpPr>
        <p:spPr bwMode="auto">
          <a:xfrm>
            <a:off x="5081229" y="4862641"/>
            <a:ext cx="1053164" cy="936887"/>
          </a:xfrm>
          <a:prstGeom prst="roundRect">
            <a:avLst/>
          </a:prstGeom>
          <a:solidFill>
            <a:schemeClr val="bg1"/>
          </a:solidFill>
          <a:ln>
            <a:solidFill>
              <a:srgbClr val="4C4B4A"/>
            </a:solidFill>
            <a:headEnd/>
            <a:tailEnd/>
          </a:ln>
          <a:effectLst/>
        </p:spPr>
        <p:style>
          <a:lnRef idx="0">
            <a:schemeClr val="accent4"/>
          </a:lnRef>
          <a:fillRef idx="3">
            <a:schemeClr val="accent4"/>
          </a:fillRef>
          <a:effectRef idx="3">
            <a:schemeClr val="accent4"/>
          </a:effectRef>
          <a:fontRef idx="minor">
            <a:schemeClr val="lt1"/>
          </a:fontRef>
        </p:style>
        <p:txBody>
          <a:bodyPr anchor="ctr"/>
          <a:lstStyle/>
          <a:p>
            <a:pPr algn="ctr" defTabSz="457200">
              <a:spcAft>
                <a:spcPct val="20000"/>
              </a:spcAft>
              <a:defRPr/>
            </a:pPr>
            <a:endParaRPr lang="en-US" sz="1200" dirty="0">
              <a:solidFill>
                <a:schemeClr val="tx2"/>
              </a:solidFill>
              <a:cs typeface="Arial" pitchFamily="34" charset="0"/>
            </a:endParaRPr>
          </a:p>
          <a:p>
            <a:pPr algn="ctr" defTabSz="457200">
              <a:spcAft>
                <a:spcPct val="20000"/>
              </a:spcAft>
              <a:defRPr/>
            </a:pPr>
            <a:endParaRPr lang="en-US" sz="1200" dirty="0">
              <a:solidFill>
                <a:schemeClr val="tx2"/>
              </a:solidFill>
              <a:cs typeface="Arial" pitchFamily="34" charset="0"/>
            </a:endParaRPr>
          </a:p>
          <a:p>
            <a:pPr algn="ctr" defTabSz="457200">
              <a:spcAft>
                <a:spcPct val="20000"/>
              </a:spcAft>
              <a:defRPr/>
            </a:pPr>
            <a:endParaRPr lang="en-US" sz="1200" dirty="0">
              <a:solidFill>
                <a:schemeClr val="tx2"/>
              </a:solidFill>
              <a:cs typeface="Arial" pitchFamily="34" charset="0"/>
            </a:endParaRPr>
          </a:p>
          <a:p>
            <a:pPr algn="ctr" defTabSz="457200">
              <a:spcAft>
                <a:spcPct val="20000"/>
              </a:spcAft>
              <a:defRPr/>
            </a:pPr>
            <a:r>
              <a:rPr lang="en-US" sz="1200" dirty="0">
                <a:solidFill>
                  <a:schemeClr val="tx2"/>
                </a:solidFill>
                <a:cs typeface="Arial" pitchFamily="34" charset="0"/>
              </a:rPr>
              <a:t>Sales validates BANT </a:t>
            </a:r>
            <a:r>
              <a:rPr lang="en-US" sz="1200" dirty="0" smtClean="0">
                <a:solidFill>
                  <a:schemeClr val="tx2"/>
                </a:solidFill>
                <a:cs typeface="Arial" pitchFamily="34" charset="0"/>
              </a:rPr>
              <a:t>criteria</a:t>
            </a:r>
          </a:p>
          <a:p>
            <a:pPr algn="ctr" defTabSz="457200">
              <a:spcAft>
                <a:spcPct val="20000"/>
              </a:spcAft>
              <a:defRPr/>
            </a:pPr>
            <a:r>
              <a:rPr lang="en-US" sz="1200" dirty="0" smtClean="0">
                <a:solidFill>
                  <a:schemeClr val="tx2"/>
                </a:solidFill>
                <a:cs typeface="Arial" pitchFamily="34" charset="0"/>
              </a:rPr>
              <a:t>(SQL)</a:t>
            </a:r>
            <a:endParaRPr lang="en-US" sz="1200" dirty="0">
              <a:solidFill>
                <a:schemeClr val="tx2"/>
              </a:solidFill>
              <a:cs typeface="Arial" pitchFamily="34" charset="0"/>
            </a:endParaRPr>
          </a:p>
          <a:p>
            <a:pPr algn="ctr" defTabSz="457200">
              <a:spcAft>
                <a:spcPct val="20000"/>
              </a:spcAft>
              <a:defRPr/>
            </a:pPr>
            <a:endParaRPr lang="en-US" sz="1200" dirty="0">
              <a:solidFill>
                <a:schemeClr val="tx2"/>
              </a:solidFill>
              <a:cs typeface="Arial" pitchFamily="34" charset="0"/>
            </a:endParaRPr>
          </a:p>
          <a:p>
            <a:pPr algn="ctr" defTabSz="457200">
              <a:spcAft>
                <a:spcPct val="20000"/>
              </a:spcAft>
              <a:defRPr/>
            </a:pPr>
            <a:endParaRPr lang="en-US" sz="1200" dirty="0">
              <a:solidFill>
                <a:schemeClr val="tx2"/>
              </a:solidFill>
              <a:cs typeface="Arial" pitchFamily="34" charset="0"/>
            </a:endParaRPr>
          </a:p>
          <a:p>
            <a:pPr algn="ctr" defTabSz="457200">
              <a:spcAft>
                <a:spcPct val="20000"/>
              </a:spcAft>
              <a:defRPr/>
            </a:pPr>
            <a:endParaRPr lang="en-US" sz="1200" dirty="0">
              <a:solidFill>
                <a:schemeClr val="tx2"/>
              </a:solidFill>
              <a:cs typeface="Arial" pitchFamily="34" charset="0"/>
            </a:endParaRPr>
          </a:p>
        </p:txBody>
      </p:sp>
      <p:sp>
        <p:nvSpPr>
          <p:cNvPr id="150" name="Comment 24"/>
          <p:cNvSpPr>
            <a:spLocks noChangeArrowheads="1"/>
          </p:cNvSpPr>
          <p:nvPr/>
        </p:nvSpPr>
        <p:spPr bwMode="auto">
          <a:xfrm>
            <a:off x="6213764" y="4862641"/>
            <a:ext cx="1053164" cy="936887"/>
          </a:xfrm>
          <a:prstGeom prst="roundRect">
            <a:avLst/>
          </a:prstGeom>
          <a:solidFill>
            <a:schemeClr val="bg1"/>
          </a:solidFill>
          <a:ln>
            <a:solidFill>
              <a:srgbClr val="4C4B4A"/>
            </a:solidFill>
            <a:headEnd/>
            <a:tailEnd/>
          </a:ln>
          <a:effectLst/>
        </p:spPr>
        <p:style>
          <a:lnRef idx="0">
            <a:schemeClr val="accent4"/>
          </a:lnRef>
          <a:fillRef idx="3">
            <a:schemeClr val="accent4"/>
          </a:fillRef>
          <a:effectRef idx="3">
            <a:schemeClr val="accent4"/>
          </a:effectRef>
          <a:fontRef idx="minor">
            <a:schemeClr val="lt1"/>
          </a:fontRef>
        </p:style>
        <p:txBody>
          <a:bodyPr anchor="ctr"/>
          <a:lstStyle/>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r>
              <a:rPr lang="en-US" sz="1200" dirty="0">
                <a:solidFill>
                  <a:schemeClr val="tx2"/>
                </a:solidFill>
                <a:ea typeface="ＭＳ Ｐゴシック"/>
                <a:cs typeface="Arial" pitchFamily="34" charset="0"/>
              </a:rPr>
              <a:t>Sales closes revenue </a:t>
            </a:r>
            <a:r>
              <a:rPr lang="en-US" sz="1200" dirty="0" smtClean="0">
                <a:solidFill>
                  <a:schemeClr val="tx2"/>
                </a:solidFill>
                <a:ea typeface="ＭＳ Ｐゴシック"/>
                <a:cs typeface="Arial" pitchFamily="34" charset="0"/>
              </a:rPr>
              <a:t>opportunity</a:t>
            </a:r>
          </a:p>
          <a:p>
            <a:pPr algn="ctr" defTabSz="457200">
              <a:spcAft>
                <a:spcPct val="20000"/>
              </a:spcAft>
              <a:defRPr/>
            </a:pPr>
            <a:r>
              <a:rPr lang="en-US" sz="1200" dirty="0" smtClean="0">
                <a:solidFill>
                  <a:schemeClr val="tx2"/>
                </a:solidFill>
                <a:ea typeface="ＭＳ Ｐゴシック"/>
                <a:cs typeface="Arial" pitchFamily="34" charset="0"/>
              </a:rPr>
              <a:t>($$)</a:t>
            </a: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a:p>
            <a:pPr algn="ctr" defTabSz="457200">
              <a:spcAft>
                <a:spcPct val="20000"/>
              </a:spcAft>
              <a:defRPr/>
            </a:pPr>
            <a:endParaRPr lang="en-US" sz="1200" dirty="0">
              <a:solidFill>
                <a:schemeClr val="tx2"/>
              </a:solidFill>
              <a:ea typeface="ＭＳ Ｐゴシック"/>
              <a:cs typeface="Arial" pitchFamily="34" charset="0"/>
            </a:endParaRPr>
          </a:p>
        </p:txBody>
      </p:sp>
      <p:sp>
        <p:nvSpPr>
          <p:cNvPr id="21526" name="Text Box 12"/>
          <p:cNvSpPr txBox="1">
            <a:spLocks noChangeArrowheads="1"/>
          </p:cNvSpPr>
          <p:nvPr/>
        </p:nvSpPr>
        <p:spPr bwMode="auto">
          <a:xfrm>
            <a:off x="951632" y="1104900"/>
            <a:ext cx="3794125" cy="304800"/>
          </a:xfrm>
          <a:prstGeom prst="rect">
            <a:avLst/>
          </a:prstGeom>
          <a:noFill/>
          <a:ln w="9525">
            <a:noFill/>
            <a:miter lim="800000"/>
            <a:headEnd type="none" w="sm" len="sm"/>
            <a:tailEnd type="none" w="sm" len="sm"/>
          </a:ln>
        </p:spPr>
        <p:txBody>
          <a:bodyPr>
            <a:spAutoFit/>
          </a:bodyPr>
          <a:lstStyle/>
          <a:p>
            <a:pPr defTabSz="457200" eaLnBrk="0" hangingPunct="0"/>
            <a:r>
              <a:rPr lang="en-US" sz="1400" b="1" dirty="0">
                <a:solidFill>
                  <a:srgbClr val="4C4B4A"/>
                </a:solidFill>
                <a:ea typeface="ＭＳ Ｐゴシック"/>
                <a:cs typeface="ＭＳ Ｐゴシック"/>
              </a:rPr>
              <a:t>Customer Buying Process</a:t>
            </a:r>
          </a:p>
        </p:txBody>
      </p:sp>
      <p:sp>
        <p:nvSpPr>
          <p:cNvPr id="21545" name="Text Box 12"/>
          <p:cNvSpPr txBox="1">
            <a:spLocks noChangeArrowheads="1"/>
          </p:cNvSpPr>
          <p:nvPr/>
        </p:nvSpPr>
        <p:spPr bwMode="auto">
          <a:xfrm>
            <a:off x="955675" y="5961062"/>
            <a:ext cx="6635750" cy="304800"/>
          </a:xfrm>
          <a:prstGeom prst="rect">
            <a:avLst/>
          </a:prstGeom>
          <a:noFill/>
          <a:ln w="9525">
            <a:noFill/>
            <a:miter lim="800000"/>
            <a:headEnd type="none" w="sm" len="sm"/>
            <a:tailEnd type="none" w="sm" len="sm"/>
          </a:ln>
        </p:spPr>
        <p:txBody>
          <a:bodyPr wrap="square">
            <a:spAutoFit/>
          </a:bodyPr>
          <a:lstStyle/>
          <a:p>
            <a:pPr defTabSz="457200" eaLnBrk="0" hangingPunct="0"/>
            <a:r>
              <a:rPr lang="en-US" sz="1400" b="1" dirty="0">
                <a:solidFill>
                  <a:srgbClr val="4C4B4A"/>
                </a:solidFill>
                <a:ea typeface="ＭＳ Ｐゴシック"/>
                <a:cs typeface="ＭＳ Ｐゴシック"/>
              </a:rPr>
              <a:t>Sales &amp; Marketing Process:</a:t>
            </a:r>
          </a:p>
        </p:txBody>
      </p:sp>
      <p:sp>
        <p:nvSpPr>
          <p:cNvPr id="21547" name="Rectangle 52"/>
          <p:cNvSpPr>
            <a:spLocks noChangeArrowheads="1"/>
          </p:cNvSpPr>
          <p:nvPr/>
        </p:nvSpPr>
        <p:spPr bwMode="auto">
          <a:xfrm>
            <a:off x="3332163" y="5934075"/>
            <a:ext cx="3673475" cy="358775"/>
          </a:xfrm>
          <a:prstGeom prst="rect">
            <a:avLst/>
          </a:prstGeom>
          <a:noFill/>
          <a:ln w="9525">
            <a:noFill/>
            <a:miter lim="800000"/>
            <a:headEnd/>
            <a:tailEnd/>
          </a:ln>
        </p:spPr>
        <p:txBody>
          <a:bodyPr wrap="none" anchor="ctr"/>
          <a:lstStyle/>
          <a:p>
            <a:r>
              <a:rPr lang="en-US" sz="1400" b="1" dirty="0">
                <a:solidFill>
                  <a:srgbClr val="340065"/>
                </a:solidFill>
              </a:rPr>
              <a:t>The process you need that together, we support</a:t>
            </a:r>
          </a:p>
        </p:txBody>
      </p:sp>
      <p:sp>
        <p:nvSpPr>
          <p:cNvPr id="39" name="Rectangle 2"/>
          <p:cNvSpPr txBox="1">
            <a:spLocks noChangeArrowheads="1"/>
          </p:cNvSpPr>
          <p:nvPr/>
        </p:nvSpPr>
        <p:spPr bwMode="auto">
          <a:xfrm>
            <a:off x="342900" y="146050"/>
            <a:ext cx="8801100" cy="762000"/>
          </a:xfrm>
          <a:prstGeom prst="rect">
            <a:avLst/>
          </a:prstGeom>
          <a:noFill/>
          <a:ln w="9525">
            <a:noFill/>
            <a:miter lim="800000"/>
            <a:headEnd/>
            <a:tailEnd/>
          </a:ln>
        </p:spPr>
        <p:txBody>
          <a:bodyPr anchor="ctr"/>
          <a:lstStyle/>
          <a:p>
            <a:pPr>
              <a:defRPr/>
            </a:pPr>
            <a:r>
              <a:rPr lang="en-US" sz="3200" dirty="0">
                <a:solidFill>
                  <a:srgbClr val="4C4B4A"/>
                </a:solidFill>
                <a:latin typeface="Arial Narrow" pitchFamily="34" charset="0"/>
                <a:ea typeface="ＭＳ Ｐゴシック"/>
                <a:cs typeface="ＭＳ Ｐゴシック"/>
              </a:rPr>
              <a:t>Define Opportunities to Accelerate Sales</a:t>
            </a:r>
          </a:p>
        </p:txBody>
      </p:sp>
      <p:pic>
        <p:nvPicPr>
          <p:cNvPr id="42" name="Picture 41" descr="buyer_cycle_image.gif"/>
          <p:cNvPicPr>
            <a:picLocks noChangeAspect="1"/>
          </p:cNvPicPr>
          <p:nvPr/>
        </p:nvPicPr>
        <p:blipFill>
          <a:blip r:embed="rId3"/>
          <a:stretch>
            <a:fillRect/>
          </a:stretch>
        </p:blipFill>
        <p:spPr>
          <a:xfrm>
            <a:off x="881063" y="1400175"/>
            <a:ext cx="6948488" cy="3353206"/>
          </a:xfrm>
          <a:prstGeom prst="rect">
            <a:avLst/>
          </a:prstGeom>
        </p:spPr>
      </p:pic>
    </p:spTree>
  </p:cSld>
  <p:clrMapOvr>
    <a:masterClrMapping/>
  </p:clrMapOvr>
  <p:transition>
    <p:check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7"/>
          <p:cNvGrpSpPr>
            <a:grpSpLocks/>
          </p:cNvGrpSpPr>
          <p:nvPr/>
        </p:nvGrpSpPr>
        <p:grpSpPr bwMode="auto">
          <a:xfrm>
            <a:off x="830263" y="2163763"/>
            <a:ext cx="1919287" cy="1057275"/>
            <a:chOff x="762000" y="2411413"/>
            <a:chExt cx="1919288" cy="1057275"/>
          </a:xfrm>
        </p:grpSpPr>
        <p:pic>
          <p:nvPicPr>
            <p:cNvPr id="22555" name="Picture 31" descr="MarketingAutomation"/>
            <p:cNvPicPr>
              <a:picLocks noChangeAspect="1" noChangeArrowheads="1"/>
            </p:cNvPicPr>
            <p:nvPr/>
          </p:nvPicPr>
          <p:blipFill>
            <a:blip r:embed="rId3"/>
            <a:srcRect/>
            <a:stretch>
              <a:fillRect/>
            </a:stretch>
          </p:blipFill>
          <p:spPr bwMode="auto">
            <a:xfrm>
              <a:off x="1171575" y="2411413"/>
              <a:ext cx="1106488" cy="765175"/>
            </a:xfrm>
            <a:prstGeom prst="rect">
              <a:avLst/>
            </a:prstGeom>
            <a:noFill/>
            <a:ln w="9525">
              <a:noFill/>
              <a:miter lim="800000"/>
              <a:headEnd/>
              <a:tailEnd/>
            </a:ln>
          </p:spPr>
        </p:pic>
        <p:sp>
          <p:nvSpPr>
            <p:cNvPr id="50" name="Rectangle 49"/>
            <p:cNvSpPr/>
            <p:nvPr/>
          </p:nvSpPr>
          <p:spPr>
            <a:xfrm>
              <a:off x="762000" y="3163888"/>
              <a:ext cx="1919288" cy="304800"/>
            </a:xfrm>
            <a:prstGeom prst="rect">
              <a:avLst/>
            </a:prstGeom>
          </p:spPr>
          <p:txBody>
            <a:bodyPr>
              <a:spAutoFit/>
            </a:bodyPr>
            <a:lstStyle/>
            <a:p>
              <a:pPr algn="ctr" defTabSz="457200">
                <a:defRPr/>
              </a:pPr>
              <a:r>
                <a:rPr lang="en-US" sz="1400" dirty="0">
                  <a:solidFill>
                    <a:schemeClr val="accent6"/>
                  </a:solidFill>
                  <a:latin typeface="Arial" charset="0"/>
                  <a:ea typeface="ＭＳ Ｐゴシック" pitchFamily="-65" charset="-128"/>
                </a:rPr>
                <a:t>Triggered Automation</a:t>
              </a:r>
              <a:endParaRPr lang="en-US" sz="1400" dirty="0">
                <a:latin typeface="Arial" charset="0"/>
                <a:ea typeface="ＭＳ Ｐゴシック" pitchFamily="-65" charset="-128"/>
              </a:endParaRPr>
            </a:p>
          </p:txBody>
        </p:sp>
      </p:grpSp>
      <p:grpSp>
        <p:nvGrpSpPr>
          <p:cNvPr id="3" name="Group 22"/>
          <p:cNvGrpSpPr>
            <a:grpSpLocks/>
          </p:cNvGrpSpPr>
          <p:nvPr/>
        </p:nvGrpSpPr>
        <p:grpSpPr bwMode="auto">
          <a:xfrm>
            <a:off x="3549650" y="623888"/>
            <a:ext cx="1973263" cy="1023937"/>
            <a:chOff x="3481388" y="871538"/>
            <a:chExt cx="1973262" cy="1023937"/>
          </a:xfrm>
        </p:grpSpPr>
        <p:sp>
          <p:nvSpPr>
            <p:cNvPr id="46" name="Rectangle 45"/>
            <p:cNvSpPr/>
            <p:nvPr/>
          </p:nvSpPr>
          <p:spPr>
            <a:xfrm>
              <a:off x="3481388" y="1590675"/>
              <a:ext cx="1973262" cy="304800"/>
            </a:xfrm>
            <a:prstGeom prst="rect">
              <a:avLst/>
            </a:prstGeom>
          </p:spPr>
          <p:txBody>
            <a:bodyPr>
              <a:spAutoFit/>
            </a:bodyPr>
            <a:lstStyle/>
            <a:p>
              <a:pPr algn="ctr" defTabSz="457200">
                <a:defRPr/>
              </a:pPr>
              <a:r>
                <a:rPr lang="en-US" sz="1400" dirty="0">
                  <a:solidFill>
                    <a:schemeClr val="accent6"/>
                  </a:solidFill>
                  <a:latin typeface="Arial" charset="0"/>
                  <a:ea typeface="ＭＳ Ｐゴシック" pitchFamily="-65" charset="-128"/>
                  <a:cs typeface="ＭＳ Ｐゴシック"/>
                </a:rPr>
                <a:t>Reporting &amp; Analysis</a:t>
              </a:r>
              <a:endParaRPr lang="en-US" sz="1400" dirty="0">
                <a:latin typeface="Arial" charset="0"/>
                <a:ea typeface="ＭＳ Ｐゴシック" pitchFamily="-65" charset="-128"/>
              </a:endParaRPr>
            </a:p>
          </p:txBody>
        </p:sp>
        <p:pic>
          <p:nvPicPr>
            <p:cNvPr id="22554" name="Picture 30" descr="Analysis-Visibility"/>
            <p:cNvPicPr>
              <a:picLocks noChangeAspect="1" noChangeArrowheads="1"/>
            </p:cNvPicPr>
            <p:nvPr/>
          </p:nvPicPr>
          <p:blipFill>
            <a:blip r:embed="rId4"/>
            <a:srcRect/>
            <a:stretch>
              <a:fillRect/>
            </a:stretch>
          </p:blipFill>
          <p:spPr bwMode="auto">
            <a:xfrm>
              <a:off x="3916363" y="871538"/>
              <a:ext cx="1174750" cy="776287"/>
            </a:xfrm>
            <a:prstGeom prst="rect">
              <a:avLst/>
            </a:prstGeom>
            <a:noFill/>
            <a:ln w="9525">
              <a:noFill/>
              <a:miter lim="800000"/>
              <a:headEnd/>
              <a:tailEnd/>
            </a:ln>
          </p:spPr>
        </p:pic>
      </p:grpSp>
      <p:grpSp>
        <p:nvGrpSpPr>
          <p:cNvPr id="4" name="Group 24"/>
          <p:cNvGrpSpPr>
            <a:grpSpLocks/>
          </p:cNvGrpSpPr>
          <p:nvPr/>
        </p:nvGrpSpPr>
        <p:grpSpPr bwMode="auto">
          <a:xfrm>
            <a:off x="6632575" y="2074863"/>
            <a:ext cx="1797050" cy="1162050"/>
            <a:chOff x="6564313" y="2322513"/>
            <a:chExt cx="1797050" cy="1162050"/>
          </a:xfrm>
        </p:grpSpPr>
        <p:pic>
          <p:nvPicPr>
            <p:cNvPr id="22551" name="Picture 51" descr="OnlineVisitorProfiling"/>
            <p:cNvPicPr>
              <a:picLocks noChangeAspect="1" noChangeArrowheads="1"/>
            </p:cNvPicPr>
            <p:nvPr/>
          </p:nvPicPr>
          <p:blipFill>
            <a:blip r:embed="rId5"/>
            <a:srcRect/>
            <a:stretch>
              <a:fillRect/>
            </a:stretch>
          </p:blipFill>
          <p:spPr bwMode="auto">
            <a:xfrm>
              <a:off x="6931025" y="2322513"/>
              <a:ext cx="1152525" cy="933450"/>
            </a:xfrm>
            <a:prstGeom prst="rect">
              <a:avLst/>
            </a:prstGeom>
            <a:noFill/>
            <a:ln w="9525">
              <a:noFill/>
              <a:miter lim="800000"/>
              <a:headEnd/>
              <a:tailEnd/>
            </a:ln>
          </p:spPr>
        </p:pic>
        <p:sp>
          <p:nvSpPr>
            <p:cNvPr id="44" name="Rectangle 43"/>
            <p:cNvSpPr/>
            <p:nvPr/>
          </p:nvSpPr>
          <p:spPr>
            <a:xfrm>
              <a:off x="6564313" y="3178175"/>
              <a:ext cx="1797050" cy="306388"/>
            </a:xfrm>
            <a:prstGeom prst="rect">
              <a:avLst/>
            </a:prstGeom>
          </p:spPr>
          <p:txBody>
            <a:bodyPr>
              <a:spAutoFit/>
            </a:bodyPr>
            <a:lstStyle/>
            <a:p>
              <a:pPr algn="ctr" defTabSz="457200">
                <a:defRPr/>
              </a:pPr>
              <a:r>
                <a:rPr lang="en-US" sz="1400" dirty="0">
                  <a:solidFill>
                    <a:schemeClr val="accent6"/>
                  </a:solidFill>
                  <a:latin typeface="Arial" charset="0"/>
                  <a:ea typeface="ＭＳ Ｐゴシック" pitchFamily="-65" charset="-128"/>
                </a:rPr>
                <a:t>Digital Profiling</a:t>
              </a:r>
              <a:endParaRPr lang="en-US" sz="1400" dirty="0">
                <a:latin typeface="Arial" charset="0"/>
                <a:ea typeface="ＭＳ Ｐゴシック" pitchFamily="-65" charset="-128"/>
              </a:endParaRPr>
            </a:p>
          </p:txBody>
        </p:sp>
      </p:grpSp>
      <p:grpSp>
        <p:nvGrpSpPr>
          <p:cNvPr id="5" name="Group 25"/>
          <p:cNvGrpSpPr>
            <a:grpSpLocks/>
          </p:cNvGrpSpPr>
          <p:nvPr/>
        </p:nvGrpSpPr>
        <p:grpSpPr bwMode="auto">
          <a:xfrm>
            <a:off x="5918200" y="4841875"/>
            <a:ext cx="2119313" cy="1293813"/>
            <a:chOff x="5849938" y="5089525"/>
            <a:chExt cx="2119312" cy="1293161"/>
          </a:xfrm>
        </p:grpSpPr>
        <p:pic>
          <p:nvPicPr>
            <p:cNvPr id="22549" name="Picture 23" descr="ContactGroup"/>
            <p:cNvPicPr>
              <a:picLocks noChangeAspect="1" noChangeArrowheads="1"/>
            </p:cNvPicPr>
            <p:nvPr/>
          </p:nvPicPr>
          <p:blipFill>
            <a:blip r:embed="rId6"/>
            <a:srcRect/>
            <a:stretch>
              <a:fillRect/>
            </a:stretch>
          </p:blipFill>
          <p:spPr bwMode="auto">
            <a:xfrm>
              <a:off x="6373813" y="5089525"/>
              <a:ext cx="973137" cy="844550"/>
            </a:xfrm>
            <a:prstGeom prst="rect">
              <a:avLst/>
            </a:prstGeom>
            <a:noFill/>
            <a:ln w="9525">
              <a:noFill/>
              <a:miter lim="800000"/>
              <a:headEnd/>
              <a:tailEnd/>
            </a:ln>
          </p:spPr>
        </p:pic>
        <p:sp>
          <p:nvSpPr>
            <p:cNvPr id="49" name="Rectangle 48"/>
            <p:cNvSpPr/>
            <p:nvPr/>
          </p:nvSpPr>
          <p:spPr>
            <a:xfrm>
              <a:off x="5849938" y="5865422"/>
              <a:ext cx="2119312" cy="517264"/>
            </a:xfrm>
            <a:prstGeom prst="rect">
              <a:avLst/>
            </a:prstGeom>
          </p:spPr>
          <p:txBody>
            <a:bodyPr>
              <a:spAutoFit/>
            </a:bodyPr>
            <a:lstStyle/>
            <a:p>
              <a:pPr algn="ctr" defTabSz="457200">
                <a:defRPr/>
              </a:pPr>
              <a:r>
                <a:rPr lang="en-US" sz="1400" dirty="0">
                  <a:solidFill>
                    <a:schemeClr val="accent6"/>
                  </a:solidFill>
                  <a:latin typeface="Arial" charset="0"/>
                  <a:ea typeface="ＭＳ Ｐゴシック" pitchFamily="-65" charset="-128"/>
                  <a:cs typeface="ＭＳ Ｐゴシック"/>
                </a:rPr>
                <a:t>Targeting &amp; Segmentation</a:t>
              </a:r>
              <a:endParaRPr lang="en-US" sz="1400" dirty="0">
                <a:latin typeface="Arial" charset="0"/>
                <a:ea typeface="ＭＳ Ｐゴシック" pitchFamily="-65" charset="-128"/>
              </a:endParaRPr>
            </a:p>
          </p:txBody>
        </p:sp>
      </p:grpSp>
      <p:grpSp>
        <p:nvGrpSpPr>
          <p:cNvPr id="6" name="Group 26"/>
          <p:cNvGrpSpPr>
            <a:grpSpLocks/>
          </p:cNvGrpSpPr>
          <p:nvPr/>
        </p:nvGrpSpPr>
        <p:grpSpPr bwMode="auto">
          <a:xfrm>
            <a:off x="1484313" y="4791075"/>
            <a:ext cx="2209800" cy="1182688"/>
            <a:chOff x="1416050" y="4983163"/>
            <a:chExt cx="2209800" cy="1182687"/>
          </a:xfrm>
        </p:grpSpPr>
        <p:grpSp>
          <p:nvGrpSpPr>
            <p:cNvPr id="7" name="Group 33"/>
            <p:cNvGrpSpPr>
              <a:grpSpLocks/>
            </p:cNvGrpSpPr>
            <p:nvPr/>
          </p:nvGrpSpPr>
          <p:grpSpPr bwMode="auto">
            <a:xfrm>
              <a:off x="1787525" y="4983163"/>
              <a:ext cx="1397000" cy="1008062"/>
              <a:chOff x="2286000" y="4900613"/>
              <a:chExt cx="1396806" cy="1007773"/>
            </a:xfrm>
          </p:grpSpPr>
          <p:pic>
            <p:nvPicPr>
              <p:cNvPr id="22545" name="Picture 30" descr="Fax"/>
              <p:cNvPicPr>
                <a:picLocks noChangeAspect="1" noChangeArrowheads="1"/>
              </p:cNvPicPr>
              <p:nvPr/>
            </p:nvPicPr>
            <p:blipFill>
              <a:blip r:embed="rId7"/>
              <a:srcRect/>
              <a:stretch>
                <a:fillRect/>
              </a:stretch>
            </p:blipFill>
            <p:spPr bwMode="auto">
              <a:xfrm>
                <a:off x="2646076" y="5336126"/>
                <a:ext cx="679016" cy="572260"/>
              </a:xfrm>
              <a:prstGeom prst="rect">
                <a:avLst/>
              </a:prstGeom>
              <a:noFill/>
              <a:ln w="9525">
                <a:noFill/>
                <a:miter lim="800000"/>
                <a:headEnd/>
                <a:tailEnd/>
              </a:ln>
            </p:spPr>
          </p:pic>
          <p:pic>
            <p:nvPicPr>
              <p:cNvPr id="22546" name="Picture 23" descr="CallOnDemand2"/>
              <p:cNvPicPr>
                <a:picLocks noChangeAspect="1" noChangeArrowheads="1"/>
              </p:cNvPicPr>
              <p:nvPr/>
            </p:nvPicPr>
            <p:blipFill>
              <a:blip r:embed="rId8"/>
              <a:srcRect l="19444"/>
              <a:stretch>
                <a:fillRect/>
              </a:stretch>
            </p:blipFill>
            <p:spPr bwMode="auto">
              <a:xfrm>
                <a:off x="3237589" y="4982009"/>
                <a:ext cx="445217" cy="805727"/>
              </a:xfrm>
              <a:prstGeom prst="rect">
                <a:avLst/>
              </a:prstGeom>
              <a:noFill/>
              <a:ln w="9525">
                <a:noFill/>
                <a:miter lim="800000"/>
                <a:headEnd/>
                <a:tailEnd/>
              </a:ln>
            </p:spPr>
          </p:pic>
          <p:pic>
            <p:nvPicPr>
              <p:cNvPr id="22547" name="Picture 71" descr="PrintMail"/>
              <p:cNvPicPr>
                <a:picLocks noChangeAspect="1" noChangeArrowheads="1"/>
              </p:cNvPicPr>
              <p:nvPr/>
            </p:nvPicPr>
            <p:blipFill>
              <a:blip r:embed="rId9"/>
              <a:srcRect/>
              <a:stretch>
                <a:fillRect/>
              </a:stretch>
            </p:blipFill>
            <p:spPr bwMode="auto">
              <a:xfrm>
                <a:off x="2286000" y="5172797"/>
                <a:ext cx="518102" cy="460051"/>
              </a:xfrm>
              <a:prstGeom prst="rect">
                <a:avLst/>
              </a:prstGeom>
              <a:noFill/>
              <a:ln w="9525">
                <a:noFill/>
                <a:miter lim="800000"/>
                <a:headEnd/>
                <a:tailEnd/>
              </a:ln>
            </p:spPr>
          </p:pic>
          <p:pic>
            <p:nvPicPr>
              <p:cNvPr id="22548" name="Picture 10" descr="eMailOrInvitation"/>
              <p:cNvPicPr>
                <a:picLocks noChangeAspect="1" noChangeArrowheads="1"/>
              </p:cNvPicPr>
              <p:nvPr/>
            </p:nvPicPr>
            <p:blipFill>
              <a:blip r:embed="rId10"/>
              <a:srcRect l="16216" r="10811"/>
              <a:stretch>
                <a:fillRect/>
              </a:stretch>
            </p:blipFill>
            <p:spPr bwMode="auto">
              <a:xfrm>
                <a:off x="2722691" y="4900613"/>
                <a:ext cx="493494" cy="487362"/>
              </a:xfrm>
              <a:prstGeom prst="rect">
                <a:avLst/>
              </a:prstGeom>
              <a:noFill/>
              <a:ln w="9525">
                <a:noFill/>
                <a:miter lim="800000"/>
                <a:headEnd/>
                <a:tailEnd/>
              </a:ln>
            </p:spPr>
          </p:pic>
        </p:grpSp>
        <p:sp>
          <p:nvSpPr>
            <p:cNvPr id="51" name="Rectangle 50"/>
            <p:cNvSpPr/>
            <p:nvPr/>
          </p:nvSpPr>
          <p:spPr>
            <a:xfrm>
              <a:off x="1416050" y="5861050"/>
              <a:ext cx="2209800" cy="304800"/>
            </a:xfrm>
            <a:prstGeom prst="rect">
              <a:avLst/>
            </a:prstGeom>
          </p:spPr>
          <p:txBody>
            <a:bodyPr>
              <a:spAutoFit/>
            </a:bodyPr>
            <a:lstStyle/>
            <a:p>
              <a:pPr algn="ctr" defTabSz="457200">
                <a:defRPr/>
              </a:pPr>
              <a:r>
                <a:rPr lang="en-US" sz="1400" dirty="0">
                  <a:solidFill>
                    <a:schemeClr val="accent6"/>
                  </a:solidFill>
                  <a:latin typeface="Arial" charset="0"/>
                  <a:ea typeface="ＭＳ Ｐゴシック" pitchFamily="-65" charset="-128"/>
                </a:rPr>
                <a:t>Personalized Campaigns</a:t>
              </a:r>
              <a:endParaRPr lang="en-US" sz="1400" dirty="0">
                <a:latin typeface="Arial" charset="0"/>
                <a:ea typeface="ＭＳ Ｐゴシック" pitchFamily="-65" charset="-128"/>
              </a:endParaRPr>
            </a:p>
          </p:txBody>
        </p:sp>
      </p:grpSp>
      <p:sp>
        <p:nvSpPr>
          <p:cNvPr id="24" name="Arc 23"/>
          <p:cNvSpPr/>
          <p:nvPr/>
        </p:nvSpPr>
        <p:spPr>
          <a:xfrm>
            <a:off x="1546225" y="854075"/>
            <a:ext cx="6265863" cy="5454650"/>
          </a:xfrm>
          <a:prstGeom prst="arc">
            <a:avLst>
              <a:gd name="adj1" fmla="val 17098786"/>
              <a:gd name="adj2" fmla="val 19655276"/>
            </a:avLst>
          </a:prstGeom>
          <a:ln w="57150">
            <a:tailEnd type="triangle"/>
          </a:ln>
        </p:spPr>
        <p:style>
          <a:lnRef idx="3">
            <a:schemeClr val="accent5"/>
          </a:lnRef>
          <a:fillRef idx="0">
            <a:schemeClr val="accent5"/>
          </a:fillRef>
          <a:effectRef idx="2">
            <a:schemeClr val="accent5"/>
          </a:effectRef>
          <a:fontRef idx="minor">
            <a:schemeClr val="tx1"/>
          </a:fontRef>
        </p:style>
        <p:txBody>
          <a:bodyPr anchor="ctr"/>
          <a:lstStyle/>
          <a:p>
            <a:pPr algn="ctr" defTabSz="457200">
              <a:defRPr/>
            </a:pPr>
            <a:endParaRPr lang="en-US" sz="1800"/>
          </a:p>
        </p:txBody>
      </p:sp>
      <p:sp>
        <p:nvSpPr>
          <p:cNvPr id="39" name="Arc 38"/>
          <p:cNvSpPr>
            <a:spLocks noChangeArrowheads="1"/>
          </p:cNvSpPr>
          <p:nvPr/>
        </p:nvSpPr>
        <p:spPr bwMode="auto">
          <a:xfrm rot="4072491">
            <a:off x="2008188" y="646112"/>
            <a:ext cx="5600700" cy="6162675"/>
          </a:xfrm>
          <a:custGeom>
            <a:avLst/>
            <a:gdLst>
              <a:gd name="T0" fmla="*/ 3659841 w 5600700"/>
              <a:gd name="T1" fmla="*/ 148722 h 6162675"/>
              <a:gd name="T2" fmla="*/ 2800350 w 5600700"/>
              <a:gd name="T3" fmla="*/ 3081338 h 6162675"/>
              <a:gd name="T4" fmla="*/ 4985001 w 5600700"/>
              <a:gd name="T5" fmla="*/ 1153618 h 6162675"/>
              <a:gd name="T6" fmla="*/ 11796480 60000 65536"/>
              <a:gd name="T7" fmla="*/ 17694720 60000 65536"/>
              <a:gd name="T8" fmla="*/ 5898240 60000 65536"/>
              <a:gd name="T9" fmla="*/ 3659841 w 5600700"/>
              <a:gd name="T10" fmla="*/ 148722 h 6162675"/>
              <a:gd name="T11" fmla="*/ 4985001 w 5600700"/>
              <a:gd name="T12" fmla="*/ 1153618 h 6162675"/>
            </a:gdLst>
            <a:ahLst/>
            <a:cxnLst>
              <a:cxn ang="T6">
                <a:pos x="T0" y="T1"/>
              </a:cxn>
              <a:cxn ang="T7">
                <a:pos x="T2" y="T3"/>
              </a:cxn>
              <a:cxn ang="T8">
                <a:pos x="T4" y="T5"/>
              </a:cxn>
            </a:cxnLst>
            <a:rect l="T9" t="T10" r="T11" b="T12"/>
            <a:pathLst>
              <a:path w="5600700" h="6162675" stroke="0">
                <a:moveTo>
                  <a:pt x="3659841" y="148722"/>
                </a:moveTo>
                <a:lnTo>
                  <a:pt x="3659840" y="148722"/>
                </a:lnTo>
                <a:cubicBezTo>
                  <a:pt x="4181405" y="333797"/>
                  <a:pt x="4642156" y="683194"/>
                  <a:pt x="4985001" y="1153618"/>
                </a:cubicBezTo>
                <a:lnTo>
                  <a:pt x="2800350" y="3081338"/>
                </a:lnTo>
                <a:close/>
              </a:path>
              <a:path w="5600700" h="6162675" fill="none">
                <a:moveTo>
                  <a:pt x="3659841" y="148722"/>
                </a:moveTo>
                <a:lnTo>
                  <a:pt x="3659840" y="148722"/>
                </a:lnTo>
                <a:cubicBezTo>
                  <a:pt x="4181405" y="333797"/>
                  <a:pt x="4642156" y="683194"/>
                  <a:pt x="4985001" y="1153618"/>
                </a:cubicBezTo>
              </a:path>
            </a:pathLst>
          </a:custGeom>
          <a:noFill/>
          <a:ln w="57150" algn="ctr">
            <a:solidFill>
              <a:srgbClr val="DAEDEF"/>
            </a:solidFill>
            <a:miter lim="800000"/>
            <a:headEnd/>
            <a:tailEnd type="triangle" w="med" len="med"/>
          </a:ln>
          <a:effectLst>
            <a:outerShdw dist="23000" dir="5400000" rotWithShape="0">
              <a:srgbClr val="000000">
                <a:alpha val="34999"/>
              </a:srgbClr>
            </a:outerShdw>
          </a:effectLst>
        </p:spPr>
        <p:txBody>
          <a:bodyPr rot="10800000" vert="eaVert" anchor="ctr"/>
          <a:lstStyle/>
          <a:p>
            <a:pPr algn="ctr" defTabSz="457200">
              <a:defRPr/>
            </a:pPr>
            <a:endParaRPr lang="en-US" sz="1800">
              <a:latin typeface="+mn-lt"/>
            </a:endParaRPr>
          </a:p>
        </p:txBody>
      </p:sp>
      <p:sp>
        <p:nvSpPr>
          <p:cNvPr id="40" name="Arc 39"/>
          <p:cNvSpPr/>
          <p:nvPr/>
        </p:nvSpPr>
        <p:spPr>
          <a:xfrm rot="9608010">
            <a:off x="1692275" y="458788"/>
            <a:ext cx="6645275" cy="5830887"/>
          </a:xfrm>
          <a:prstGeom prst="arc">
            <a:avLst>
              <a:gd name="adj1" fmla="val 15961373"/>
              <a:gd name="adj2" fmla="val 19298097"/>
            </a:avLst>
          </a:prstGeom>
          <a:ln w="57150">
            <a:tailEnd type="triangle"/>
          </a:ln>
        </p:spPr>
        <p:style>
          <a:lnRef idx="3">
            <a:schemeClr val="accent5"/>
          </a:lnRef>
          <a:fillRef idx="0">
            <a:schemeClr val="accent5"/>
          </a:fillRef>
          <a:effectRef idx="2">
            <a:schemeClr val="accent5"/>
          </a:effectRef>
          <a:fontRef idx="minor">
            <a:schemeClr val="tx1"/>
          </a:fontRef>
        </p:style>
        <p:txBody>
          <a:bodyPr anchor="ctr"/>
          <a:lstStyle/>
          <a:p>
            <a:pPr algn="ctr" defTabSz="457200">
              <a:defRPr/>
            </a:pPr>
            <a:endParaRPr lang="en-US" sz="1800"/>
          </a:p>
        </p:txBody>
      </p:sp>
      <p:sp>
        <p:nvSpPr>
          <p:cNvPr id="41" name="Arc 40"/>
          <p:cNvSpPr>
            <a:spLocks noChangeArrowheads="1"/>
          </p:cNvSpPr>
          <p:nvPr/>
        </p:nvSpPr>
        <p:spPr bwMode="auto">
          <a:xfrm rot="-7661669">
            <a:off x="1650207" y="665956"/>
            <a:ext cx="5765800" cy="5954713"/>
          </a:xfrm>
          <a:custGeom>
            <a:avLst/>
            <a:gdLst>
              <a:gd name="T0" fmla="*/ 3251161 w 5765800"/>
              <a:gd name="T1" fmla="*/ 24391 h 5954713"/>
              <a:gd name="T2" fmla="*/ 2882900 w 5765800"/>
              <a:gd name="T3" fmla="*/ 2977357 h 5954713"/>
              <a:gd name="T4" fmla="*/ 4722764 w 5765800"/>
              <a:gd name="T5" fmla="*/ 685174 h 5954713"/>
              <a:gd name="T6" fmla="*/ 11796480 60000 65536"/>
              <a:gd name="T7" fmla="*/ 17694720 60000 65536"/>
              <a:gd name="T8" fmla="*/ 0 60000 65536"/>
              <a:gd name="T9" fmla="*/ 3251161 w 5765800"/>
              <a:gd name="T10" fmla="*/ 24391 h 5954713"/>
              <a:gd name="T11" fmla="*/ 4722764 w 5765800"/>
              <a:gd name="T12" fmla="*/ 685174 h 5954713"/>
            </a:gdLst>
            <a:ahLst/>
            <a:cxnLst>
              <a:cxn ang="T6">
                <a:pos x="T0" y="T1"/>
              </a:cxn>
              <a:cxn ang="T7">
                <a:pos x="T2" y="T3"/>
              </a:cxn>
              <a:cxn ang="T8">
                <a:pos x="T4" y="T5"/>
              </a:cxn>
            </a:cxnLst>
            <a:rect l="T9" t="T10" r="T11" b="T12"/>
            <a:pathLst>
              <a:path w="5765800" h="5954713" stroke="0">
                <a:moveTo>
                  <a:pt x="3251161" y="24391"/>
                </a:moveTo>
                <a:lnTo>
                  <a:pt x="3251160" y="24391"/>
                </a:lnTo>
                <a:cubicBezTo>
                  <a:pt x="3792361" y="96379"/>
                  <a:pt x="4302666" y="325517"/>
                  <a:pt x="4722762" y="685174"/>
                </a:cubicBezTo>
                <a:lnTo>
                  <a:pt x="2882900" y="2977357"/>
                </a:lnTo>
                <a:close/>
              </a:path>
              <a:path w="5765800" h="5954713" fill="none">
                <a:moveTo>
                  <a:pt x="3251161" y="24391"/>
                </a:moveTo>
                <a:lnTo>
                  <a:pt x="3251160" y="24391"/>
                </a:lnTo>
                <a:cubicBezTo>
                  <a:pt x="3792361" y="96379"/>
                  <a:pt x="4302666" y="325517"/>
                  <a:pt x="4722762" y="685174"/>
                </a:cubicBezTo>
              </a:path>
            </a:pathLst>
          </a:custGeom>
          <a:noFill/>
          <a:ln w="57150" algn="ctr">
            <a:solidFill>
              <a:srgbClr val="DAEDEF"/>
            </a:solidFill>
            <a:miter lim="800000"/>
            <a:headEnd/>
            <a:tailEnd type="triangle" w="med" len="med"/>
          </a:ln>
          <a:effectLst>
            <a:outerShdw dist="23000" dir="5400000" rotWithShape="0">
              <a:srgbClr val="000000">
                <a:alpha val="34999"/>
              </a:srgbClr>
            </a:outerShdw>
          </a:effectLst>
        </p:spPr>
        <p:txBody>
          <a:bodyPr vert="eaVert" anchor="ctr"/>
          <a:lstStyle/>
          <a:p>
            <a:pPr algn="ctr" defTabSz="457200">
              <a:defRPr/>
            </a:pPr>
            <a:endParaRPr lang="en-US" sz="1800">
              <a:latin typeface="+mn-lt"/>
            </a:endParaRPr>
          </a:p>
        </p:txBody>
      </p:sp>
      <p:sp>
        <p:nvSpPr>
          <p:cNvPr id="42" name="Arc 41"/>
          <p:cNvSpPr>
            <a:spLocks noChangeArrowheads="1"/>
          </p:cNvSpPr>
          <p:nvPr/>
        </p:nvSpPr>
        <p:spPr bwMode="auto">
          <a:xfrm rot="-4122930">
            <a:off x="1928019" y="621506"/>
            <a:ext cx="5400675" cy="6132513"/>
          </a:xfrm>
          <a:custGeom>
            <a:avLst/>
            <a:gdLst>
              <a:gd name="T0" fmla="*/ 3265473 w 5400675"/>
              <a:gd name="T1" fmla="*/ 67902 h 6132512"/>
              <a:gd name="T2" fmla="*/ 2700338 w 5400675"/>
              <a:gd name="T3" fmla="*/ 3066256 h 6132512"/>
              <a:gd name="T4" fmla="*/ 4885534 w 5400675"/>
              <a:gd name="T5" fmla="*/ 1264859 h 6132512"/>
              <a:gd name="T6" fmla="*/ 11796480 60000 65536"/>
              <a:gd name="T7" fmla="*/ 17694720 60000 65536"/>
              <a:gd name="T8" fmla="*/ 5898240 60000 65536"/>
              <a:gd name="T9" fmla="*/ 3265473 w 5400675"/>
              <a:gd name="T10" fmla="*/ 67902 h 6132512"/>
              <a:gd name="T11" fmla="*/ 4885534 w 5400675"/>
              <a:gd name="T12" fmla="*/ 1264859 h 6132512"/>
            </a:gdLst>
            <a:ahLst/>
            <a:cxnLst>
              <a:cxn ang="T6">
                <a:pos x="T0" y="T1"/>
              </a:cxn>
              <a:cxn ang="T7">
                <a:pos x="T2" y="T3"/>
              </a:cxn>
              <a:cxn ang="T8">
                <a:pos x="T4" y="T5"/>
              </a:cxn>
            </a:cxnLst>
            <a:rect l="T9" t="T10" r="T11" b="T12"/>
            <a:pathLst>
              <a:path w="5400675" h="6132512" stroke="0">
                <a:moveTo>
                  <a:pt x="3265473" y="67902"/>
                </a:moveTo>
                <a:lnTo>
                  <a:pt x="3265472" y="67902"/>
                </a:lnTo>
                <a:cubicBezTo>
                  <a:pt x="3917054" y="226252"/>
                  <a:pt x="4494067" y="652569"/>
                  <a:pt x="4885533" y="1264859"/>
                </a:cubicBezTo>
                <a:lnTo>
                  <a:pt x="2700338" y="3066256"/>
                </a:lnTo>
                <a:close/>
              </a:path>
              <a:path w="5400675" h="6132512" fill="none">
                <a:moveTo>
                  <a:pt x="3265473" y="67902"/>
                </a:moveTo>
                <a:lnTo>
                  <a:pt x="3265472" y="67902"/>
                </a:lnTo>
                <a:cubicBezTo>
                  <a:pt x="3917054" y="226252"/>
                  <a:pt x="4494067" y="652569"/>
                  <a:pt x="4885533" y="1264859"/>
                </a:cubicBezTo>
              </a:path>
            </a:pathLst>
          </a:custGeom>
          <a:noFill/>
          <a:ln w="57150" algn="ctr">
            <a:solidFill>
              <a:srgbClr val="DAEDEF"/>
            </a:solidFill>
            <a:miter lim="800000"/>
            <a:headEnd/>
            <a:tailEnd type="triangle" w="med" len="med"/>
          </a:ln>
          <a:effectLst>
            <a:outerShdw dist="23000" dir="5400000" rotWithShape="0">
              <a:srgbClr val="000000">
                <a:alpha val="34999"/>
              </a:srgbClr>
            </a:outerShdw>
          </a:effectLst>
        </p:spPr>
        <p:txBody>
          <a:bodyPr vert="eaVert" anchor="ctr"/>
          <a:lstStyle/>
          <a:p>
            <a:pPr algn="ctr" defTabSz="457200">
              <a:defRPr/>
            </a:pPr>
            <a:endParaRPr lang="en-US" sz="1800">
              <a:latin typeface="+mn-lt"/>
            </a:endParaRPr>
          </a:p>
        </p:txBody>
      </p:sp>
      <p:sp>
        <p:nvSpPr>
          <p:cNvPr id="22540" name="TextBox 27"/>
          <p:cNvSpPr txBox="1">
            <a:spLocks noChangeArrowheads="1"/>
          </p:cNvSpPr>
          <p:nvPr/>
        </p:nvSpPr>
        <p:spPr bwMode="auto">
          <a:xfrm>
            <a:off x="2859088" y="2036763"/>
            <a:ext cx="3360737" cy="2378075"/>
          </a:xfrm>
          <a:prstGeom prst="rect">
            <a:avLst/>
          </a:prstGeom>
          <a:noFill/>
          <a:ln w="9525">
            <a:noFill/>
            <a:miter lim="800000"/>
            <a:headEnd/>
            <a:tailEnd/>
          </a:ln>
        </p:spPr>
        <p:txBody>
          <a:bodyPr wrap="none">
            <a:spAutoFit/>
          </a:bodyPr>
          <a:lstStyle/>
          <a:p>
            <a:pPr algn="ctr" defTabSz="457200">
              <a:lnSpc>
                <a:spcPct val="150000"/>
              </a:lnSpc>
            </a:pPr>
            <a:r>
              <a:rPr lang="en-US" sz="2000">
                <a:solidFill>
                  <a:srgbClr val="333333"/>
                </a:solidFill>
                <a:ea typeface="ＭＳ Ｐゴシック"/>
                <a:cs typeface="ＭＳ Ｐゴシック"/>
              </a:rPr>
              <a:t>Deeper, Intelligent Insight</a:t>
            </a:r>
          </a:p>
          <a:p>
            <a:pPr algn="ctr" defTabSz="457200">
              <a:lnSpc>
                <a:spcPct val="150000"/>
              </a:lnSpc>
            </a:pPr>
            <a:r>
              <a:rPr lang="en-US" sz="2000">
                <a:solidFill>
                  <a:srgbClr val="333333"/>
                </a:solidFill>
                <a:ea typeface="ＭＳ Ｐゴシック"/>
                <a:cs typeface="ＭＳ Ｐゴシック"/>
              </a:rPr>
              <a:t>Increased Productivity</a:t>
            </a:r>
          </a:p>
          <a:p>
            <a:pPr algn="ctr" defTabSz="457200">
              <a:lnSpc>
                <a:spcPct val="150000"/>
              </a:lnSpc>
            </a:pPr>
            <a:r>
              <a:rPr lang="en-US" sz="2000">
                <a:solidFill>
                  <a:srgbClr val="333333"/>
                </a:solidFill>
                <a:ea typeface="ＭＳ Ｐゴシック"/>
                <a:cs typeface="ＭＳ Ｐゴシック"/>
              </a:rPr>
              <a:t>Higher Response Rates</a:t>
            </a:r>
          </a:p>
          <a:p>
            <a:pPr algn="ctr" defTabSz="457200">
              <a:lnSpc>
                <a:spcPct val="150000"/>
              </a:lnSpc>
            </a:pPr>
            <a:r>
              <a:rPr lang="en-US" sz="2000">
                <a:solidFill>
                  <a:srgbClr val="333333"/>
                </a:solidFill>
                <a:ea typeface="ＭＳ Ｐゴシック"/>
                <a:cs typeface="ＭＳ Ｐゴシック"/>
              </a:rPr>
              <a:t>Right Message, Right Time</a:t>
            </a:r>
          </a:p>
          <a:p>
            <a:pPr algn="ctr" defTabSz="457200">
              <a:lnSpc>
                <a:spcPct val="150000"/>
              </a:lnSpc>
            </a:pPr>
            <a:r>
              <a:rPr lang="en-US" sz="2000">
                <a:solidFill>
                  <a:srgbClr val="333333"/>
                </a:solidFill>
                <a:ea typeface="ＭＳ Ｐゴシック"/>
                <a:cs typeface="ＭＳ Ｐゴシック"/>
              </a:rPr>
              <a:t>Actionable, Better Decisions</a:t>
            </a:r>
          </a:p>
        </p:txBody>
      </p:sp>
      <p:pic>
        <p:nvPicPr>
          <p:cNvPr id="22541" name="Picture 7" descr="eloqua_ppt_logo_&amp;_arrow_small.jpg"/>
          <p:cNvPicPr>
            <a:picLocks noChangeAspect="1"/>
          </p:cNvPicPr>
          <p:nvPr/>
        </p:nvPicPr>
        <p:blipFill>
          <a:blip r:embed="rId11"/>
          <a:srcRect/>
          <a:stretch>
            <a:fillRect/>
          </a:stretch>
        </p:blipFill>
        <p:spPr bwMode="auto">
          <a:xfrm>
            <a:off x="785938" y="4168775"/>
            <a:ext cx="1524000" cy="215900"/>
          </a:xfrm>
          <a:prstGeom prst="rect">
            <a:avLst/>
          </a:prstGeom>
          <a:noFill/>
          <a:ln w="9525">
            <a:noFill/>
            <a:miter lim="800000"/>
            <a:headEnd/>
            <a:tailEnd/>
          </a:ln>
        </p:spPr>
      </p:pic>
      <p:sp>
        <p:nvSpPr>
          <p:cNvPr id="30" name="Rectangle 2"/>
          <p:cNvSpPr txBox="1">
            <a:spLocks noChangeArrowheads="1"/>
          </p:cNvSpPr>
          <p:nvPr/>
        </p:nvSpPr>
        <p:spPr bwMode="auto">
          <a:xfrm>
            <a:off x="414424" y="115500"/>
            <a:ext cx="8729575" cy="762000"/>
          </a:xfrm>
          <a:prstGeom prst="rect">
            <a:avLst/>
          </a:prstGeom>
          <a:noFill/>
          <a:ln w="9525">
            <a:noFill/>
            <a:miter lim="800000"/>
            <a:headEnd/>
            <a:tailEnd/>
          </a:ln>
        </p:spPr>
        <p:txBody>
          <a:bodyPr anchor="ctr"/>
          <a:lstStyle/>
          <a:p>
            <a:pPr>
              <a:defRPr/>
            </a:pPr>
            <a:r>
              <a:rPr lang="en-US" sz="3200" dirty="0">
                <a:latin typeface="Arial Narrow" pitchFamily="34" charset="0"/>
                <a:ea typeface="ＭＳ Ｐゴシック"/>
                <a:cs typeface="ＭＳ Ｐゴシック"/>
              </a:rPr>
              <a:t>Closed Loop </a:t>
            </a:r>
            <a:r>
              <a:rPr lang="en-US" sz="3200" dirty="0" smtClean="0">
                <a:latin typeface="Arial Narrow" pitchFamily="34" charset="0"/>
                <a:ea typeface="ＭＳ Ｐゴシック"/>
                <a:cs typeface="ＭＳ Ｐゴシック"/>
              </a:rPr>
              <a:t>Marketing</a:t>
            </a:r>
            <a:endParaRPr lang="en-US" sz="3200" dirty="0">
              <a:latin typeface="Arial Narrow" pitchFamily="34" charset="0"/>
              <a:ea typeface="ＭＳ Ｐゴシック"/>
              <a:cs typeface="ＭＳ Ｐゴシック"/>
            </a:endParaRPr>
          </a:p>
        </p:txBody>
      </p:sp>
    </p:spTree>
  </p:cSld>
  <p:clrMapOvr>
    <a:masterClrMapping/>
  </p:clrMapOvr>
  <p:transition>
    <p:spli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Slide Number Placeholder 3"/>
          <p:cNvSpPr txBox="1">
            <a:spLocks noGrp="1"/>
          </p:cNvSpPr>
          <p:nvPr/>
        </p:nvSpPr>
        <p:spPr bwMode="auto">
          <a:xfrm>
            <a:off x="546100" y="6337300"/>
            <a:ext cx="461963" cy="274638"/>
          </a:xfrm>
          <a:prstGeom prst="rect">
            <a:avLst/>
          </a:prstGeom>
          <a:noFill/>
          <a:ln w="9525">
            <a:noFill/>
            <a:miter lim="800000"/>
            <a:headEnd/>
            <a:tailEnd/>
          </a:ln>
        </p:spPr>
        <p:txBody>
          <a:bodyPr lIns="0"/>
          <a:lstStyle/>
          <a:p>
            <a:pPr defTabSz="457200"/>
            <a:fld id="{08CF048E-A417-4391-BD28-CA74406EA42E}" type="slidenum">
              <a:rPr lang="en-GB" sz="900">
                <a:solidFill>
                  <a:srgbClr val="999999"/>
                </a:solidFill>
                <a:latin typeface="Verdana" pitchFamily="34" charset="0"/>
                <a:ea typeface="ＭＳ Ｐゴシック"/>
                <a:cs typeface="ＭＳ Ｐゴシック"/>
              </a:rPr>
              <a:pPr defTabSz="457200"/>
              <a:t>12</a:t>
            </a:fld>
            <a:endParaRPr lang="en-GB" sz="900" dirty="0">
              <a:solidFill>
                <a:srgbClr val="999999"/>
              </a:solidFill>
              <a:latin typeface="Verdana" pitchFamily="34" charset="0"/>
              <a:ea typeface="ＭＳ Ｐゴシック"/>
              <a:cs typeface="ＭＳ Ｐゴシック"/>
            </a:endParaRPr>
          </a:p>
        </p:txBody>
      </p:sp>
      <p:grpSp>
        <p:nvGrpSpPr>
          <p:cNvPr id="2" name="Group 13"/>
          <p:cNvGrpSpPr>
            <a:grpSpLocks/>
          </p:cNvGrpSpPr>
          <p:nvPr/>
        </p:nvGrpSpPr>
        <p:grpSpPr bwMode="auto">
          <a:xfrm>
            <a:off x="827088" y="1152525"/>
            <a:ext cx="7448550" cy="4940300"/>
            <a:chOff x="431" y="935"/>
            <a:chExt cx="4692" cy="3112"/>
          </a:xfrm>
        </p:grpSpPr>
        <p:pic>
          <p:nvPicPr>
            <p:cNvPr id="25607" name="Picture 2" descr="Nurture Marketing"/>
            <p:cNvPicPr>
              <a:picLocks noChangeAspect="1" noChangeArrowheads="1"/>
            </p:cNvPicPr>
            <p:nvPr/>
          </p:nvPicPr>
          <p:blipFill>
            <a:blip r:embed="rId2"/>
            <a:srcRect/>
            <a:stretch>
              <a:fillRect/>
            </a:stretch>
          </p:blipFill>
          <p:spPr bwMode="auto">
            <a:xfrm>
              <a:off x="431" y="935"/>
              <a:ext cx="4692" cy="3112"/>
            </a:xfrm>
            <a:prstGeom prst="rect">
              <a:avLst/>
            </a:prstGeom>
            <a:noFill/>
            <a:ln w="9525">
              <a:noFill/>
              <a:miter lim="800000"/>
              <a:headEnd/>
              <a:tailEnd/>
            </a:ln>
          </p:spPr>
        </p:pic>
        <p:sp>
          <p:nvSpPr>
            <p:cNvPr id="25608" name="TextBox 6"/>
            <p:cNvSpPr txBox="1">
              <a:spLocks noChangeArrowheads="1"/>
            </p:cNvSpPr>
            <p:nvPr/>
          </p:nvSpPr>
          <p:spPr bwMode="auto">
            <a:xfrm>
              <a:off x="475" y="3705"/>
              <a:ext cx="1580" cy="212"/>
            </a:xfrm>
            <a:prstGeom prst="rect">
              <a:avLst/>
            </a:prstGeom>
            <a:solidFill>
              <a:srgbClr val="EBFDFF"/>
            </a:solidFill>
            <a:ln w="9525">
              <a:noFill/>
              <a:miter lim="800000"/>
              <a:headEnd/>
              <a:tailEnd/>
            </a:ln>
          </p:spPr>
          <p:txBody>
            <a:bodyPr>
              <a:spAutoFit/>
            </a:bodyPr>
            <a:lstStyle/>
            <a:p>
              <a:pPr algn="ctr" eaLnBrk="0" hangingPunct="0"/>
              <a:endParaRPr lang="en-US" sz="1600">
                <a:solidFill>
                  <a:srgbClr val="000000"/>
                </a:solidFill>
                <a:latin typeface="Verdana" pitchFamily="34" charset="0"/>
              </a:endParaRPr>
            </a:p>
          </p:txBody>
        </p:sp>
      </p:grpSp>
      <p:sp>
        <p:nvSpPr>
          <p:cNvPr id="9" name="Title 65"/>
          <p:cNvSpPr>
            <a:spLocks noGrp="1"/>
          </p:cNvSpPr>
          <p:nvPr/>
        </p:nvSpPr>
        <p:spPr>
          <a:xfrm>
            <a:off x="342900" y="219075"/>
            <a:ext cx="7932738" cy="760413"/>
          </a:xfrm>
          <a:prstGeom prst="rect">
            <a:avLst/>
          </a:prstGeom>
        </p:spPr>
        <p:txBody>
          <a:bodyPr vert="horz" lIns="91440" tIns="45720" rIns="91440" bIns="45720" rtlCol="0" anchor="t">
            <a:normAutofit/>
          </a:bodyPr>
          <a:lstStyle>
            <a:lvl1pPr algn="l" defTabSz="457200" rtl="0" eaLnBrk="1" latinLnBrk="0" hangingPunct="1">
              <a:spcBef>
                <a:spcPct val="0"/>
              </a:spcBef>
              <a:buNone/>
              <a:defRPr sz="2600" b="0" i="0" kern="1200">
                <a:solidFill>
                  <a:schemeClr val="accent4">
                    <a:lumMod val="50000"/>
                  </a:schemeClr>
                </a:solidFill>
                <a:latin typeface="Arial Narrow"/>
                <a:ea typeface="+mj-ea"/>
                <a:cs typeface="Arial Narrow"/>
              </a:defRPr>
            </a:lvl1pPr>
          </a:lstStyle>
          <a:p>
            <a:pPr eaLnBrk="1" hangingPunct="1"/>
            <a:r>
              <a:rPr lang="en-US" sz="3200" dirty="0" smtClean="0">
                <a:solidFill>
                  <a:srgbClr val="4C4B4A"/>
                </a:solidFill>
                <a:ea typeface="ＭＳ Ｐゴシック"/>
                <a:cs typeface="ＭＳ Ｐゴシック"/>
              </a:rPr>
              <a:t>Marketing Automation Methodology</a:t>
            </a:r>
          </a:p>
        </p:txBody>
      </p:sp>
    </p:spTree>
  </p:cSld>
  <p:clrMapOvr>
    <a:masterClrMapping/>
  </p:clrMapOvr>
  <p:transition spd="med">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 name="Diagram 71"/>
          <p:cNvGraphicFramePr/>
          <p:nvPr/>
        </p:nvGraphicFramePr>
        <p:xfrm>
          <a:off x="1723035" y="1739900"/>
          <a:ext cx="5757265" cy="383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4" name="Oval 5"/>
          <p:cNvSpPr>
            <a:spLocks noChangeArrowheads="1"/>
          </p:cNvSpPr>
          <p:nvPr/>
        </p:nvSpPr>
        <p:spPr bwMode="auto">
          <a:xfrm>
            <a:off x="3441700" y="2508250"/>
            <a:ext cx="2290763" cy="2292350"/>
          </a:xfrm>
          <a:prstGeom prst="ellipse">
            <a:avLst/>
          </a:prstGeom>
          <a:solidFill>
            <a:schemeClr val="accent1">
              <a:lumMod val="75000"/>
            </a:schemeClr>
          </a:solidFill>
          <a:ln w="9525">
            <a:noFill/>
            <a:round/>
            <a:headEnd/>
            <a:tailEnd/>
          </a:ln>
          <a:scene3d>
            <a:camera prst="orthographicFront"/>
            <a:lightRig rig="chilly" dir="t"/>
          </a:scene3d>
          <a:sp3d extrusionH="6350" contourW="12700" prstMaterial="metal">
            <a:bevelT/>
            <a:contourClr>
              <a:schemeClr val="accent1">
                <a:lumMod val="50000"/>
              </a:schemeClr>
            </a:contourClr>
          </a:sp3d>
        </p:spPr>
        <p:txBody>
          <a:bodyPr wrap="none" anchor="ctr"/>
          <a:lstStyle/>
          <a:p>
            <a:pPr>
              <a:defRPr/>
            </a:pPr>
            <a:endParaRPr lang="en-US">
              <a:solidFill>
                <a:srgbClr val="C80008"/>
              </a:solidFill>
              <a:latin typeface="Arial" charset="0"/>
              <a:ea typeface="ＭＳ Ｐゴシック" pitchFamily="-65" charset="-128"/>
            </a:endParaRPr>
          </a:p>
        </p:txBody>
      </p:sp>
      <p:pic>
        <p:nvPicPr>
          <p:cNvPr id="26628" name="Picture 82" descr="eloqua_logotype_white.png"/>
          <p:cNvPicPr>
            <a:picLocks noChangeAspect="1"/>
          </p:cNvPicPr>
          <p:nvPr/>
        </p:nvPicPr>
        <p:blipFill>
          <a:blip r:embed="rId8"/>
          <a:srcRect/>
          <a:stretch>
            <a:fillRect/>
          </a:stretch>
        </p:blipFill>
        <p:spPr bwMode="auto">
          <a:xfrm>
            <a:off x="3829050" y="3524250"/>
            <a:ext cx="1485900" cy="257175"/>
          </a:xfrm>
          <a:prstGeom prst="rect">
            <a:avLst/>
          </a:prstGeom>
          <a:noFill/>
          <a:ln w="9525">
            <a:noFill/>
            <a:miter lim="800000"/>
            <a:headEnd/>
            <a:tailEnd/>
          </a:ln>
        </p:spPr>
      </p:pic>
      <p:sp>
        <p:nvSpPr>
          <p:cNvPr id="26629" name="Slide Number Placeholder 3"/>
          <p:cNvSpPr>
            <a:spLocks noGrp="1"/>
          </p:cNvSpPr>
          <p:nvPr>
            <p:ph type="sldNum" sz="quarter" idx="4294967295"/>
          </p:nvPr>
        </p:nvSpPr>
        <p:spPr bwMode="auto">
          <a:xfrm>
            <a:off x="7010400" y="6356350"/>
            <a:ext cx="2133600" cy="365125"/>
          </a:xfrm>
          <a:prstGeom prst="rect">
            <a:avLst/>
          </a:prstGeom>
          <a:noFill/>
          <a:ln>
            <a:miter lim="800000"/>
            <a:headEnd/>
            <a:tailEnd/>
          </a:ln>
        </p:spPr>
        <p:txBody>
          <a:bodyPr/>
          <a:lstStyle/>
          <a:p>
            <a:fld id="{95BA99B4-86E5-42DD-BCA0-127027444316}" type="slidenum">
              <a:rPr lang="en-US"/>
              <a:pPr/>
              <a:t>13</a:t>
            </a:fld>
            <a:endParaRPr lang="en-US"/>
          </a:p>
        </p:txBody>
      </p:sp>
      <p:grpSp>
        <p:nvGrpSpPr>
          <p:cNvPr id="2" name="Group 76"/>
          <p:cNvGrpSpPr>
            <a:grpSpLocks/>
          </p:cNvGrpSpPr>
          <p:nvPr/>
        </p:nvGrpSpPr>
        <p:grpSpPr bwMode="auto">
          <a:xfrm>
            <a:off x="203200" y="1230313"/>
            <a:ext cx="2006600" cy="1155700"/>
            <a:chOff x="203200" y="1230313"/>
            <a:chExt cx="2006600" cy="1155700"/>
          </a:xfrm>
        </p:grpSpPr>
        <p:pic>
          <p:nvPicPr>
            <p:cNvPr id="149" name="Picture 148"/>
            <p:cNvPicPr>
              <a:picLocks noChangeAspect="1"/>
            </p:cNvPicPr>
            <p:nvPr/>
          </p:nvPicPr>
          <p:blipFill>
            <a:blip r:embed="rId9"/>
            <a:srcRect/>
            <a:stretch>
              <a:fillRect/>
            </a:stretch>
          </p:blipFill>
          <p:spPr bwMode="auto">
            <a:xfrm>
              <a:off x="871538" y="1349375"/>
              <a:ext cx="1338262" cy="223838"/>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pic>
          <p:nvPicPr>
            <p:cNvPr id="142" name="Picture 141" descr="image004.jpg"/>
            <p:cNvPicPr>
              <a:picLocks noChangeAspect="1"/>
            </p:cNvPicPr>
            <p:nvPr/>
          </p:nvPicPr>
          <p:blipFill>
            <a:blip r:embed="rId10"/>
            <a:srcRect/>
            <a:stretch>
              <a:fillRect/>
            </a:stretch>
          </p:blipFill>
          <p:spPr bwMode="auto">
            <a:xfrm>
              <a:off x="203200" y="1230313"/>
              <a:ext cx="1111250" cy="939800"/>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pic>
          <p:nvPicPr>
            <p:cNvPr id="150" name="Picture 149"/>
            <p:cNvPicPr>
              <a:picLocks noChangeAspect="1"/>
            </p:cNvPicPr>
            <p:nvPr/>
          </p:nvPicPr>
          <p:blipFill>
            <a:blip r:embed="rId11"/>
            <a:srcRect/>
            <a:stretch>
              <a:fillRect/>
            </a:stretch>
          </p:blipFill>
          <p:spPr bwMode="auto">
            <a:xfrm>
              <a:off x="495300" y="1906588"/>
              <a:ext cx="825500" cy="479425"/>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pic>
          <p:nvPicPr>
            <p:cNvPr id="151" name="Picture 150"/>
            <p:cNvPicPr>
              <a:picLocks noChangeAspect="1"/>
            </p:cNvPicPr>
            <p:nvPr/>
          </p:nvPicPr>
          <p:blipFill>
            <a:blip r:embed="rId12"/>
            <a:srcRect/>
            <a:stretch>
              <a:fillRect/>
            </a:stretch>
          </p:blipFill>
          <p:spPr bwMode="auto">
            <a:xfrm>
              <a:off x="1036638" y="1624013"/>
              <a:ext cx="703262" cy="346075"/>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grpSp>
      <p:grpSp>
        <p:nvGrpSpPr>
          <p:cNvPr id="3" name="Group 74"/>
          <p:cNvGrpSpPr>
            <a:grpSpLocks/>
          </p:cNvGrpSpPr>
          <p:nvPr/>
        </p:nvGrpSpPr>
        <p:grpSpPr bwMode="auto">
          <a:xfrm>
            <a:off x="1851025" y="692150"/>
            <a:ext cx="3435350" cy="1811338"/>
            <a:chOff x="1851152" y="692247"/>
            <a:chExt cx="3434371" cy="1810880"/>
          </a:xfrm>
        </p:grpSpPr>
        <p:sp>
          <p:nvSpPr>
            <p:cNvPr id="73" name="TextBox 72"/>
            <p:cNvSpPr txBox="1"/>
            <p:nvPr/>
          </p:nvSpPr>
          <p:spPr>
            <a:xfrm>
              <a:off x="1851152" y="1856796"/>
              <a:ext cx="441422"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1</a:t>
              </a:r>
            </a:p>
          </p:txBody>
        </p:sp>
        <p:sp>
          <p:nvSpPr>
            <p:cNvPr id="76" name="TextBox 75"/>
            <p:cNvSpPr txBox="1"/>
            <p:nvPr/>
          </p:nvSpPr>
          <p:spPr>
            <a:xfrm>
              <a:off x="3059615" y="692247"/>
              <a:ext cx="441422"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3</a:t>
              </a:r>
            </a:p>
          </p:txBody>
        </p:sp>
        <p:sp>
          <p:nvSpPr>
            <p:cNvPr id="26650" name="TextBox 76"/>
            <p:cNvSpPr txBox="1">
              <a:spLocks noChangeArrowheads="1"/>
            </p:cNvSpPr>
            <p:nvPr/>
          </p:nvSpPr>
          <p:spPr bwMode="auto">
            <a:xfrm>
              <a:off x="2112963" y="1905000"/>
              <a:ext cx="1035050" cy="584200"/>
            </a:xfrm>
            <a:prstGeom prst="rect">
              <a:avLst/>
            </a:prstGeom>
            <a:noFill/>
            <a:ln w="9525">
              <a:noFill/>
              <a:miter lim="800000"/>
              <a:headEnd/>
              <a:tailEnd/>
            </a:ln>
          </p:spPr>
          <p:txBody>
            <a:bodyPr wrap="none">
              <a:spAutoFit/>
            </a:bodyPr>
            <a:lstStyle/>
            <a:p>
              <a:r>
                <a:rPr lang="en-US" sz="1600">
                  <a:solidFill>
                    <a:srgbClr val="2C2D37"/>
                  </a:solidFill>
                  <a:latin typeface="Franklin Gothic Book" pitchFamily="34" charset="0"/>
                </a:rPr>
                <a:t>Profile </a:t>
              </a:r>
              <a:br>
                <a:rPr lang="en-US" sz="1600">
                  <a:solidFill>
                    <a:srgbClr val="2C2D37"/>
                  </a:solidFill>
                  <a:latin typeface="Franklin Gothic Book" pitchFamily="34" charset="0"/>
                </a:rPr>
              </a:br>
              <a:r>
                <a:rPr lang="en-US" sz="1600">
                  <a:solidFill>
                    <a:srgbClr val="2C2D37"/>
                  </a:solidFill>
                  <a:latin typeface="Franklin Gothic Book" pitchFamily="34" charset="0"/>
                </a:rPr>
                <a:t>Prospects</a:t>
              </a:r>
            </a:p>
          </p:txBody>
        </p:sp>
        <p:sp>
          <p:nvSpPr>
            <p:cNvPr id="26651" name="TextBox 77"/>
            <p:cNvSpPr txBox="1">
              <a:spLocks noChangeArrowheads="1"/>
            </p:cNvSpPr>
            <p:nvPr/>
          </p:nvSpPr>
          <p:spPr bwMode="auto">
            <a:xfrm>
              <a:off x="2740025" y="1438275"/>
              <a:ext cx="1394697" cy="584803"/>
            </a:xfrm>
            <a:prstGeom prst="rect">
              <a:avLst/>
            </a:prstGeom>
            <a:noFill/>
            <a:ln w="9525">
              <a:noFill/>
              <a:miter lim="800000"/>
              <a:headEnd/>
              <a:tailEnd/>
            </a:ln>
          </p:spPr>
          <p:txBody>
            <a:bodyPr wrap="none">
              <a:spAutoFit/>
            </a:bodyPr>
            <a:lstStyle/>
            <a:p>
              <a:r>
                <a:rPr lang="en-US" sz="1600">
                  <a:solidFill>
                    <a:srgbClr val="2C2D37"/>
                  </a:solidFill>
                  <a:latin typeface="Franklin Gothic Book" pitchFamily="34" charset="0"/>
                </a:rPr>
                <a:t>Cleanse Data </a:t>
              </a:r>
            </a:p>
            <a:p>
              <a:endParaRPr lang="en-US" sz="1600">
                <a:solidFill>
                  <a:srgbClr val="2C2D37"/>
                </a:solidFill>
                <a:latin typeface="Franklin Gothic Book" pitchFamily="34" charset="0"/>
              </a:endParaRPr>
            </a:p>
          </p:txBody>
        </p:sp>
        <p:sp>
          <p:nvSpPr>
            <p:cNvPr id="26652" name="TextBox 83"/>
            <p:cNvSpPr txBox="1">
              <a:spLocks noChangeArrowheads="1"/>
            </p:cNvSpPr>
            <p:nvPr/>
          </p:nvSpPr>
          <p:spPr bwMode="auto">
            <a:xfrm>
              <a:off x="3557587" y="950913"/>
              <a:ext cx="1727936" cy="338570"/>
            </a:xfrm>
            <a:prstGeom prst="rect">
              <a:avLst/>
            </a:prstGeom>
            <a:noFill/>
            <a:ln w="9525">
              <a:noFill/>
              <a:miter lim="800000"/>
              <a:headEnd/>
              <a:tailEnd/>
            </a:ln>
          </p:spPr>
          <p:txBody>
            <a:bodyPr wrap="none">
              <a:spAutoFit/>
            </a:bodyPr>
            <a:lstStyle/>
            <a:p>
              <a:r>
                <a:rPr lang="en-US" sz="1600">
                  <a:solidFill>
                    <a:srgbClr val="2C2D37"/>
                  </a:solidFill>
                  <a:latin typeface="Franklin Gothic Book" pitchFamily="34" charset="0"/>
                </a:rPr>
                <a:t>Target &amp; Segment</a:t>
              </a:r>
            </a:p>
          </p:txBody>
        </p:sp>
        <p:sp>
          <p:nvSpPr>
            <p:cNvPr id="71" name="TextBox 70"/>
            <p:cNvSpPr txBox="1"/>
            <p:nvPr/>
          </p:nvSpPr>
          <p:spPr>
            <a:xfrm>
              <a:off x="2433398" y="1195419"/>
              <a:ext cx="441422"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2</a:t>
              </a:r>
            </a:p>
          </p:txBody>
        </p:sp>
      </p:grpSp>
      <p:grpSp>
        <p:nvGrpSpPr>
          <p:cNvPr id="4" name="Group 101"/>
          <p:cNvGrpSpPr>
            <a:grpSpLocks/>
          </p:cNvGrpSpPr>
          <p:nvPr/>
        </p:nvGrpSpPr>
        <p:grpSpPr bwMode="auto">
          <a:xfrm>
            <a:off x="3494088" y="831850"/>
            <a:ext cx="5508625" cy="5838825"/>
            <a:chOff x="3493476" y="832338"/>
            <a:chExt cx="5509847" cy="5838093"/>
          </a:xfrm>
        </p:grpSpPr>
        <p:sp>
          <p:nvSpPr>
            <p:cNvPr id="99" name="Rectangular Callout 98"/>
            <p:cNvSpPr/>
            <p:nvPr/>
          </p:nvSpPr>
          <p:spPr>
            <a:xfrm>
              <a:off x="3493476" y="832338"/>
              <a:ext cx="5509847" cy="5838093"/>
            </a:xfrm>
            <a:prstGeom prst="wedgeRectCallout">
              <a:avLst>
                <a:gd name="adj1" fmla="val -58505"/>
                <a:gd name="adj2" fmla="val -26849"/>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sz="2400" dirty="0"/>
            </a:p>
          </p:txBody>
        </p:sp>
        <p:pic>
          <p:nvPicPr>
            <p:cNvPr id="26647" name="Picture 100" descr="contact dashboard.gif"/>
            <p:cNvPicPr>
              <a:picLocks noChangeAspect="1"/>
            </p:cNvPicPr>
            <p:nvPr/>
          </p:nvPicPr>
          <p:blipFill>
            <a:blip r:embed="rId13"/>
            <a:srcRect/>
            <a:stretch>
              <a:fillRect/>
            </a:stretch>
          </p:blipFill>
          <p:spPr bwMode="auto">
            <a:xfrm>
              <a:off x="3657600" y="968449"/>
              <a:ext cx="5216769" cy="5490965"/>
            </a:xfrm>
            <a:prstGeom prst="rect">
              <a:avLst/>
            </a:prstGeom>
            <a:noFill/>
            <a:ln w="9525">
              <a:noFill/>
              <a:miter lim="800000"/>
              <a:headEnd/>
              <a:tailEnd/>
            </a:ln>
          </p:spPr>
        </p:pic>
      </p:grpSp>
      <p:grpSp>
        <p:nvGrpSpPr>
          <p:cNvPr id="5" name="Group 27"/>
          <p:cNvGrpSpPr>
            <a:grpSpLocks/>
          </p:cNvGrpSpPr>
          <p:nvPr/>
        </p:nvGrpSpPr>
        <p:grpSpPr bwMode="auto">
          <a:xfrm>
            <a:off x="1446213" y="2630488"/>
            <a:ext cx="7489825" cy="2011362"/>
            <a:chOff x="428263" y="3012831"/>
            <a:chExt cx="7488822" cy="2010582"/>
          </a:xfrm>
        </p:grpSpPr>
        <p:sp>
          <p:nvSpPr>
            <p:cNvPr id="92" name="Rectangular Callout 91"/>
            <p:cNvSpPr/>
            <p:nvPr/>
          </p:nvSpPr>
          <p:spPr>
            <a:xfrm>
              <a:off x="428263" y="3012831"/>
              <a:ext cx="7488822" cy="2010582"/>
            </a:xfrm>
            <a:prstGeom prst="wedgeRectCallout">
              <a:avLst>
                <a:gd name="adj1" fmla="val -24234"/>
                <a:gd name="adj2" fmla="val -86604"/>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sz="2400" dirty="0"/>
            </a:p>
          </p:txBody>
        </p:sp>
        <p:pic>
          <p:nvPicPr>
            <p:cNvPr id="94" name="Picture 93" descr="Data - Match rules.gif"/>
            <p:cNvPicPr>
              <a:picLocks noChangeAspect="1"/>
            </p:cNvPicPr>
            <p:nvPr/>
          </p:nvPicPr>
          <p:blipFill>
            <a:blip r:embed="rId14"/>
            <a:stretch>
              <a:fillRect/>
            </a:stretch>
          </p:blipFill>
          <p:spPr>
            <a:xfrm>
              <a:off x="614455" y="3194613"/>
              <a:ext cx="7202046" cy="1580937"/>
            </a:xfrm>
            <a:prstGeom prst="rect">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grpSp>
      <p:grpSp>
        <p:nvGrpSpPr>
          <p:cNvPr id="6" name="Group 28"/>
          <p:cNvGrpSpPr>
            <a:grpSpLocks/>
          </p:cNvGrpSpPr>
          <p:nvPr/>
        </p:nvGrpSpPr>
        <p:grpSpPr bwMode="auto">
          <a:xfrm>
            <a:off x="2014538" y="2327275"/>
            <a:ext cx="6724650" cy="2811463"/>
            <a:chOff x="2013996" y="2673752"/>
            <a:chExt cx="6724888" cy="2812648"/>
          </a:xfrm>
        </p:grpSpPr>
        <p:sp>
          <p:nvSpPr>
            <p:cNvPr id="81" name="Rectangular Callout 80"/>
            <p:cNvSpPr/>
            <p:nvPr/>
          </p:nvSpPr>
          <p:spPr>
            <a:xfrm>
              <a:off x="2013996" y="2673752"/>
              <a:ext cx="6724888" cy="2812648"/>
            </a:xfrm>
            <a:prstGeom prst="wedgeRectCallout">
              <a:avLst>
                <a:gd name="adj1" fmla="val -24619"/>
                <a:gd name="adj2" fmla="val -88940"/>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sz="2400" dirty="0"/>
            </a:p>
          </p:txBody>
        </p:sp>
        <p:pic>
          <p:nvPicPr>
            <p:cNvPr id="82" name="Picture 3"/>
            <p:cNvPicPr>
              <a:picLocks noChangeAspect="1" noChangeArrowheads="1"/>
            </p:cNvPicPr>
            <p:nvPr/>
          </p:nvPicPr>
          <p:blipFill>
            <a:blip r:embed="rId15"/>
            <a:stretch>
              <a:fillRect/>
            </a:stretch>
          </p:blipFill>
          <p:spPr bwMode="auto">
            <a:xfrm>
              <a:off x="2170980" y="2821007"/>
              <a:ext cx="6348917" cy="2554531"/>
            </a:xfrm>
            <a:prstGeom prst="rect">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grpSp>
      <p:sp>
        <p:nvSpPr>
          <p:cNvPr id="28" name="Title 65"/>
          <p:cNvSpPr txBox="1">
            <a:spLocks/>
          </p:cNvSpPr>
          <p:nvPr/>
        </p:nvSpPr>
        <p:spPr>
          <a:xfrm>
            <a:off x="0" y="159862"/>
            <a:ext cx="8229600" cy="760413"/>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smtClean="0">
                <a:ln>
                  <a:noFill/>
                </a:ln>
                <a:solidFill>
                  <a:srgbClr val="4C4B4A"/>
                </a:solidFill>
                <a:effectLst/>
                <a:uLnTx/>
                <a:uFillTx/>
                <a:latin typeface="Arial Narrow"/>
                <a:ea typeface="ＭＳ Ｐゴシック"/>
                <a:cs typeface="ＭＳ Ｐゴシック"/>
              </a:rPr>
              <a:t>The Marketer’s Process and Tools</a:t>
            </a:r>
            <a:endParaRPr kumimoji="0" lang="en-US" sz="3200" b="0" i="0" u="none" strike="noStrike" kern="1200" cap="none" spc="0" normalizeH="0" baseline="0" noProof="0" dirty="0" smtClean="0">
              <a:ln>
                <a:noFill/>
              </a:ln>
              <a:solidFill>
                <a:srgbClr val="4C4B4A"/>
              </a:solidFill>
              <a:effectLst/>
              <a:uLnTx/>
              <a:uFillTx/>
              <a:latin typeface="Arial Narrow"/>
              <a:ea typeface="ＭＳ Ｐゴシック"/>
              <a:cs typeface="ＭＳ Ｐゴシック"/>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 name="Diagram 71"/>
          <p:cNvGraphicFramePr/>
          <p:nvPr/>
        </p:nvGraphicFramePr>
        <p:xfrm>
          <a:off x="1723035" y="1739900"/>
          <a:ext cx="5757265" cy="383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4" name="Oval 5"/>
          <p:cNvSpPr>
            <a:spLocks noChangeArrowheads="1"/>
          </p:cNvSpPr>
          <p:nvPr/>
        </p:nvSpPr>
        <p:spPr bwMode="auto">
          <a:xfrm>
            <a:off x="3441700" y="2508250"/>
            <a:ext cx="2290763" cy="2292350"/>
          </a:xfrm>
          <a:prstGeom prst="ellipse">
            <a:avLst/>
          </a:prstGeom>
          <a:solidFill>
            <a:schemeClr val="accent1">
              <a:lumMod val="75000"/>
            </a:schemeClr>
          </a:solidFill>
          <a:ln w="9525">
            <a:noFill/>
            <a:round/>
            <a:headEnd/>
            <a:tailEnd/>
          </a:ln>
          <a:scene3d>
            <a:camera prst="orthographicFront"/>
            <a:lightRig rig="chilly" dir="t"/>
          </a:scene3d>
          <a:sp3d extrusionH="6350" contourW="12700" prstMaterial="metal">
            <a:bevelT/>
            <a:contourClr>
              <a:schemeClr val="accent1">
                <a:lumMod val="50000"/>
              </a:schemeClr>
            </a:contourClr>
          </a:sp3d>
        </p:spPr>
        <p:txBody>
          <a:bodyPr wrap="none" anchor="ctr"/>
          <a:lstStyle/>
          <a:p>
            <a:pPr>
              <a:defRPr/>
            </a:pPr>
            <a:endParaRPr lang="en-US">
              <a:solidFill>
                <a:srgbClr val="C80008"/>
              </a:solidFill>
              <a:latin typeface="Arial" charset="0"/>
              <a:ea typeface="ＭＳ Ｐゴシック" pitchFamily="-65" charset="-128"/>
            </a:endParaRPr>
          </a:p>
        </p:txBody>
      </p:sp>
      <p:pic>
        <p:nvPicPr>
          <p:cNvPr id="27652" name="Picture 82" descr="eloqua_logotype_white.png"/>
          <p:cNvPicPr>
            <a:picLocks noChangeAspect="1"/>
          </p:cNvPicPr>
          <p:nvPr/>
        </p:nvPicPr>
        <p:blipFill>
          <a:blip r:embed="rId8"/>
          <a:srcRect/>
          <a:stretch>
            <a:fillRect/>
          </a:stretch>
        </p:blipFill>
        <p:spPr bwMode="auto">
          <a:xfrm>
            <a:off x="3829050" y="3524250"/>
            <a:ext cx="1485900" cy="257175"/>
          </a:xfrm>
          <a:prstGeom prst="rect">
            <a:avLst/>
          </a:prstGeom>
          <a:noFill/>
          <a:ln w="9525">
            <a:noFill/>
            <a:miter lim="800000"/>
            <a:headEnd/>
            <a:tailEnd/>
          </a:ln>
        </p:spPr>
      </p:pic>
      <p:sp>
        <p:nvSpPr>
          <p:cNvPr id="27653" name="Slide Number Placeholder 3"/>
          <p:cNvSpPr>
            <a:spLocks noGrp="1"/>
          </p:cNvSpPr>
          <p:nvPr>
            <p:ph type="sldNum" sz="quarter" idx="4294967295"/>
          </p:nvPr>
        </p:nvSpPr>
        <p:spPr bwMode="auto">
          <a:xfrm>
            <a:off x="7010400" y="6356350"/>
            <a:ext cx="2133600" cy="365125"/>
          </a:xfrm>
          <a:prstGeom prst="rect">
            <a:avLst/>
          </a:prstGeom>
          <a:noFill/>
          <a:ln>
            <a:miter lim="800000"/>
            <a:headEnd/>
            <a:tailEnd/>
          </a:ln>
        </p:spPr>
        <p:txBody>
          <a:bodyPr/>
          <a:lstStyle/>
          <a:p>
            <a:fld id="{B0DEA409-29FD-420B-AF5B-3A2AA7E7C7AD}" type="slidenum">
              <a:rPr lang="en-US"/>
              <a:pPr/>
              <a:t>14</a:t>
            </a:fld>
            <a:endParaRPr lang="en-US"/>
          </a:p>
        </p:txBody>
      </p:sp>
      <p:grpSp>
        <p:nvGrpSpPr>
          <p:cNvPr id="2" name="Group 78"/>
          <p:cNvGrpSpPr>
            <a:grpSpLocks/>
          </p:cNvGrpSpPr>
          <p:nvPr/>
        </p:nvGrpSpPr>
        <p:grpSpPr bwMode="auto">
          <a:xfrm>
            <a:off x="6781800" y="104775"/>
            <a:ext cx="1987550" cy="1365250"/>
            <a:chOff x="6781800" y="104775"/>
            <a:chExt cx="1987550" cy="1365250"/>
          </a:xfrm>
        </p:grpSpPr>
        <p:pic>
          <p:nvPicPr>
            <p:cNvPr id="143" name="Picture 142" descr="image001.gif"/>
            <p:cNvPicPr>
              <a:picLocks noChangeAspect="1"/>
            </p:cNvPicPr>
            <p:nvPr/>
          </p:nvPicPr>
          <p:blipFill>
            <a:blip r:embed="rId9"/>
            <a:srcRect/>
            <a:stretch>
              <a:fillRect/>
            </a:stretch>
          </p:blipFill>
          <p:spPr bwMode="auto">
            <a:xfrm>
              <a:off x="6781800" y="681038"/>
              <a:ext cx="1039813" cy="444500"/>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pic>
          <p:nvPicPr>
            <p:cNvPr id="146" name="Picture 145"/>
            <p:cNvPicPr>
              <a:picLocks noChangeAspect="1"/>
            </p:cNvPicPr>
            <p:nvPr/>
          </p:nvPicPr>
          <p:blipFill>
            <a:blip r:embed="rId10"/>
            <a:srcRect/>
            <a:stretch>
              <a:fillRect/>
            </a:stretch>
          </p:blipFill>
          <p:spPr bwMode="auto">
            <a:xfrm>
              <a:off x="7429500" y="104775"/>
              <a:ext cx="1028700" cy="876300"/>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pic>
          <p:nvPicPr>
            <p:cNvPr id="148" name="Picture 147"/>
            <p:cNvPicPr>
              <a:picLocks noChangeAspect="1"/>
            </p:cNvPicPr>
            <p:nvPr/>
          </p:nvPicPr>
          <p:blipFill>
            <a:blip r:embed="rId11"/>
            <a:srcRect/>
            <a:stretch>
              <a:fillRect/>
            </a:stretch>
          </p:blipFill>
          <p:spPr bwMode="auto">
            <a:xfrm>
              <a:off x="7862888" y="660400"/>
              <a:ext cx="906462" cy="809625"/>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grpSp>
      <p:grpSp>
        <p:nvGrpSpPr>
          <p:cNvPr id="3" name="Group 89"/>
          <p:cNvGrpSpPr>
            <a:grpSpLocks/>
          </p:cNvGrpSpPr>
          <p:nvPr/>
        </p:nvGrpSpPr>
        <p:grpSpPr bwMode="auto">
          <a:xfrm>
            <a:off x="387350" y="1665288"/>
            <a:ext cx="6176963" cy="4652962"/>
            <a:chOff x="481013" y="844061"/>
            <a:chExt cx="6177695" cy="4654062"/>
          </a:xfrm>
        </p:grpSpPr>
        <p:sp>
          <p:nvSpPr>
            <p:cNvPr id="84" name="Rectangular Callout 83"/>
            <p:cNvSpPr/>
            <p:nvPr/>
          </p:nvSpPr>
          <p:spPr>
            <a:xfrm>
              <a:off x="481013" y="844061"/>
              <a:ext cx="6177695" cy="4654062"/>
            </a:xfrm>
            <a:prstGeom prst="wedgeRectCallout">
              <a:avLst>
                <a:gd name="adj1" fmla="val 30035"/>
                <a:gd name="adj2" fmla="val -58442"/>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sz="2400" dirty="0"/>
            </a:p>
          </p:txBody>
        </p:sp>
        <p:pic>
          <p:nvPicPr>
            <p:cNvPr id="87" name="Picture 86" descr="CMgmt 1.gif"/>
            <p:cNvPicPr>
              <a:picLocks noChangeAspect="1"/>
            </p:cNvPicPr>
            <p:nvPr/>
          </p:nvPicPr>
          <p:blipFill>
            <a:blip r:embed="rId12"/>
            <a:stretch>
              <a:fillRect/>
            </a:stretch>
          </p:blipFill>
          <p:spPr>
            <a:xfrm>
              <a:off x="715991" y="972678"/>
              <a:ext cx="4316925" cy="2982030"/>
            </a:xfrm>
            <a:prstGeom prst="rect">
              <a:avLst/>
            </a:prstGeom>
            <a:ln>
              <a:noFill/>
            </a:ln>
            <a:effectLst>
              <a:outerShdw blurRad="292100" dist="139700" dir="2700000" algn="tl" rotWithShape="0">
                <a:srgbClr val="333333">
                  <a:alpha val="65000"/>
                </a:srgbClr>
              </a:outerShdw>
            </a:effectLst>
          </p:spPr>
        </p:pic>
        <p:pic>
          <p:nvPicPr>
            <p:cNvPr id="88" name="Picture 87" descr="CMgmt 2.gif"/>
            <p:cNvPicPr>
              <a:picLocks noChangeAspect="1"/>
            </p:cNvPicPr>
            <p:nvPr/>
          </p:nvPicPr>
          <p:blipFill>
            <a:blip r:embed="rId13"/>
            <a:stretch>
              <a:fillRect/>
            </a:stretch>
          </p:blipFill>
          <p:spPr>
            <a:xfrm>
              <a:off x="1532063" y="2403355"/>
              <a:ext cx="4907544" cy="2824830"/>
            </a:xfrm>
            <a:prstGeom prst="rect">
              <a:avLst/>
            </a:prstGeom>
            <a:ln>
              <a:noFill/>
            </a:ln>
            <a:effectLst>
              <a:outerShdw blurRad="292100" dist="139700" dir="2700000" algn="tl" rotWithShape="0">
                <a:srgbClr val="333333">
                  <a:alpha val="65000"/>
                </a:srgbClr>
              </a:outerShdw>
            </a:effectLst>
          </p:spPr>
        </p:pic>
      </p:grpSp>
      <p:grpSp>
        <p:nvGrpSpPr>
          <p:cNvPr id="4" name="Group 96"/>
          <p:cNvGrpSpPr>
            <a:grpSpLocks/>
          </p:cNvGrpSpPr>
          <p:nvPr/>
        </p:nvGrpSpPr>
        <p:grpSpPr bwMode="auto">
          <a:xfrm>
            <a:off x="2849563" y="2168525"/>
            <a:ext cx="3082925" cy="3751263"/>
            <a:chOff x="2849077" y="2168765"/>
            <a:chExt cx="3082802" cy="3751389"/>
          </a:xfrm>
        </p:grpSpPr>
        <p:sp>
          <p:nvSpPr>
            <p:cNvPr id="93" name="Rectangular Callout 92"/>
            <p:cNvSpPr/>
            <p:nvPr/>
          </p:nvSpPr>
          <p:spPr>
            <a:xfrm>
              <a:off x="2849077" y="2168765"/>
              <a:ext cx="3082802" cy="3751389"/>
            </a:xfrm>
            <a:prstGeom prst="wedgeRectCallout">
              <a:avLst>
                <a:gd name="adj1" fmla="val 75288"/>
                <a:gd name="adj2" fmla="val -40318"/>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sz="2400" dirty="0"/>
            </a:p>
          </p:txBody>
        </p:sp>
        <p:pic>
          <p:nvPicPr>
            <p:cNvPr id="27694" name="Picture 90" descr="automateprograms.gif"/>
            <p:cNvPicPr>
              <a:picLocks noChangeAspect="1"/>
            </p:cNvPicPr>
            <p:nvPr/>
          </p:nvPicPr>
          <p:blipFill>
            <a:blip r:embed="rId14"/>
            <a:srcRect/>
            <a:stretch>
              <a:fillRect/>
            </a:stretch>
          </p:blipFill>
          <p:spPr bwMode="auto">
            <a:xfrm>
              <a:off x="3001108" y="2227543"/>
              <a:ext cx="2719754" cy="3528330"/>
            </a:xfrm>
            <a:prstGeom prst="rect">
              <a:avLst/>
            </a:prstGeom>
            <a:noFill/>
            <a:ln w="9525">
              <a:noFill/>
              <a:miter lim="800000"/>
              <a:headEnd/>
              <a:tailEnd/>
            </a:ln>
          </p:spPr>
        </p:pic>
      </p:grpSp>
      <p:grpSp>
        <p:nvGrpSpPr>
          <p:cNvPr id="5" name="Group 77"/>
          <p:cNvGrpSpPr>
            <a:grpSpLocks/>
          </p:cNvGrpSpPr>
          <p:nvPr/>
        </p:nvGrpSpPr>
        <p:grpSpPr bwMode="auto">
          <a:xfrm>
            <a:off x="4994275" y="765175"/>
            <a:ext cx="3976688" cy="3224213"/>
            <a:chOff x="4994785" y="764145"/>
            <a:chExt cx="3976178" cy="3225243"/>
          </a:xfrm>
        </p:grpSpPr>
        <p:sp>
          <p:nvSpPr>
            <p:cNvPr id="27665" name="TextBox 38"/>
            <p:cNvSpPr txBox="1">
              <a:spLocks noChangeArrowheads="1"/>
            </p:cNvSpPr>
            <p:nvPr/>
          </p:nvSpPr>
          <p:spPr bwMode="auto">
            <a:xfrm>
              <a:off x="7326313" y="2870200"/>
              <a:ext cx="1489075" cy="584200"/>
            </a:xfrm>
            <a:prstGeom prst="rect">
              <a:avLst/>
            </a:prstGeom>
            <a:noFill/>
            <a:ln w="9525">
              <a:noFill/>
              <a:miter lim="800000"/>
              <a:headEnd/>
              <a:tailEnd/>
            </a:ln>
          </p:spPr>
          <p:txBody>
            <a:bodyPr wrap="none">
              <a:spAutoFit/>
            </a:bodyPr>
            <a:lstStyle/>
            <a:p>
              <a:r>
                <a:rPr lang="en-US" sz="1600">
                  <a:solidFill>
                    <a:srgbClr val="2C2D37"/>
                  </a:solidFill>
                  <a:latin typeface="Franklin Gothic Book" pitchFamily="34" charset="0"/>
                </a:rPr>
                <a:t>Execute Across </a:t>
              </a:r>
              <a:br>
                <a:rPr lang="en-US" sz="1600">
                  <a:solidFill>
                    <a:srgbClr val="2C2D37"/>
                  </a:solidFill>
                  <a:latin typeface="Franklin Gothic Book" pitchFamily="34" charset="0"/>
                </a:rPr>
              </a:br>
              <a:r>
                <a:rPr lang="en-US" sz="1600">
                  <a:solidFill>
                    <a:srgbClr val="2C2D37"/>
                  </a:solidFill>
                  <a:latin typeface="Franklin Gothic Book" pitchFamily="34" charset="0"/>
                </a:rPr>
                <a:t>Channels</a:t>
              </a:r>
            </a:p>
          </p:txBody>
        </p:sp>
        <p:grpSp>
          <p:nvGrpSpPr>
            <p:cNvPr id="6" name="Group 49"/>
            <p:cNvGrpSpPr>
              <a:grpSpLocks/>
            </p:cNvGrpSpPr>
            <p:nvPr/>
          </p:nvGrpSpPr>
          <p:grpSpPr bwMode="auto">
            <a:xfrm>
              <a:off x="8437563" y="3451225"/>
              <a:ext cx="533400" cy="530225"/>
              <a:chOff x="4921252" y="1755776"/>
              <a:chExt cx="793750" cy="790576"/>
            </a:xfrm>
          </p:grpSpPr>
          <p:grpSp>
            <p:nvGrpSpPr>
              <p:cNvPr id="7" name="Group 20"/>
              <p:cNvGrpSpPr>
                <a:grpSpLocks/>
              </p:cNvGrpSpPr>
              <p:nvPr/>
            </p:nvGrpSpPr>
            <p:grpSpPr bwMode="auto">
              <a:xfrm>
                <a:off x="4921252" y="1755776"/>
                <a:ext cx="793750" cy="790576"/>
                <a:chOff x="602" y="1757"/>
                <a:chExt cx="1716" cy="1710"/>
              </a:xfrm>
            </p:grpSpPr>
            <p:pic>
              <p:nvPicPr>
                <p:cNvPr id="27689" name="Picture 21" descr="circle_shadow"/>
                <p:cNvPicPr>
                  <a:picLocks noChangeAspect="1" noChangeArrowheads="1"/>
                </p:cNvPicPr>
                <p:nvPr/>
              </p:nvPicPr>
              <p:blipFill>
                <a:blip r:embed="rId15"/>
                <a:srcRect/>
                <a:stretch>
                  <a:fillRect/>
                </a:stretch>
              </p:blipFill>
              <p:spPr bwMode="auto">
                <a:xfrm>
                  <a:off x="602" y="1757"/>
                  <a:ext cx="1716" cy="1710"/>
                </a:xfrm>
                <a:prstGeom prst="rect">
                  <a:avLst/>
                </a:prstGeom>
                <a:noFill/>
                <a:ln w="9525">
                  <a:noFill/>
                  <a:miter lim="800000"/>
                  <a:headEnd/>
                  <a:tailEnd/>
                </a:ln>
              </p:spPr>
            </p:pic>
            <p:sp>
              <p:nvSpPr>
                <p:cNvPr id="27690" name="Oval 22"/>
                <p:cNvSpPr>
                  <a:spLocks noChangeArrowheads="1"/>
                </p:cNvSpPr>
                <p:nvPr/>
              </p:nvSpPr>
              <p:spPr bwMode="auto">
                <a:xfrm>
                  <a:off x="767" y="1904"/>
                  <a:ext cx="1386" cy="1386"/>
                </a:xfrm>
                <a:prstGeom prst="ellipse">
                  <a:avLst/>
                </a:prstGeom>
                <a:solidFill>
                  <a:srgbClr val="FFFFFF"/>
                </a:solidFill>
                <a:ln w="19050">
                  <a:solidFill>
                    <a:srgbClr val="38465E"/>
                  </a:solidFill>
                  <a:round/>
                  <a:headEnd/>
                  <a:tailEnd/>
                </a:ln>
              </p:spPr>
              <p:txBody>
                <a:bodyPr wrap="none" anchor="ctr"/>
                <a:lstStyle/>
                <a:p>
                  <a:endParaRPr lang="en-US" sz="2400" i="1">
                    <a:solidFill>
                      <a:srgbClr val="000000"/>
                    </a:solidFill>
                  </a:endParaRPr>
                </a:p>
              </p:txBody>
            </p:sp>
          </p:grpSp>
          <p:sp>
            <p:nvSpPr>
              <p:cNvPr id="27687" name="Oval 33"/>
              <p:cNvSpPr>
                <a:spLocks noChangeArrowheads="1"/>
              </p:cNvSpPr>
              <p:nvPr/>
            </p:nvSpPr>
            <p:spPr bwMode="auto">
              <a:xfrm>
                <a:off x="5002213" y="1830388"/>
                <a:ext cx="628650" cy="628650"/>
              </a:xfrm>
              <a:prstGeom prst="ellipse">
                <a:avLst/>
              </a:prstGeom>
              <a:solidFill>
                <a:srgbClr val="FFFFFF"/>
              </a:solidFill>
              <a:ln w="9525">
                <a:noFill/>
                <a:round/>
                <a:headEnd/>
                <a:tailEnd/>
              </a:ln>
            </p:spPr>
            <p:txBody>
              <a:bodyPr wrap="none" anchor="ctr"/>
              <a:lstStyle/>
              <a:p>
                <a:endParaRPr lang="en-US" sz="2400" i="1">
                  <a:solidFill>
                    <a:srgbClr val="000000"/>
                  </a:solidFill>
                </a:endParaRPr>
              </a:p>
            </p:txBody>
          </p:sp>
          <p:pic>
            <p:nvPicPr>
              <p:cNvPr id="27688" name="Picture 47" descr="podcast-large_1%5B3%5D"/>
              <p:cNvPicPr>
                <a:picLocks noChangeAspect="1" noChangeArrowheads="1"/>
              </p:cNvPicPr>
              <p:nvPr/>
            </p:nvPicPr>
            <p:blipFill>
              <a:blip r:embed="rId16"/>
              <a:srcRect/>
              <a:stretch>
                <a:fillRect/>
              </a:stretch>
            </p:blipFill>
            <p:spPr bwMode="auto">
              <a:xfrm>
                <a:off x="5108575" y="1925638"/>
                <a:ext cx="419100" cy="428625"/>
              </a:xfrm>
              <a:prstGeom prst="rect">
                <a:avLst/>
              </a:prstGeom>
              <a:noFill/>
              <a:ln w="9525">
                <a:noFill/>
                <a:miter lim="800000"/>
                <a:headEnd/>
                <a:tailEnd/>
              </a:ln>
            </p:spPr>
          </p:pic>
        </p:grpSp>
        <p:grpSp>
          <p:nvGrpSpPr>
            <p:cNvPr id="8" name="Group 48"/>
            <p:cNvGrpSpPr>
              <a:grpSpLocks/>
            </p:cNvGrpSpPr>
            <p:nvPr/>
          </p:nvGrpSpPr>
          <p:grpSpPr bwMode="auto">
            <a:xfrm>
              <a:off x="7861300" y="3443288"/>
              <a:ext cx="539750" cy="538162"/>
              <a:chOff x="4168776" y="1650999"/>
              <a:chExt cx="793750" cy="790575"/>
            </a:xfrm>
          </p:grpSpPr>
          <p:grpSp>
            <p:nvGrpSpPr>
              <p:cNvPr id="9" name="Group 26"/>
              <p:cNvGrpSpPr>
                <a:grpSpLocks/>
              </p:cNvGrpSpPr>
              <p:nvPr/>
            </p:nvGrpSpPr>
            <p:grpSpPr bwMode="auto">
              <a:xfrm>
                <a:off x="4168776" y="1650999"/>
                <a:ext cx="793750" cy="790575"/>
                <a:chOff x="602" y="1757"/>
                <a:chExt cx="1716" cy="1710"/>
              </a:xfrm>
            </p:grpSpPr>
            <p:pic>
              <p:nvPicPr>
                <p:cNvPr id="27684" name="Picture 27" descr="circle_shadow"/>
                <p:cNvPicPr>
                  <a:picLocks noChangeAspect="1" noChangeArrowheads="1"/>
                </p:cNvPicPr>
                <p:nvPr/>
              </p:nvPicPr>
              <p:blipFill>
                <a:blip r:embed="rId17"/>
                <a:srcRect/>
                <a:stretch>
                  <a:fillRect/>
                </a:stretch>
              </p:blipFill>
              <p:spPr bwMode="auto">
                <a:xfrm>
                  <a:off x="602" y="1757"/>
                  <a:ext cx="1716" cy="1710"/>
                </a:xfrm>
                <a:prstGeom prst="rect">
                  <a:avLst/>
                </a:prstGeom>
                <a:noFill/>
                <a:ln w="9525">
                  <a:noFill/>
                  <a:miter lim="800000"/>
                  <a:headEnd/>
                  <a:tailEnd/>
                </a:ln>
              </p:spPr>
            </p:pic>
            <p:sp>
              <p:nvSpPr>
                <p:cNvPr id="27685" name="Oval 28"/>
                <p:cNvSpPr>
                  <a:spLocks noChangeArrowheads="1"/>
                </p:cNvSpPr>
                <p:nvPr/>
              </p:nvSpPr>
              <p:spPr bwMode="auto">
                <a:xfrm>
                  <a:off x="767" y="1904"/>
                  <a:ext cx="1386" cy="1386"/>
                </a:xfrm>
                <a:prstGeom prst="ellipse">
                  <a:avLst/>
                </a:prstGeom>
                <a:solidFill>
                  <a:srgbClr val="FFFFFF"/>
                </a:solidFill>
                <a:ln w="19050">
                  <a:solidFill>
                    <a:srgbClr val="38465E"/>
                  </a:solidFill>
                  <a:round/>
                  <a:headEnd/>
                  <a:tailEnd/>
                </a:ln>
              </p:spPr>
              <p:txBody>
                <a:bodyPr wrap="none" anchor="ctr"/>
                <a:lstStyle/>
                <a:p>
                  <a:endParaRPr lang="en-US" sz="2400" i="1">
                    <a:solidFill>
                      <a:srgbClr val="000000"/>
                    </a:solidFill>
                  </a:endParaRPr>
                </a:p>
              </p:txBody>
            </p:sp>
          </p:grpSp>
          <p:sp>
            <p:nvSpPr>
              <p:cNvPr id="27682" name="Oval 32"/>
              <p:cNvSpPr>
                <a:spLocks noChangeArrowheads="1"/>
              </p:cNvSpPr>
              <p:nvPr/>
            </p:nvSpPr>
            <p:spPr bwMode="auto">
              <a:xfrm>
                <a:off x="4251325" y="1724025"/>
                <a:ext cx="628650" cy="628650"/>
              </a:xfrm>
              <a:prstGeom prst="ellipse">
                <a:avLst/>
              </a:prstGeom>
              <a:solidFill>
                <a:srgbClr val="FFFFFF"/>
              </a:solidFill>
              <a:ln w="9525">
                <a:noFill/>
                <a:round/>
                <a:headEnd/>
                <a:tailEnd/>
              </a:ln>
            </p:spPr>
            <p:txBody>
              <a:bodyPr wrap="none" anchor="ctr"/>
              <a:lstStyle/>
              <a:p>
                <a:endParaRPr lang="en-US" sz="2400" i="1">
                  <a:solidFill>
                    <a:srgbClr val="000000"/>
                  </a:solidFill>
                </a:endParaRPr>
              </a:p>
            </p:txBody>
          </p:sp>
          <p:pic>
            <p:nvPicPr>
              <p:cNvPr id="27683" name="Picture 6" descr="http://www.firstmonday.org/issues/issue6_10/wiggins/google-3oct2001.gif"/>
              <p:cNvPicPr>
                <a:picLocks noChangeAspect="1" noChangeArrowheads="1"/>
              </p:cNvPicPr>
              <p:nvPr/>
            </p:nvPicPr>
            <p:blipFill>
              <a:blip r:embed="rId18"/>
              <a:srcRect l="23102" t="20282" r="25717" b="59531"/>
              <a:stretch>
                <a:fillRect/>
              </a:stretch>
            </p:blipFill>
            <p:spPr bwMode="auto">
              <a:xfrm>
                <a:off x="4294188" y="1936750"/>
                <a:ext cx="550863" cy="214313"/>
              </a:xfrm>
              <a:prstGeom prst="rect">
                <a:avLst/>
              </a:prstGeom>
              <a:noFill/>
              <a:ln w="9525">
                <a:noFill/>
                <a:miter lim="800000"/>
                <a:headEnd/>
                <a:tailEnd/>
              </a:ln>
            </p:spPr>
          </p:pic>
        </p:grpSp>
        <p:grpSp>
          <p:nvGrpSpPr>
            <p:cNvPr id="10" name="Group 50"/>
            <p:cNvGrpSpPr>
              <a:grpSpLocks/>
            </p:cNvGrpSpPr>
            <p:nvPr/>
          </p:nvGrpSpPr>
          <p:grpSpPr bwMode="auto">
            <a:xfrm rot="1829553">
              <a:off x="7296150" y="3459163"/>
              <a:ext cx="531813" cy="530225"/>
              <a:chOff x="5607052" y="2041526"/>
              <a:chExt cx="793750" cy="790576"/>
            </a:xfrm>
          </p:grpSpPr>
          <p:grpSp>
            <p:nvGrpSpPr>
              <p:cNvPr id="11" name="Group 23"/>
              <p:cNvGrpSpPr>
                <a:grpSpLocks/>
              </p:cNvGrpSpPr>
              <p:nvPr/>
            </p:nvGrpSpPr>
            <p:grpSpPr bwMode="auto">
              <a:xfrm>
                <a:off x="5607052" y="2041526"/>
                <a:ext cx="793750" cy="790576"/>
                <a:chOff x="602" y="1757"/>
                <a:chExt cx="1716" cy="1710"/>
              </a:xfrm>
            </p:grpSpPr>
            <p:pic>
              <p:nvPicPr>
                <p:cNvPr id="27679" name="Picture 24" descr="circle_shadow"/>
                <p:cNvPicPr>
                  <a:picLocks noChangeAspect="1" noChangeArrowheads="1"/>
                </p:cNvPicPr>
                <p:nvPr/>
              </p:nvPicPr>
              <p:blipFill>
                <a:blip r:embed="rId15"/>
                <a:srcRect/>
                <a:stretch>
                  <a:fillRect/>
                </a:stretch>
              </p:blipFill>
              <p:spPr bwMode="auto">
                <a:xfrm>
                  <a:off x="602" y="1757"/>
                  <a:ext cx="1716" cy="1710"/>
                </a:xfrm>
                <a:prstGeom prst="rect">
                  <a:avLst/>
                </a:prstGeom>
                <a:noFill/>
                <a:ln w="9525">
                  <a:noFill/>
                  <a:miter lim="800000"/>
                  <a:headEnd/>
                  <a:tailEnd/>
                </a:ln>
              </p:spPr>
            </p:pic>
            <p:sp>
              <p:nvSpPr>
                <p:cNvPr id="27680" name="Oval 25"/>
                <p:cNvSpPr>
                  <a:spLocks noChangeArrowheads="1"/>
                </p:cNvSpPr>
                <p:nvPr/>
              </p:nvSpPr>
              <p:spPr bwMode="auto">
                <a:xfrm>
                  <a:off x="767" y="1904"/>
                  <a:ext cx="1386" cy="1386"/>
                </a:xfrm>
                <a:prstGeom prst="ellipse">
                  <a:avLst/>
                </a:prstGeom>
                <a:solidFill>
                  <a:srgbClr val="FFFFFF"/>
                </a:solidFill>
                <a:ln w="19050">
                  <a:solidFill>
                    <a:srgbClr val="38465E"/>
                  </a:solidFill>
                  <a:round/>
                  <a:headEnd/>
                  <a:tailEnd/>
                </a:ln>
              </p:spPr>
              <p:txBody>
                <a:bodyPr wrap="none" anchor="ctr"/>
                <a:lstStyle/>
                <a:p>
                  <a:endParaRPr lang="en-US" sz="2400" i="1">
                    <a:solidFill>
                      <a:srgbClr val="000000"/>
                    </a:solidFill>
                  </a:endParaRPr>
                </a:p>
              </p:txBody>
            </p:sp>
          </p:grpSp>
          <p:sp>
            <p:nvSpPr>
              <p:cNvPr id="27677" name="Oval 34"/>
              <p:cNvSpPr>
                <a:spLocks noChangeArrowheads="1"/>
              </p:cNvSpPr>
              <p:nvPr/>
            </p:nvSpPr>
            <p:spPr bwMode="auto">
              <a:xfrm>
                <a:off x="5689600" y="2114550"/>
                <a:ext cx="628650" cy="628650"/>
              </a:xfrm>
              <a:prstGeom prst="ellipse">
                <a:avLst/>
              </a:prstGeom>
              <a:solidFill>
                <a:srgbClr val="FFFFFF"/>
              </a:solidFill>
              <a:ln w="9525">
                <a:noFill/>
                <a:round/>
                <a:headEnd/>
                <a:tailEnd/>
              </a:ln>
            </p:spPr>
            <p:txBody>
              <a:bodyPr wrap="none" anchor="ctr"/>
              <a:lstStyle/>
              <a:p>
                <a:endParaRPr lang="en-US" sz="2400" i="1">
                  <a:solidFill>
                    <a:srgbClr val="000000"/>
                  </a:solidFill>
                </a:endParaRPr>
              </a:p>
            </p:txBody>
          </p:sp>
          <p:pic>
            <p:nvPicPr>
              <p:cNvPr id="27678" name="Picture 170" descr="Email2"/>
              <p:cNvPicPr>
                <a:picLocks noChangeAspect="1" noChangeArrowheads="1"/>
              </p:cNvPicPr>
              <p:nvPr/>
            </p:nvPicPr>
            <p:blipFill>
              <a:blip r:embed="rId19"/>
              <a:srcRect/>
              <a:stretch>
                <a:fillRect/>
              </a:stretch>
            </p:blipFill>
            <p:spPr bwMode="auto">
              <a:xfrm>
                <a:off x="5784850" y="2216150"/>
                <a:ext cx="450850" cy="403225"/>
              </a:xfrm>
              <a:prstGeom prst="rect">
                <a:avLst/>
              </a:prstGeom>
              <a:noFill/>
              <a:ln w="9525">
                <a:noFill/>
                <a:miter lim="800000"/>
                <a:headEnd/>
                <a:tailEnd/>
              </a:ln>
            </p:spPr>
          </p:pic>
        </p:grpSp>
        <p:sp>
          <p:nvSpPr>
            <p:cNvPr id="85" name="TextBox 84"/>
            <p:cNvSpPr txBox="1"/>
            <p:nvPr/>
          </p:nvSpPr>
          <p:spPr>
            <a:xfrm>
              <a:off x="4994785" y="764145"/>
              <a:ext cx="441422"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4</a:t>
              </a:r>
            </a:p>
          </p:txBody>
        </p:sp>
        <p:sp>
          <p:nvSpPr>
            <p:cNvPr id="86" name="TextBox 85"/>
            <p:cNvSpPr txBox="1"/>
            <p:nvPr/>
          </p:nvSpPr>
          <p:spPr>
            <a:xfrm>
              <a:off x="6290888" y="1192213"/>
              <a:ext cx="441422"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5</a:t>
              </a:r>
            </a:p>
          </p:txBody>
        </p:sp>
        <p:sp>
          <p:nvSpPr>
            <p:cNvPr id="89" name="TextBox 88"/>
            <p:cNvSpPr txBox="1"/>
            <p:nvPr/>
          </p:nvSpPr>
          <p:spPr>
            <a:xfrm>
              <a:off x="6639941" y="1895027"/>
              <a:ext cx="441422"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6</a:t>
              </a:r>
            </a:p>
          </p:txBody>
        </p:sp>
        <p:sp>
          <p:nvSpPr>
            <p:cNvPr id="27672" name="TextBox 89"/>
            <p:cNvSpPr txBox="1">
              <a:spLocks noChangeArrowheads="1"/>
            </p:cNvSpPr>
            <p:nvPr/>
          </p:nvSpPr>
          <p:spPr bwMode="auto">
            <a:xfrm>
              <a:off x="5365590" y="1074192"/>
              <a:ext cx="1582737" cy="338138"/>
            </a:xfrm>
            <a:prstGeom prst="rect">
              <a:avLst/>
            </a:prstGeom>
            <a:noFill/>
            <a:ln w="9525">
              <a:noFill/>
              <a:miter lim="800000"/>
              <a:headEnd/>
              <a:tailEnd/>
            </a:ln>
          </p:spPr>
          <p:txBody>
            <a:bodyPr wrap="none">
              <a:spAutoFit/>
            </a:bodyPr>
            <a:lstStyle/>
            <a:p>
              <a:r>
                <a:rPr lang="en-US" sz="1600">
                  <a:solidFill>
                    <a:srgbClr val="2C2D37"/>
                  </a:solidFill>
                  <a:latin typeface="Franklin Gothic Book" pitchFamily="34" charset="0"/>
                </a:rPr>
                <a:t>Plan Campaigns</a:t>
              </a:r>
            </a:p>
          </p:txBody>
        </p:sp>
        <p:sp>
          <p:nvSpPr>
            <p:cNvPr id="27673" name="TextBox 90"/>
            <p:cNvSpPr txBox="1">
              <a:spLocks noChangeArrowheads="1"/>
            </p:cNvSpPr>
            <p:nvPr/>
          </p:nvSpPr>
          <p:spPr bwMode="auto">
            <a:xfrm>
              <a:off x="6567053" y="1443039"/>
              <a:ext cx="1389355" cy="338554"/>
            </a:xfrm>
            <a:prstGeom prst="rect">
              <a:avLst/>
            </a:prstGeom>
            <a:noFill/>
            <a:ln w="9525">
              <a:noFill/>
              <a:miter lim="800000"/>
              <a:headEnd/>
              <a:tailEnd/>
            </a:ln>
          </p:spPr>
          <p:txBody>
            <a:bodyPr wrap="none">
              <a:spAutoFit/>
            </a:bodyPr>
            <a:lstStyle/>
            <a:p>
              <a:r>
                <a:rPr lang="en-US" sz="1600">
                  <a:solidFill>
                    <a:srgbClr val="2C2D37"/>
                  </a:solidFill>
                  <a:latin typeface="Franklin Gothic Book" pitchFamily="34" charset="0"/>
                </a:rPr>
                <a:t>Trigger Events</a:t>
              </a:r>
            </a:p>
          </p:txBody>
        </p:sp>
        <p:sp>
          <p:nvSpPr>
            <p:cNvPr id="27674" name="TextBox 94"/>
            <p:cNvSpPr txBox="1">
              <a:spLocks noChangeArrowheads="1"/>
            </p:cNvSpPr>
            <p:nvPr/>
          </p:nvSpPr>
          <p:spPr bwMode="auto">
            <a:xfrm>
              <a:off x="6923088" y="2144713"/>
              <a:ext cx="1900237" cy="339725"/>
            </a:xfrm>
            <a:prstGeom prst="rect">
              <a:avLst/>
            </a:prstGeom>
            <a:noFill/>
            <a:ln w="9525">
              <a:noFill/>
              <a:miter lim="800000"/>
              <a:headEnd/>
              <a:tailEnd/>
            </a:ln>
          </p:spPr>
          <p:txBody>
            <a:bodyPr wrap="none">
              <a:spAutoFit/>
            </a:bodyPr>
            <a:lstStyle/>
            <a:p>
              <a:r>
                <a:rPr lang="en-US" sz="1600">
                  <a:solidFill>
                    <a:srgbClr val="2C2D37"/>
                  </a:solidFill>
                  <a:latin typeface="Franklin Gothic Book" pitchFamily="34" charset="0"/>
                </a:rPr>
                <a:t>Automate Programs</a:t>
              </a:r>
            </a:p>
          </p:txBody>
        </p:sp>
        <p:sp>
          <p:nvSpPr>
            <p:cNvPr id="96" name="TextBox 95"/>
            <p:cNvSpPr txBox="1"/>
            <p:nvPr/>
          </p:nvSpPr>
          <p:spPr>
            <a:xfrm>
              <a:off x="7030745" y="2809427"/>
              <a:ext cx="441422"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7</a:t>
              </a:r>
            </a:p>
          </p:txBody>
        </p:sp>
      </p:grpSp>
      <p:grpSp>
        <p:nvGrpSpPr>
          <p:cNvPr id="12" name="Group 53"/>
          <p:cNvGrpSpPr>
            <a:grpSpLocks/>
          </p:cNvGrpSpPr>
          <p:nvPr/>
        </p:nvGrpSpPr>
        <p:grpSpPr bwMode="auto">
          <a:xfrm>
            <a:off x="552450" y="2459038"/>
            <a:ext cx="5783263" cy="4114800"/>
            <a:chOff x="551793" y="2459038"/>
            <a:chExt cx="5783428" cy="4114798"/>
          </a:xfrm>
        </p:grpSpPr>
        <p:sp>
          <p:nvSpPr>
            <p:cNvPr id="99" name="Rectangular Callout 98"/>
            <p:cNvSpPr/>
            <p:nvPr/>
          </p:nvSpPr>
          <p:spPr bwMode="auto">
            <a:xfrm>
              <a:off x="551793" y="2459038"/>
              <a:ext cx="5783428" cy="4114798"/>
            </a:xfrm>
            <a:prstGeom prst="wedgeRectCallout">
              <a:avLst>
                <a:gd name="adj1" fmla="val 61564"/>
                <a:gd name="adj2" fmla="val -31615"/>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sz="2400" dirty="0"/>
            </a:p>
          </p:txBody>
        </p:sp>
        <p:pic>
          <p:nvPicPr>
            <p:cNvPr id="53" name="Picture 5"/>
            <p:cNvPicPr>
              <a:picLocks noChangeAspect="1" noChangeArrowheads="1"/>
            </p:cNvPicPr>
            <p:nvPr/>
          </p:nvPicPr>
          <p:blipFill>
            <a:blip r:embed="rId20"/>
            <a:srcRect/>
            <a:stretch>
              <a:fillRect/>
            </a:stretch>
          </p:blipFill>
          <p:spPr bwMode="auto">
            <a:xfrm>
              <a:off x="751824" y="3100388"/>
              <a:ext cx="3292569" cy="3200398"/>
            </a:xfrm>
            <a:prstGeom prst="rect">
              <a:avLst/>
            </a:prstGeom>
            <a:ln>
              <a:noFill/>
            </a:ln>
            <a:effectLst>
              <a:outerShdw blurRad="292100" dist="139700" dir="2700000" algn="tl" rotWithShape="0">
                <a:srgbClr val="333333">
                  <a:alpha val="65000"/>
                </a:srgbClr>
              </a:outerShdw>
            </a:effectLst>
          </p:spPr>
        </p:pic>
        <p:pic>
          <p:nvPicPr>
            <p:cNvPr id="52" name="Picture 3"/>
            <p:cNvPicPr>
              <a:picLocks noChangeAspect="1" noChangeArrowheads="1"/>
            </p:cNvPicPr>
            <p:nvPr/>
          </p:nvPicPr>
          <p:blipFill>
            <a:blip r:embed="rId21"/>
            <a:srcRect/>
            <a:stretch>
              <a:fillRect/>
            </a:stretch>
          </p:blipFill>
          <p:spPr bwMode="auto">
            <a:xfrm>
              <a:off x="2537813" y="2595563"/>
              <a:ext cx="3619603" cy="2533649"/>
            </a:xfrm>
            <a:prstGeom prst="rect">
              <a:avLst/>
            </a:prstGeom>
            <a:ln>
              <a:noFill/>
            </a:ln>
            <a:effectLst>
              <a:outerShdw blurRad="292100" dist="139700" dir="2700000" algn="tl" rotWithShape="0">
                <a:srgbClr val="333333">
                  <a:alpha val="65000"/>
                </a:srgbClr>
              </a:outerShdw>
            </a:effectLst>
          </p:spPr>
        </p:pic>
      </p:grpSp>
      <p:sp>
        <p:nvSpPr>
          <p:cNvPr id="49" name="Title 65"/>
          <p:cNvSpPr txBox="1">
            <a:spLocks/>
          </p:cNvSpPr>
          <p:nvPr/>
        </p:nvSpPr>
        <p:spPr>
          <a:xfrm>
            <a:off x="0" y="159862"/>
            <a:ext cx="8229600" cy="760413"/>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smtClean="0">
                <a:ln>
                  <a:noFill/>
                </a:ln>
                <a:solidFill>
                  <a:srgbClr val="4C4B4A"/>
                </a:solidFill>
                <a:effectLst/>
                <a:uLnTx/>
                <a:uFillTx/>
                <a:latin typeface="Arial Narrow"/>
                <a:ea typeface="ＭＳ Ｐゴシック"/>
                <a:cs typeface="ＭＳ Ｐゴシック"/>
              </a:rPr>
              <a:t>The Marketer’s Process and Tools</a:t>
            </a:r>
            <a:endParaRPr kumimoji="0" lang="en-US" sz="3200" b="0" i="0" u="none" strike="noStrike" kern="1200" cap="none" spc="0" normalizeH="0" baseline="0" noProof="0" dirty="0" smtClean="0">
              <a:ln>
                <a:noFill/>
              </a:ln>
              <a:solidFill>
                <a:srgbClr val="4C4B4A"/>
              </a:solidFill>
              <a:effectLst/>
              <a:uLnTx/>
              <a:uFillTx/>
              <a:latin typeface="Arial Narrow"/>
              <a:ea typeface="ＭＳ Ｐゴシック"/>
              <a:cs typeface="ＭＳ Ｐゴシック"/>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 name="Diagram 71"/>
          <p:cNvGraphicFramePr/>
          <p:nvPr/>
        </p:nvGraphicFramePr>
        <p:xfrm>
          <a:off x="1723035" y="1739900"/>
          <a:ext cx="5757265" cy="383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4" name="Oval 5"/>
          <p:cNvSpPr>
            <a:spLocks noChangeArrowheads="1"/>
          </p:cNvSpPr>
          <p:nvPr/>
        </p:nvSpPr>
        <p:spPr bwMode="auto">
          <a:xfrm>
            <a:off x="3441700" y="2508250"/>
            <a:ext cx="2290763" cy="2292350"/>
          </a:xfrm>
          <a:prstGeom prst="ellipse">
            <a:avLst/>
          </a:prstGeom>
          <a:solidFill>
            <a:schemeClr val="accent1">
              <a:lumMod val="75000"/>
            </a:schemeClr>
          </a:solidFill>
          <a:ln w="9525">
            <a:noFill/>
            <a:round/>
            <a:headEnd/>
            <a:tailEnd/>
          </a:ln>
          <a:scene3d>
            <a:camera prst="orthographicFront"/>
            <a:lightRig rig="chilly" dir="t"/>
          </a:scene3d>
          <a:sp3d extrusionH="6350" contourW="12700" prstMaterial="metal">
            <a:bevelT/>
            <a:contourClr>
              <a:schemeClr val="accent1">
                <a:lumMod val="50000"/>
              </a:schemeClr>
            </a:contourClr>
          </a:sp3d>
        </p:spPr>
        <p:txBody>
          <a:bodyPr wrap="none" anchor="ctr"/>
          <a:lstStyle/>
          <a:p>
            <a:pPr>
              <a:defRPr/>
            </a:pPr>
            <a:endParaRPr lang="en-US">
              <a:solidFill>
                <a:srgbClr val="C80008"/>
              </a:solidFill>
              <a:latin typeface="Arial" charset="0"/>
              <a:ea typeface="ＭＳ Ｐゴシック" pitchFamily="-65" charset="-128"/>
            </a:endParaRPr>
          </a:p>
        </p:txBody>
      </p:sp>
      <p:pic>
        <p:nvPicPr>
          <p:cNvPr id="28676" name="Picture 82" descr="eloqua_logotype_white.png"/>
          <p:cNvPicPr>
            <a:picLocks noChangeAspect="1"/>
          </p:cNvPicPr>
          <p:nvPr/>
        </p:nvPicPr>
        <p:blipFill>
          <a:blip r:embed="rId8"/>
          <a:srcRect/>
          <a:stretch>
            <a:fillRect/>
          </a:stretch>
        </p:blipFill>
        <p:spPr bwMode="auto">
          <a:xfrm>
            <a:off x="3829050" y="3524250"/>
            <a:ext cx="1485900" cy="257175"/>
          </a:xfrm>
          <a:prstGeom prst="rect">
            <a:avLst/>
          </a:prstGeom>
          <a:noFill/>
          <a:ln w="9525">
            <a:noFill/>
            <a:miter lim="800000"/>
            <a:headEnd/>
            <a:tailEnd/>
          </a:ln>
        </p:spPr>
      </p:pic>
      <p:sp>
        <p:nvSpPr>
          <p:cNvPr id="28677" name="Slide Number Placeholder 3"/>
          <p:cNvSpPr>
            <a:spLocks noGrp="1"/>
          </p:cNvSpPr>
          <p:nvPr>
            <p:ph type="sldNum" sz="quarter" idx="4294967295"/>
          </p:nvPr>
        </p:nvSpPr>
        <p:spPr bwMode="auto">
          <a:xfrm>
            <a:off x="7010400" y="6356350"/>
            <a:ext cx="2133600" cy="365125"/>
          </a:xfrm>
          <a:prstGeom prst="rect">
            <a:avLst/>
          </a:prstGeom>
          <a:noFill/>
          <a:ln>
            <a:miter lim="800000"/>
            <a:headEnd/>
            <a:tailEnd/>
          </a:ln>
        </p:spPr>
        <p:txBody>
          <a:bodyPr/>
          <a:lstStyle/>
          <a:p>
            <a:fld id="{4FDDB382-D6C6-4141-A3F3-3BC9B7661FCF}" type="slidenum">
              <a:rPr lang="en-US"/>
              <a:pPr/>
              <a:t>15</a:t>
            </a:fld>
            <a:endParaRPr lang="en-US"/>
          </a:p>
        </p:txBody>
      </p:sp>
      <p:grpSp>
        <p:nvGrpSpPr>
          <p:cNvPr id="2" name="Group 79"/>
          <p:cNvGrpSpPr>
            <a:grpSpLocks/>
          </p:cNvGrpSpPr>
          <p:nvPr/>
        </p:nvGrpSpPr>
        <p:grpSpPr bwMode="auto">
          <a:xfrm>
            <a:off x="5421313" y="3889375"/>
            <a:ext cx="2732087" cy="2259013"/>
            <a:chOff x="5421313" y="3888796"/>
            <a:chExt cx="2732087" cy="2259362"/>
          </a:xfrm>
        </p:grpSpPr>
        <p:sp>
          <p:nvSpPr>
            <p:cNvPr id="108" name="TextBox 107"/>
            <p:cNvSpPr txBox="1"/>
            <p:nvPr/>
          </p:nvSpPr>
          <p:spPr>
            <a:xfrm>
              <a:off x="6983413" y="3888796"/>
              <a:ext cx="441422"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8</a:t>
              </a:r>
            </a:p>
          </p:txBody>
        </p:sp>
        <p:sp>
          <p:nvSpPr>
            <p:cNvPr id="109" name="TextBox 108"/>
            <p:cNvSpPr txBox="1"/>
            <p:nvPr/>
          </p:nvSpPr>
          <p:spPr>
            <a:xfrm>
              <a:off x="6513513" y="4730692"/>
              <a:ext cx="441422"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9</a:t>
              </a:r>
            </a:p>
          </p:txBody>
        </p:sp>
        <p:sp>
          <p:nvSpPr>
            <p:cNvPr id="111" name="TextBox 110"/>
            <p:cNvSpPr txBox="1"/>
            <p:nvPr/>
          </p:nvSpPr>
          <p:spPr>
            <a:xfrm>
              <a:off x="5421313" y="5501827"/>
              <a:ext cx="770924"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spc="-35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10</a:t>
              </a:r>
            </a:p>
          </p:txBody>
        </p:sp>
        <p:sp>
          <p:nvSpPr>
            <p:cNvPr id="28705" name="TextBox 111"/>
            <p:cNvSpPr txBox="1">
              <a:spLocks noChangeArrowheads="1"/>
            </p:cNvSpPr>
            <p:nvPr/>
          </p:nvSpPr>
          <p:spPr bwMode="auto">
            <a:xfrm>
              <a:off x="7270750" y="4140200"/>
              <a:ext cx="882650" cy="338138"/>
            </a:xfrm>
            <a:prstGeom prst="rect">
              <a:avLst/>
            </a:prstGeom>
            <a:noFill/>
            <a:ln w="9525">
              <a:noFill/>
              <a:miter lim="800000"/>
              <a:headEnd/>
              <a:tailEnd/>
            </a:ln>
          </p:spPr>
          <p:txBody>
            <a:bodyPr wrap="none">
              <a:spAutoFit/>
            </a:bodyPr>
            <a:lstStyle/>
            <a:p>
              <a:r>
                <a:rPr lang="en-US" sz="1600">
                  <a:solidFill>
                    <a:srgbClr val="2C2D37"/>
                  </a:solidFill>
                  <a:latin typeface="Franklin Gothic Book" pitchFamily="34" charset="0"/>
                </a:rPr>
                <a:t>Capture</a:t>
              </a:r>
            </a:p>
          </p:txBody>
        </p:sp>
        <p:sp>
          <p:nvSpPr>
            <p:cNvPr id="28706" name="TextBox 112"/>
            <p:cNvSpPr txBox="1">
              <a:spLocks noChangeArrowheads="1"/>
            </p:cNvSpPr>
            <p:nvPr/>
          </p:nvSpPr>
          <p:spPr bwMode="auto">
            <a:xfrm>
              <a:off x="6821488" y="4981575"/>
              <a:ext cx="679450" cy="338138"/>
            </a:xfrm>
            <a:prstGeom prst="rect">
              <a:avLst/>
            </a:prstGeom>
            <a:noFill/>
            <a:ln w="9525">
              <a:noFill/>
              <a:miter lim="800000"/>
              <a:headEnd/>
              <a:tailEnd/>
            </a:ln>
          </p:spPr>
          <p:txBody>
            <a:bodyPr wrap="none">
              <a:spAutoFit/>
            </a:bodyPr>
            <a:lstStyle/>
            <a:p>
              <a:r>
                <a:rPr lang="en-US" sz="1600">
                  <a:solidFill>
                    <a:srgbClr val="2C2D37"/>
                  </a:solidFill>
                  <a:latin typeface="Franklin Gothic Book" pitchFamily="34" charset="0"/>
                </a:rPr>
                <a:t>Score</a:t>
              </a:r>
            </a:p>
          </p:txBody>
        </p:sp>
        <p:sp>
          <p:nvSpPr>
            <p:cNvPr id="28707" name="TextBox 114"/>
            <p:cNvSpPr txBox="1">
              <a:spLocks noChangeArrowheads="1"/>
            </p:cNvSpPr>
            <p:nvPr/>
          </p:nvSpPr>
          <p:spPr bwMode="auto">
            <a:xfrm>
              <a:off x="5919788" y="5751513"/>
              <a:ext cx="690562" cy="339725"/>
            </a:xfrm>
            <a:prstGeom prst="rect">
              <a:avLst/>
            </a:prstGeom>
            <a:noFill/>
            <a:ln w="9525">
              <a:noFill/>
              <a:miter lim="800000"/>
              <a:headEnd/>
              <a:tailEnd/>
            </a:ln>
          </p:spPr>
          <p:txBody>
            <a:bodyPr wrap="none">
              <a:spAutoFit/>
            </a:bodyPr>
            <a:lstStyle/>
            <a:p>
              <a:r>
                <a:rPr lang="en-US" sz="1600">
                  <a:solidFill>
                    <a:srgbClr val="2C2D37"/>
                  </a:solidFill>
                  <a:latin typeface="Franklin Gothic Book" pitchFamily="34" charset="0"/>
                </a:rPr>
                <a:t>Route</a:t>
              </a:r>
            </a:p>
          </p:txBody>
        </p:sp>
      </p:grpSp>
      <p:grpSp>
        <p:nvGrpSpPr>
          <p:cNvPr id="3" name="Group 32"/>
          <p:cNvGrpSpPr>
            <a:grpSpLocks/>
          </p:cNvGrpSpPr>
          <p:nvPr/>
        </p:nvGrpSpPr>
        <p:grpSpPr bwMode="auto">
          <a:xfrm>
            <a:off x="6951663" y="4668838"/>
            <a:ext cx="2181225" cy="1808162"/>
            <a:chOff x="6951785" y="4669211"/>
            <a:chExt cx="2180492" cy="1807668"/>
          </a:xfrm>
        </p:grpSpPr>
        <p:pic>
          <p:nvPicPr>
            <p:cNvPr id="28696" name="Picture 2"/>
            <p:cNvPicPr>
              <a:picLocks noChangeAspect="1" noChangeArrowheads="1"/>
            </p:cNvPicPr>
            <p:nvPr/>
          </p:nvPicPr>
          <p:blipFill>
            <a:blip r:embed="rId9"/>
            <a:srcRect/>
            <a:stretch>
              <a:fillRect/>
            </a:stretch>
          </p:blipFill>
          <p:spPr bwMode="auto">
            <a:xfrm>
              <a:off x="6951785" y="5311051"/>
              <a:ext cx="1372946" cy="1088328"/>
            </a:xfrm>
            <a:prstGeom prst="rect">
              <a:avLst/>
            </a:prstGeom>
            <a:noFill/>
            <a:ln w="9525">
              <a:noFill/>
              <a:miter lim="800000"/>
              <a:headEnd/>
              <a:tailEnd/>
            </a:ln>
          </p:spPr>
        </p:pic>
        <p:pic>
          <p:nvPicPr>
            <p:cNvPr id="28" name="Picture 5"/>
            <p:cNvPicPr>
              <a:picLocks noChangeAspect="1" noChangeArrowheads="1"/>
            </p:cNvPicPr>
            <p:nvPr/>
          </p:nvPicPr>
          <p:blipFill>
            <a:blip r:embed="rId10"/>
            <a:srcRect/>
            <a:stretch>
              <a:fillRect/>
            </a:stretch>
          </p:blipFill>
          <p:spPr bwMode="auto">
            <a:xfrm>
              <a:off x="7519919" y="4669211"/>
              <a:ext cx="1612358" cy="779249"/>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grpSp>
          <p:nvGrpSpPr>
            <p:cNvPr id="4" name="Group 80"/>
            <p:cNvGrpSpPr>
              <a:grpSpLocks/>
            </p:cNvGrpSpPr>
            <p:nvPr/>
          </p:nvGrpSpPr>
          <p:grpSpPr bwMode="auto">
            <a:xfrm>
              <a:off x="7620000" y="5400431"/>
              <a:ext cx="1453662" cy="1076448"/>
              <a:chOff x="7620000" y="5400431"/>
              <a:chExt cx="1453662" cy="1076448"/>
            </a:xfrm>
          </p:grpSpPr>
          <p:sp>
            <p:nvSpPr>
              <p:cNvPr id="28699" name="TextBox 49"/>
              <p:cNvSpPr txBox="1">
                <a:spLocks noChangeArrowheads="1"/>
              </p:cNvSpPr>
              <p:nvPr/>
            </p:nvSpPr>
            <p:spPr bwMode="auto">
              <a:xfrm>
                <a:off x="7707923" y="6273679"/>
                <a:ext cx="762000" cy="203200"/>
              </a:xfrm>
              <a:prstGeom prst="rect">
                <a:avLst/>
              </a:prstGeom>
              <a:solidFill>
                <a:schemeClr val="accent1"/>
              </a:solidFill>
              <a:ln w="9525">
                <a:noFill/>
                <a:miter lim="800000"/>
                <a:headEnd/>
                <a:tailEnd/>
              </a:ln>
            </p:spPr>
            <p:txBody>
              <a:bodyPr wrap="none" lIns="38100" tIns="0" rIns="0" bIns="0" anchor="ctr"/>
              <a:lstStyle/>
              <a:p>
                <a:pPr algn="ctr"/>
                <a:r>
                  <a:rPr lang="en-US" sz="1000">
                    <a:solidFill>
                      <a:srgbClr val="FFFFFF"/>
                    </a:solidFill>
                    <a:latin typeface="Franklin Gothic Book" pitchFamily="34" charset="0"/>
                  </a:rPr>
                  <a:t>website</a:t>
                </a:r>
              </a:p>
            </p:txBody>
          </p:sp>
          <p:sp>
            <p:nvSpPr>
              <p:cNvPr id="28700" name="TextBox 48"/>
              <p:cNvSpPr txBox="1">
                <a:spLocks noChangeArrowheads="1"/>
              </p:cNvSpPr>
              <p:nvPr/>
            </p:nvSpPr>
            <p:spPr bwMode="auto">
              <a:xfrm>
                <a:off x="7620000" y="5400431"/>
                <a:ext cx="762000" cy="203200"/>
              </a:xfrm>
              <a:prstGeom prst="rect">
                <a:avLst/>
              </a:prstGeom>
              <a:solidFill>
                <a:schemeClr val="accent1"/>
              </a:solidFill>
              <a:ln w="9525">
                <a:noFill/>
                <a:miter lim="800000"/>
                <a:headEnd/>
                <a:tailEnd/>
              </a:ln>
            </p:spPr>
            <p:txBody>
              <a:bodyPr wrap="none" lIns="38100" tIns="0" rIns="0" bIns="0" anchor="ctr"/>
              <a:lstStyle/>
              <a:p>
                <a:pPr algn="ctr"/>
                <a:r>
                  <a:rPr lang="en-US" sz="1000">
                    <a:solidFill>
                      <a:srgbClr val="FFFFFF"/>
                    </a:solidFill>
                    <a:latin typeface="Franklin Gothic Book" pitchFamily="34" charset="0"/>
                  </a:rPr>
                  <a:t>landing page</a:t>
                </a:r>
              </a:p>
            </p:txBody>
          </p:sp>
          <p:sp>
            <p:nvSpPr>
              <p:cNvPr id="28701" name="TextBox 76"/>
              <p:cNvSpPr txBox="1">
                <a:spLocks noChangeArrowheads="1"/>
              </p:cNvSpPr>
              <p:nvPr/>
            </p:nvSpPr>
            <p:spPr bwMode="auto">
              <a:xfrm>
                <a:off x="8489462" y="5409222"/>
                <a:ext cx="584200" cy="203200"/>
              </a:xfrm>
              <a:prstGeom prst="rect">
                <a:avLst/>
              </a:prstGeom>
              <a:solidFill>
                <a:schemeClr val="accent1"/>
              </a:solidFill>
              <a:ln w="9525">
                <a:noFill/>
                <a:miter lim="800000"/>
                <a:headEnd/>
                <a:tailEnd/>
              </a:ln>
            </p:spPr>
            <p:txBody>
              <a:bodyPr wrap="none" lIns="38100" tIns="0" rIns="0" bIns="0" anchor="ctr"/>
              <a:lstStyle/>
              <a:p>
                <a:pPr algn="ctr"/>
                <a:r>
                  <a:rPr lang="en-US" sz="1000">
                    <a:solidFill>
                      <a:srgbClr val="FFFFFF"/>
                    </a:solidFill>
                    <a:latin typeface="Franklin Gothic Book" pitchFamily="34" charset="0"/>
                  </a:rPr>
                  <a:t>form</a:t>
                </a:r>
              </a:p>
            </p:txBody>
          </p:sp>
        </p:grpSp>
      </p:grpSp>
      <p:grpSp>
        <p:nvGrpSpPr>
          <p:cNvPr id="5" name="Group 28"/>
          <p:cNvGrpSpPr>
            <a:grpSpLocks/>
          </p:cNvGrpSpPr>
          <p:nvPr/>
        </p:nvGrpSpPr>
        <p:grpSpPr bwMode="auto">
          <a:xfrm>
            <a:off x="468313" y="2514600"/>
            <a:ext cx="7046912" cy="1987550"/>
            <a:chOff x="855786" y="2256071"/>
            <a:chExt cx="7045568" cy="1987683"/>
          </a:xfrm>
        </p:grpSpPr>
        <p:sp>
          <p:nvSpPr>
            <p:cNvPr id="25" name="Rectangular Callout 24"/>
            <p:cNvSpPr/>
            <p:nvPr/>
          </p:nvSpPr>
          <p:spPr>
            <a:xfrm>
              <a:off x="855786" y="2256071"/>
              <a:ext cx="7045568" cy="1987683"/>
            </a:xfrm>
            <a:prstGeom prst="wedgeRectCallout">
              <a:avLst>
                <a:gd name="adj1" fmla="val 35967"/>
                <a:gd name="adj2" fmla="val 71588"/>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sz="2400" dirty="0"/>
            </a:p>
          </p:txBody>
        </p:sp>
        <p:pic>
          <p:nvPicPr>
            <p:cNvPr id="28695" name="Picture 25"/>
            <p:cNvPicPr>
              <a:picLocks noChangeAspect="1" noChangeArrowheads="1"/>
            </p:cNvPicPr>
            <p:nvPr/>
          </p:nvPicPr>
          <p:blipFill>
            <a:blip r:embed="rId11"/>
            <a:srcRect/>
            <a:stretch>
              <a:fillRect/>
            </a:stretch>
          </p:blipFill>
          <p:spPr bwMode="auto">
            <a:xfrm>
              <a:off x="1055809" y="2404695"/>
              <a:ext cx="6669475" cy="1651489"/>
            </a:xfrm>
            <a:prstGeom prst="rect">
              <a:avLst/>
            </a:prstGeom>
            <a:noFill/>
            <a:ln w="9525">
              <a:noFill/>
              <a:miter lim="800000"/>
              <a:headEnd/>
              <a:tailEnd/>
            </a:ln>
          </p:spPr>
        </p:pic>
      </p:grpSp>
      <p:grpSp>
        <p:nvGrpSpPr>
          <p:cNvPr id="6" name="Group 30"/>
          <p:cNvGrpSpPr>
            <a:grpSpLocks/>
          </p:cNvGrpSpPr>
          <p:nvPr/>
        </p:nvGrpSpPr>
        <p:grpSpPr bwMode="auto">
          <a:xfrm>
            <a:off x="2251075" y="825500"/>
            <a:ext cx="5543550" cy="2867025"/>
            <a:chOff x="2250831" y="825856"/>
            <a:chExt cx="5543785" cy="2866913"/>
          </a:xfrm>
        </p:grpSpPr>
        <p:sp>
          <p:nvSpPr>
            <p:cNvPr id="82" name="Rectangular Callout 81"/>
            <p:cNvSpPr/>
            <p:nvPr/>
          </p:nvSpPr>
          <p:spPr>
            <a:xfrm>
              <a:off x="2250831" y="825856"/>
              <a:ext cx="5543785" cy="2866913"/>
            </a:xfrm>
            <a:prstGeom prst="wedgeRectCallout">
              <a:avLst>
                <a:gd name="adj1" fmla="val 36970"/>
                <a:gd name="adj2" fmla="val 61943"/>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sz="2400" dirty="0"/>
            </a:p>
          </p:txBody>
        </p:sp>
        <p:pic>
          <p:nvPicPr>
            <p:cNvPr id="30" name="Picture 5"/>
            <p:cNvPicPr>
              <a:picLocks noChangeAspect="1" noChangeArrowheads="1"/>
            </p:cNvPicPr>
            <p:nvPr/>
          </p:nvPicPr>
          <p:blipFill>
            <a:blip r:embed="rId12"/>
            <a:srcRect/>
            <a:stretch>
              <a:fillRect/>
            </a:stretch>
          </p:blipFill>
          <p:spPr bwMode="auto">
            <a:xfrm>
              <a:off x="2455628" y="984600"/>
              <a:ext cx="5118317" cy="2474816"/>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grpSp>
      <p:grpSp>
        <p:nvGrpSpPr>
          <p:cNvPr id="7" name="Group 41"/>
          <p:cNvGrpSpPr>
            <a:grpSpLocks/>
          </p:cNvGrpSpPr>
          <p:nvPr/>
        </p:nvGrpSpPr>
        <p:grpSpPr bwMode="auto">
          <a:xfrm>
            <a:off x="246063" y="766763"/>
            <a:ext cx="7362825" cy="4508500"/>
            <a:chOff x="1793631" y="450714"/>
            <a:chExt cx="7362092" cy="4508147"/>
          </a:xfrm>
        </p:grpSpPr>
        <p:sp>
          <p:nvSpPr>
            <p:cNvPr id="39" name="Rectangular Callout 38"/>
            <p:cNvSpPr/>
            <p:nvPr/>
          </p:nvSpPr>
          <p:spPr>
            <a:xfrm>
              <a:off x="1793631" y="450714"/>
              <a:ext cx="7362092" cy="4508147"/>
            </a:xfrm>
            <a:prstGeom prst="wedgeRectCallout">
              <a:avLst>
                <a:gd name="adj1" fmla="val 25298"/>
                <a:gd name="adj2" fmla="val 56246"/>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sz="2400" dirty="0"/>
            </a:p>
          </p:txBody>
        </p:sp>
        <p:pic>
          <p:nvPicPr>
            <p:cNvPr id="28687" name="Picture 36" descr="CRM integration.gif"/>
            <p:cNvPicPr>
              <a:picLocks noChangeAspect="1"/>
            </p:cNvPicPr>
            <p:nvPr/>
          </p:nvPicPr>
          <p:blipFill>
            <a:blip r:embed="rId13"/>
            <a:srcRect/>
            <a:stretch>
              <a:fillRect/>
            </a:stretch>
          </p:blipFill>
          <p:spPr bwMode="auto">
            <a:xfrm>
              <a:off x="1961051" y="601413"/>
              <a:ext cx="7030550" cy="4148263"/>
            </a:xfrm>
            <a:prstGeom prst="rect">
              <a:avLst/>
            </a:prstGeom>
            <a:noFill/>
            <a:ln w="9525">
              <a:noFill/>
              <a:miter lim="800000"/>
              <a:headEnd/>
              <a:tailEnd/>
            </a:ln>
          </p:spPr>
        </p:pic>
      </p:grpSp>
      <p:sp>
        <p:nvSpPr>
          <p:cNvPr id="31" name="Title 65"/>
          <p:cNvSpPr txBox="1">
            <a:spLocks/>
          </p:cNvSpPr>
          <p:nvPr/>
        </p:nvSpPr>
        <p:spPr>
          <a:xfrm>
            <a:off x="0" y="159862"/>
            <a:ext cx="8229600" cy="760413"/>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smtClean="0">
                <a:ln>
                  <a:noFill/>
                </a:ln>
                <a:solidFill>
                  <a:srgbClr val="4C4B4A"/>
                </a:solidFill>
                <a:effectLst/>
                <a:uLnTx/>
                <a:uFillTx/>
                <a:latin typeface="Arial Narrow"/>
                <a:ea typeface="ＭＳ Ｐゴシック"/>
                <a:cs typeface="ＭＳ Ｐゴシック"/>
              </a:rPr>
              <a:t>The Marketer’s Process and Tools</a:t>
            </a:r>
            <a:endParaRPr kumimoji="0" lang="en-US" sz="3200" b="0" i="0" u="none" strike="noStrike" kern="1200" cap="none" spc="0" normalizeH="0" baseline="0" noProof="0" dirty="0" smtClean="0">
              <a:ln>
                <a:noFill/>
              </a:ln>
              <a:solidFill>
                <a:srgbClr val="4C4B4A"/>
              </a:solidFill>
              <a:effectLst/>
              <a:uLnTx/>
              <a:uFillTx/>
              <a:latin typeface="Arial Narrow"/>
              <a:ea typeface="ＭＳ Ｐゴシック"/>
              <a:cs typeface="ＭＳ Ｐゴシック"/>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 name="Diagram 71"/>
          <p:cNvGraphicFramePr/>
          <p:nvPr/>
        </p:nvGraphicFramePr>
        <p:xfrm>
          <a:off x="1723035" y="1739900"/>
          <a:ext cx="5757265" cy="383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4" name="Oval 5"/>
          <p:cNvSpPr>
            <a:spLocks noChangeArrowheads="1"/>
          </p:cNvSpPr>
          <p:nvPr/>
        </p:nvSpPr>
        <p:spPr bwMode="auto">
          <a:xfrm>
            <a:off x="3441700" y="2508250"/>
            <a:ext cx="2290763" cy="2292350"/>
          </a:xfrm>
          <a:prstGeom prst="ellipse">
            <a:avLst/>
          </a:prstGeom>
          <a:solidFill>
            <a:schemeClr val="accent1">
              <a:lumMod val="75000"/>
            </a:schemeClr>
          </a:solidFill>
          <a:ln w="9525">
            <a:noFill/>
            <a:round/>
            <a:headEnd/>
            <a:tailEnd/>
          </a:ln>
          <a:scene3d>
            <a:camera prst="orthographicFront"/>
            <a:lightRig rig="chilly" dir="t"/>
          </a:scene3d>
          <a:sp3d extrusionH="6350" contourW="12700" prstMaterial="metal">
            <a:bevelT/>
            <a:contourClr>
              <a:schemeClr val="accent1">
                <a:lumMod val="50000"/>
              </a:schemeClr>
            </a:contourClr>
          </a:sp3d>
        </p:spPr>
        <p:txBody>
          <a:bodyPr wrap="none" anchor="ctr"/>
          <a:lstStyle/>
          <a:p>
            <a:pPr>
              <a:defRPr/>
            </a:pPr>
            <a:endParaRPr lang="en-US">
              <a:solidFill>
                <a:srgbClr val="C80008"/>
              </a:solidFill>
              <a:latin typeface="Arial" charset="0"/>
              <a:ea typeface="ＭＳ Ｐゴシック" pitchFamily="-65" charset="-128"/>
            </a:endParaRPr>
          </a:p>
        </p:txBody>
      </p:sp>
      <p:pic>
        <p:nvPicPr>
          <p:cNvPr id="29700" name="Picture 82" descr="eloqua_logotype_white.png"/>
          <p:cNvPicPr>
            <a:picLocks noChangeAspect="1"/>
          </p:cNvPicPr>
          <p:nvPr/>
        </p:nvPicPr>
        <p:blipFill>
          <a:blip r:embed="rId8"/>
          <a:srcRect/>
          <a:stretch>
            <a:fillRect/>
          </a:stretch>
        </p:blipFill>
        <p:spPr bwMode="auto">
          <a:xfrm>
            <a:off x="3829050" y="3524250"/>
            <a:ext cx="1485900" cy="257175"/>
          </a:xfrm>
          <a:prstGeom prst="rect">
            <a:avLst/>
          </a:prstGeom>
          <a:noFill/>
          <a:ln w="9525">
            <a:noFill/>
            <a:miter lim="800000"/>
            <a:headEnd/>
            <a:tailEnd/>
          </a:ln>
        </p:spPr>
      </p:pic>
      <p:sp>
        <p:nvSpPr>
          <p:cNvPr id="29701" name="Slide Number Placeholder 3"/>
          <p:cNvSpPr>
            <a:spLocks noGrp="1"/>
          </p:cNvSpPr>
          <p:nvPr>
            <p:ph type="sldNum" sz="quarter" idx="4294967295"/>
          </p:nvPr>
        </p:nvSpPr>
        <p:spPr bwMode="auto">
          <a:xfrm>
            <a:off x="7010400" y="6356350"/>
            <a:ext cx="2133600" cy="365125"/>
          </a:xfrm>
          <a:prstGeom prst="rect">
            <a:avLst/>
          </a:prstGeom>
          <a:noFill/>
          <a:ln>
            <a:miter lim="800000"/>
            <a:headEnd/>
            <a:tailEnd/>
          </a:ln>
        </p:spPr>
        <p:txBody>
          <a:bodyPr/>
          <a:lstStyle/>
          <a:p>
            <a:fld id="{DC97474A-F518-4C97-BA72-1542537AC542}" type="slidenum">
              <a:rPr lang="en-US"/>
              <a:pPr/>
              <a:t>16</a:t>
            </a:fld>
            <a:endParaRPr lang="en-US"/>
          </a:p>
        </p:txBody>
      </p:sp>
      <p:grpSp>
        <p:nvGrpSpPr>
          <p:cNvPr id="2" name="Group 81"/>
          <p:cNvGrpSpPr>
            <a:grpSpLocks/>
          </p:cNvGrpSpPr>
          <p:nvPr/>
        </p:nvGrpSpPr>
        <p:grpSpPr bwMode="auto">
          <a:xfrm>
            <a:off x="971550" y="3860800"/>
            <a:ext cx="5216525" cy="2374900"/>
            <a:chOff x="1485202" y="4051300"/>
            <a:chExt cx="5216401" cy="2374254"/>
          </a:xfrm>
        </p:grpSpPr>
        <p:sp>
          <p:nvSpPr>
            <p:cNvPr id="116" name="TextBox 115"/>
            <p:cNvSpPr txBox="1"/>
            <p:nvPr/>
          </p:nvSpPr>
          <p:spPr>
            <a:xfrm>
              <a:off x="4869874" y="5779223"/>
              <a:ext cx="674688"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spc="-35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11</a:t>
              </a:r>
            </a:p>
          </p:txBody>
        </p:sp>
        <p:sp>
          <p:nvSpPr>
            <p:cNvPr id="120" name="TextBox 119"/>
            <p:cNvSpPr txBox="1"/>
            <p:nvPr/>
          </p:nvSpPr>
          <p:spPr>
            <a:xfrm>
              <a:off x="2133331" y="5022790"/>
              <a:ext cx="737297"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spc="-35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12</a:t>
              </a:r>
            </a:p>
          </p:txBody>
        </p:sp>
        <p:sp>
          <p:nvSpPr>
            <p:cNvPr id="123" name="TextBox 122"/>
            <p:cNvSpPr txBox="1"/>
            <p:nvPr/>
          </p:nvSpPr>
          <p:spPr>
            <a:xfrm>
              <a:off x="1485202" y="4051300"/>
              <a:ext cx="762698"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spc="-35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13</a:t>
              </a:r>
            </a:p>
          </p:txBody>
        </p:sp>
        <p:sp>
          <p:nvSpPr>
            <p:cNvPr id="29727" name="TextBox 123"/>
            <p:cNvSpPr txBox="1">
              <a:spLocks noChangeArrowheads="1"/>
            </p:cNvSpPr>
            <p:nvPr/>
          </p:nvSpPr>
          <p:spPr bwMode="auto">
            <a:xfrm>
              <a:off x="5590017" y="5995215"/>
              <a:ext cx="1111586" cy="338554"/>
            </a:xfrm>
            <a:prstGeom prst="rect">
              <a:avLst/>
            </a:prstGeom>
            <a:noFill/>
            <a:ln w="9525">
              <a:noFill/>
              <a:miter lim="800000"/>
              <a:headEnd/>
              <a:tailEnd/>
            </a:ln>
          </p:spPr>
          <p:txBody>
            <a:bodyPr wrap="none">
              <a:spAutoFit/>
            </a:bodyPr>
            <a:lstStyle/>
            <a:p>
              <a:r>
                <a:rPr lang="en-US" sz="1600">
                  <a:solidFill>
                    <a:srgbClr val="2C2D37"/>
                  </a:solidFill>
                  <a:latin typeface="Franklin Gothic Book" pitchFamily="34" charset="0"/>
                </a:rPr>
                <a:t>Alert Sales</a:t>
              </a:r>
            </a:p>
          </p:txBody>
        </p:sp>
        <p:sp>
          <p:nvSpPr>
            <p:cNvPr id="29728" name="TextBox 127"/>
            <p:cNvSpPr txBox="1">
              <a:spLocks noChangeArrowheads="1"/>
            </p:cNvSpPr>
            <p:nvPr/>
          </p:nvSpPr>
          <p:spPr bwMode="auto">
            <a:xfrm>
              <a:off x="2709445" y="5057774"/>
              <a:ext cx="1204775" cy="830868"/>
            </a:xfrm>
            <a:prstGeom prst="rect">
              <a:avLst/>
            </a:prstGeom>
            <a:noFill/>
            <a:ln w="9525">
              <a:noFill/>
              <a:miter lim="800000"/>
              <a:headEnd/>
              <a:tailEnd/>
            </a:ln>
          </p:spPr>
          <p:txBody>
            <a:bodyPr>
              <a:spAutoFit/>
            </a:bodyPr>
            <a:lstStyle/>
            <a:p>
              <a:r>
                <a:rPr lang="en-US" sz="1600">
                  <a:solidFill>
                    <a:srgbClr val="2C2D37"/>
                  </a:solidFill>
                  <a:latin typeface="Franklin Gothic Book" pitchFamily="34" charset="0"/>
                </a:rPr>
                <a:t>Provide</a:t>
              </a:r>
              <a:br>
                <a:rPr lang="en-US" sz="1600">
                  <a:solidFill>
                    <a:srgbClr val="2C2D37"/>
                  </a:solidFill>
                  <a:latin typeface="Franklin Gothic Book" pitchFamily="34" charset="0"/>
                </a:rPr>
              </a:br>
              <a:r>
                <a:rPr lang="en-US" sz="1600">
                  <a:solidFill>
                    <a:srgbClr val="2C2D37"/>
                  </a:solidFill>
                  <a:latin typeface="Franklin Gothic Book" pitchFamily="34" charset="0"/>
                </a:rPr>
                <a:t>Sales</a:t>
              </a:r>
              <a:br>
                <a:rPr lang="en-US" sz="1600">
                  <a:solidFill>
                    <a:srgbClr val="2C2D37"/>
                  </a:solidFill>
                  <a:latin typeface="Franklin Gothic Book" pitchFamily="34" charset="0"/>
                </a:rPr>
              </a:br>
              <a:r>
                <a:rPr lang="en-US" sz="1600">
                  <a:solidFill>
                    <a:srgbClr val="2C2D37"/>
                  </a:solidFill>
                  <a:latin typeface="Franklin Gothic Book" pitchFamily="34" charset="0"/>
                </a:rPr>
                <a:t> Intel</a:t>
              </a:r>
            </a:p>
          </p:txBody>
        </p:sp>
        <p:sp>
          <p:nvSpPr>
            <p:cNvPr id="29729" name="TextBox 128"/>
            <p:cNvSpPr txBox="1">
              <a:spLocks noChangeArrowheads="1"/>
            </p:cNvSpPr>
            <p:nvPr/>
          </p:nvSpPr>
          <p:spPr bwMode="auto">
            <a:xfrm>
              <a:off x="2065247" y="4073524"/>
              <a:ext cx="1220313" cy="830868"/>
            </a:xfrm>
            <a:prstGeom prst="rect">
              <a:avLst/>
            </a:prstGeom>
            <a:noFill/>
            <a:ln w="9525">
              <a:noFill/>
              <a:miter lim="800000"/>
              <a:headEnd/>
              <a:tailEnd/>
            </a:ln>
          </p:spPr>
          <p:txBody>
            <a:bodyPr wrap="none">
              <a:spAutoFit/>
            </a:bodyPr>
            <a:lstStyle/>
            <a:p>
              <a:r>
                <a:rPr lang="en-US" sz="1600">
                  <a:solidFill>
                    <a:srgbClr val="2C2D37"/>
                  </a:solidFill>
                  <a:latin typeface="Franklin Gothic Book" pitchFamily="34" charset="0"/>
                </a:rPr>
                <a:t>Enable </a:t>
              </a:r>
              <a:br>
                <a:rPr lang="en-US" sz="1600">
                  <a:solidFill>
                    <a:srgbClr val="2C2D37"/>
                  </a:solidFill>
                  <a:latin typeface="Franklin Gothic Book" pitchFamily="34" charset="0"/>
                </a:rPr>
              </a:br>
              <a:r>
                <a:rPr lang="en-US" sz="1600">
                  <a:solidFill>
                    <a:srgbClr val="2C2D37"/>
                  </a:solidFill>
                  <a:latin typeface="Franklin Gothic Book" pitchFamily="34" charset="0"/>
                </a:rPr>
                <a:t>Sales </a:t>
              </a:r>
            </a:p>
            <a:p>
              <a:r>
                <a:rPr lang="en-US" sz="1600">
                  <a:solidFill>
                    <a:srgbClr val="2C2D37"/>
                  </a:solidFill>
                  <a:latin typeface="Franklin Gothic Book" pitchFamily="34" charset="0"/>
                </a:rPr>
                <a:t>Campaigns</a:t>
              </a:r>
            </a:p>
          </p:txBody>
        </p:sp>
      </p:grpSp>
      <p:grpSp>
        <p:nvGrpSpPr>
          <p:cNvPr id="3" name="Group 31"/>
          <p:cNvGrpSpPr>
            <a:grpSpLocks/>
          </p:cNvGrpSpPr>
          <p:nvPr/>
        </p:nvGrpSpPr>
        <p:grpSpPr bwMode="auto">
          <a:xfrm>
            <a:off x="188913" y="4618038"/>
            <a:ext cx="2120900" cy="1806575"/>
            <a:chOff x="189186" y="4618117"/>
            <a:chExt cx="2120627" cy="1806497"/>
          </a:xfrm>
        </p:grpSpPr>
        <p:grpSp>
          <p:nvGrpSpPr>
            <p:cNvPr id="4" name="Group 100"/>
            <p:cNvGrpSpPr>
              <a:grpSpLocks/>
            </p:cNvGrpSpPr>
            <p:nvPr/>
          </p:nvGrpSpPr>
          <p:grpSpPr bwMode="auto">
            <a:xfrm>
              <a:off x="723900" y="4724401"/>
              <a:ext cx="1585913" cy="1700213"/>
              <a:chOff x="723446" y="4724651"/>
              <a:chExt cx="1586001" cy="1699595"/>
            </a:xfrm>
          </p:grpSpPr>
          <p:pic>
            <p:nvPicPr>
              <p:cNvPr id="61460" name="Picture 81"/>
              <p:cNvPicPr>
                <a:picLocks noChangeAspect="1" noChangeArrowheads="1"/>
              </p:cNvPicPr>
              <p:nvPr/>
            </p:nvPicPr>
            <p:blipFill>
              <a:blip r:embed="rId9"/>
              <a:srcRect/>
              <a:stretch>
                <a:fillRect/>
              </a:stretch>
            </p:blipFill>
            <p:spPr bwMode="auto">
              <a:xfrm>
                <a:off x="1253836" y="5380096"/>
                <a:ext cx="1055611" cy="1044150"/>
              </a:xfrm>
              <a:prstGeom prst="rect">
                <a:avLst/>
              </a:prstGeom>
              <a:ln>
                <a:noFill/>
              </a:ln>
              <a:effectLst>
                <a:outerShdw blurRad="292100" dist="139700" dir="2700000" algn="tl" rotWithShape="0">
                  <a:srgbClr val="333333">
                    <a:alpha val="65000"/>
                  </a:srgbClr>
                </a:outerShdw>
              </a:effectLst>
            </p:spPr>
          </p:pic>
          <p:pic>
            <p:nvPicPr>
              <p:cNvPr id="130" name="Picture 129"/>
              <p:cNvPicPr>
                <a:picLocks noChangeAspect="1"/>
              </p:cNvPicPr>
              <p:nvPr/>
            </p:nvPicPr>
            <p:blipFill>
              <a:blip r:embed="rId10"/>
              <a:srcRect/>
              <a:stretch>
                <a:fillRect/>
              </a:stretch>
            </p:blipFill>
            <p:spPr bwMode="auto">
              <a:xfrm>
                <a:off x="723650" y="4724724"/>
                <a:ext cx="925445" cy="1439278"/>
              </a:xfrm>
              <a:prstGeom prst="rect">
                <a:avLst/>
              </a:prstGeom>
              <a:ln>
                <a:noFill/>
              </a:ln>
              <a:effectLst>
                <a:outerShdw blurRad="292100" dist="139700" dir="2700000" algn="tl" rotWithShape="0">
                  <a:srgbClr val="333333">
                    <a:alpha val="65000"/>
                  </a:srgbClr>
                </a:outerShdw>
              </a:effectLst>
            </p:spPr>
          </p:pic>
        </p:grpSp>
        <p:pic>
          <p:nvPicPr>
            <p:cNvPr id="31" name="Picture 2"/>
            <p:cNvPicPr>
              <a:picLocks noChangeAspect="1" noChangeArrowheads="1"/>
            </p:cNvPicPr>
            <p:nvPr/>
          </p:nvPicPr>
          <p:blipFill>
            <a:blip r:embed="rId11"/>
            <a:srcRect/>
            <a:stretch>
              <a:fillRect/>
            </a:stretch>
          </p:blipFill>
          <p:spPr bwMode="auto">
            <a:xfrm>
              <a:off x="189186" y="4618117"/>
              <a:ext cx="1119043" cy="852450"/>
            </a:xfrm>
            <a:prstGeom prst="rect">
              <a:avLst/>
            </a:prstGeom>
            <a:ln>
              <a:noFill/>
            </a:ln>
            <a:effectLst>
              <a:outerShdw blurRad="292100" dist="139700" dir="2700000" algn="tl" rotWithShape="0">
                <a:srgbClr val="333333">
                  <a:alpha val="65000"/>
                </a:srgbClr>
              </a:outerShdw>
            </a:effectLst>
          </p:spPr>
        </p:pic>
      </p:grpSp>
      <p:grpSp>
        <p:nvGrpSpPr>
          <p:cNvPr id="5" name="Group 86"/>
          <p:cNvGrpSpPr>
            <a:grpSpLocks/>
          </p:cNvGrpSpPr>
          <p:nvPr/>
        </p:nvGrpSpPr>
        <p:grpSpPr bwMode="auto">
          <a:xfrm>
            <a:off x="4079875" y="755650"/>
            <a:ext cx="4911725" cy="4865688"/>
            <a:chOff x="3423138" y="902678"/>
            <a:chExt cx="4911970" cy="4865077"/>
          </a:xfrm>
        </p:grpSpPr>
        <p:sp>
          <p:nvSpPr>
            <p:cNvPr id="83" name="Rectangular Callout 82"/>
            <p:cNvSpPr/>
            <p:nvPr/>
          </p:nvSpPr>
          <p:spPr>
            <a:xfrm>
              <a:off x="3423138" y="902678"/>
              <a:ext cx="4911970" cy="4865077"/>
            </a:xfrm>
            <a:prstGeom prst="wedgeRectCallout">
              <a:avLst>
                <a:gd name="adj1" fmla="val 382"/>
                <a:gd name="adj2" fmla="val 57403"/>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sz="2400" dirty="0"/>
            </a:p>
          </p:txBody>
        </p:sp>
        <p:pic>
          <p:nvPicPr>
            <p:cNvPr id="29719" name="Picture 81"/>
            <p:cNvPicPr>
              <a:picLocks noChangeAspect="1" noChangeArrowheads="1"/>
            </p:cNvPicPr>
            <p:nvPr/>
          </p:nvPicPr>
          <p:blipFill>
            <a:blip r:embed="rId12"/>
            <a:srcRect/>
            <a:stretch>
              <a:fillRect/>
            </a:stretch>
          </p:blipFill>
          <p:spPr bwMode="auto">
            <a:xfrm>
              <a:off x="3598619" y="1054101"/>
              <a:ext cx="4572366" cy="4525078"/>
            </a:xfrm>
            <a:prstGeom prst="rect">
              <a:avLst/>
            </a:prstGeom>
            <a:noFill/>
            <a:ln w="9525">
              <a:noFill/>
              <a:miter lim="800000"/>
              <a:headEnd/>
              <a:tailEnd/>
            </a:ln>
          </p:spPr>
        </p:pic>
      </p:grpSp>
      <p:grpSp>
        <p:nvGrpSpPr>
          <p:cNvPr id="6" name="Group 29"/>
          <p:cNvGrpSpPr>
            <a:grpSpLocks/>
          </p:cNvGrpSpPr>
          <p:nvPr/>
        </p:nvGrpSpPr>
        <p:grpSpPr bwMode="auto">
          <a:xfrm>
            <a:off x="2943225" y="727075"/>
            <a:ext cx="6200775" cy="4713288"/>
            <a:chOff x="2860675" y="1957388"/>
            <a:chExt cx="6200775" cy="4713287"/>
          </a:xfrm>
        </p:grpSpPr>
        <p:sp>
          <p:nvSpPr>
            <p:cNvPr id="103" name="Rectangular Callout 102"/>
            <p:cNvSpPr/>
            <p:nvPr/>
          </p:nvSpPr>
          <p:spPr bwMode="auto">
            <a:xfrm>
              <a:off x="2860675" y="1957388"/>
              <a:ext cx="6200775" cy="4713287"/>
            </a:xfrm>
            <a:prstGeom prst="wedgeRectCallout">
              <a:avLst>
                <a:gd name="adj1" fmla="val -54176"/>
                <a:gd name="adj2" fmla="val 41047"/>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sz="2400" dirty="0"/>
            </a:p>
          </p:txBody>
        </p:sp>
        <p:pic>
          <p:nvPicPr>
            <p:cNvPr id="29715" name="Picture 2"/>
            <p:cNvPicPr>
              <a:picLocks noChangeAspect="1" noChangeArrowheads="1"/>
            </p:cNvPicPr>
            <p:nvPr/>
          </p:nvPicPr>
          <p:blipFill>
            <a:blip r:embed="rId13"/>
            <a:srcRect/>
            <a:stretch>
              <a:fillRect/>
            </a:stretch>
          </p:blipFill>
          <p:spPr bwMode="auto">
            <a:xfrm>
              <a:off x="3031677" y="2083011"/>
              <a:ext cx="5835398" cy="4443914"/>
            </a:xfrm>
            <a:prstGeom prst="rect">
              <a:avLst/>
            </a:prstGeom>
            <a:noFill/>
            <a:ln w="9525">
              <a:noFill/>
              <a:miter lim="800000"/>
              <a:headEnd/>
              <a:tailEnd/>
            </a:ln>
          </p:spPr>
        </p:pic>
      </p:grpSp>
      <p:grpSp>
        <p:nvGrpSpPr>
          <p:cNvPr id="7" name="Group 27"/>
          <p:cNvGrpSpPr>
            <a:grpSpLocks/>
          </p:cNvGrpSpPr>
          <p:nvPr/>
        </p:nvGrpSpPr>
        <p:grpSpPr bwMode="auto">
          <a:xfrm>
            <a:off x="3081338" y="842963"/>
            <a:ext cx="5764212" cy="3738562"/>
            <a:chOff x="3067050" y="660400"/>
            <a:chExt cx="5764213" cy="3738179"/>
          </a:xfrm>
        </p:grpSpPr>
        <p:sp>
          <p:nvSpPr>
            <p:cNvPr id="94" name="Rectangular Callout 93"/>
            <p:cNvSpPr/>
            <p:nvPr/>
          </p:nvSpPr>
          <p:spPr bwMode="auto">
            <a:xfrm>
              <a:off x="3067050" y="660400"/>
              <a:ext cx="5764213" cy="3738179"/>
            </a:xfrm>
            <a:prstGeom prst="wedgeRectCallout">
              <a:avLst>
                <a:gd name="adj1" fmla="val -56624"/>
                <a:gd name="adj2" fmla="val 41855"/>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sz="2400" dirty="0"/>
            </a:p>
          </p:txBody>
        </p:sp>
        <p:pic>
          <p:nvPicPr>
            <p:cNvPr id="29711" name="Picture 26" descr="ELMO.gif"/>
            <p:cNvPicPr>
              <a:picLocks noChangeAspect="1"/>
            </p:cNvPicPr>
            <p:nvPr/>
          </p:nvPicPr>
          <p:blipFill>
            <a:blip r:embed="rId14"/>
            <a:srcRect/>
            <a:stretch>
              <a:fillRect/>
            </a:stretch>
          </p:blipFill>
          <p:spPr bwMode="auto">
            <a:xfrm>
              <a:off x="3278406" y="788879"/>
              <a:ext cx="5267325" cy="3371850"/>
            </a:xfrm>
            <a:prstGeom prst="rect">
              <a:avLst/>
            </a:prstGeom>
            <a:noFill/>
            <a:ln w="9525">
              <a:noFill/>
              <a:miter lim="800000"/>
              <a:headEnd/>
              <a:tailEnd/>
            </a:ln>
          </p:spPr>
        </p:pic>
      </p:grpSp>
      <p:sp>
        <p:nvSpPr>
          <p:cNvPr id="28" name="Title 65"/>
          <p:cNvSpPr txBox="1">
            <a:spLocks/>
          </p:cNvSpPr>
          <p:nvPr/>
        </p:nvSpPr>
        <p:spPr>
          <a:xfrm>
            <a:off x="0" y="159862"/>
            <a:ext cx="8229600" cy="760413"/>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smtClean="0">
                <a:ln>
                  <a:noFill/>
                </a:ln>
                <a:solidFill>
                  <a:srgbClr val="4C4B4A"/>
                </a:solidFill>
                <a:effectLst/>
                <a:uLnTx/>
                <a:uFillTx/>
                <a:latin typeface="Arial Narrow"/>
                <a:ea typeface="ＭＳ Ｐゴシック"/>
                <a:cs typeface="ＭＳ Ｐゴシック"/>
              </a:rPr>
              <a:t>The Marketer’s Process and Tools</a:t>
            </a:r>
            <a:endParaRPr kumimoji="0" lang="en-US" sz="3200" b="0" i="0" u="none" strike="noStrike" kern="1200" cap="none" spc="0" normalizeH="0" baseline="0" noProof="0" dirty="0" smtClean="0">
              <a:ln>
                <a:noFill/>
              </a:ln>
              <a:solidFill>
                <a:srgbClr val="4C4B4A"/>
              </a:solidFill>
              <a:effectLst/>
              <a:uLnTx/>
              <a:uFillTx/>
              <a:latin typeface="Arial Narrow"/>
              <a:ea typeface="ＭＳ Ｐゴシック"/>
              <a:cs typeface="ＭＳ Ｐゴシック"/>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 name="Diagram 71"/>
          <p:cNvGraphicFramePr/>
          <p:nvPr/>
        </p:nvGraphicFramePr>
        <p:xfrm>
          <a:off x="1723035" y="1739900"/>
          <a:ext cx="5757265" cy="383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4" name="Oval 5"/>
          <p:cNvSpPr>
            <a:spLocks noChangeArrowheads="1"/>
          </p:cNvSpPr>
          <p:nvPr/>
        </p:nvSpPr>
        <p:spPr bwMode="auto">
          <a:xfrm>
            <a:off x="3441700" y="2508250"/>
            <a:ext cx="2290763" cy="2292350"/>
          </a:xfrm>
          <a:prstGeom prst="ellipse">
            <a:avLst/>
          </a:prstGeom>
          <a:solidFill>
            <a:schemeClr val="accent1">
              <a:lumMod val="75000"/>
            </a:schemeClr>
          </a:solidFill>
          <a:ln w="9525">
            <a:noFill/>
            <a:round/>
            <a:headEnd/>
            <a:tailEnd/>
          </a:ln>
          <a:scene3d>
            <a:camera prst="orthographicFront"/>
            <a:lightRig rig="chilly" dir="t"/>
          </a:scene3d>
          <a:sp3d extrusionH="6350" contourW="12700" prstMaterial="metal">
            <a:bevelT/>
            <a:contourClr>
              <a:schemeClr val="accent1">
                <a:lumMod val="50000"/>
              </a:schemeClr>
            </a:contourClr>
          </a:sp3d>
        </p:spPr>
        <p:txBody>
          <a:bodyPr wrap="none" anchor="ctr"/>
          <a:lstStyle/>
          <a:p>
            <a:pPr>
              <a:defRPr/>
            </a:pPr>
            <a:endParaRPr lang="en-US">
              <a:solidFill>
                <a:srgbClr val="C80008"/>
              </a:solidFill>
              <a:latin typeface="Arial" charset="0"/>
              <a:ea typeface="ＭＳ Ｐゴシック" pitchFamily="-65" charset="-128"/>
            </a:endParaRPr>
          </a:p>
        </p:txBody>
      </p:sp>
      <p:pic>
        <p:nvPicPr>
          <p:cNvPr id="30724" name="Picture 82" descr="eloqua_logotype_white.png"/>
          <p:cNvPicPr>
            <a:picLocks noChangeAspect="1"/>
          </p:cNvPicPr>
          <p:nvPr/>
        </p:nvPicPr>
        <p:blipFill>
          <a:blip r:embed="rId8"/>
          <a:srcRect/>
          <a:stretch>
            <a:fillRect/>
          </a:stretch>
        </p:blipFill>
        <p:spPr bwMode="auto">
          <a:xfrm>
            <a:off x="3829050" y="3524250"/>
            <a:ext cx="1485900" cy="257175"/>
          </a:xfrm>
          <a:prstGeom prst="rect">
            <a:avLst/>
          </a:prstGeom>
          <a:noFill/>
          <a:ln w="9525">
            <a:noFill/>
            <a:miter lim="800000"/>
            <a:headEnd/>
            <a:tailEnd/>
          </a:ln>
        </p:spPr>
      </p:pic>
      <p:sp>
        <p:nvSpPr>
          <p:cNvPr id="30726" name="Slide Number Placeholder 3"/>
          <p:cNvSpPr>
            <a:spLocks noGrp="1"/>
          </p:cNvSpPr>
          <p:nvPr>
            <p:ph type="sldNum" sz="quarter" idx="4294967295"/>
          </p:nvPr>
        </p:nvSpPr>
        <p:spPr bwMode="auto">
          <a:xfrm>
            <a:off x="7010400" y="6356350"/>
            <a:ext cx="2133600" cy="365125"/>
          </a:xfrm>
          <a:prstGeom prst="rect">
            <a:avLst/>
          </a:prstGeom>
          <a:noFill/>
          <a:ln>
            <a:miter lim="800000"/>
            <a:headEnd/>
            <a:tailEnd/>
          </a:ln>
        </p:spPr>
        <p:txBody>
          <a:bodyPr/>
          <a:lstStyle/>
          <a:p>
            <a:fld id="{CCC8DB92-0C3B-4462-8A06-A3D5AC0195D0}" type="slidenum">
              <a:rPr lang="en-US"/>
              <a:pPr/>
              <a:t>17</a:t>
            </a:fld>
            <a:endParaRPr lang="en-US"/>
          </a:p>
        </p:txBody>
      </p:sp>
      <p:grpSp>
        <p:nvGrpSpPr>
          <p:cNvPr id="2" name="Group 83"/>
          <p:cNvGrpSpPr>
            <a:grpSpLocks/>
          </p:cNvGrpSpPr>
          <p:nvPr/>
        </p:nvGrpSpPr>
        <p:grpSpPr bwMode="auto">
          <a:xfrm>
            <a:off x="217488" y="2803525"/>
            <a:ext cx="2655887" cy="1400175"/>
            <a:chOff x="217488" y="2803256"/>
            <a:chExt cx="2656072" cy="1400444"/>
          </a:xfrm>
        </p:grpSpPr>
        <p:sp>
          <p:nvSpPr>
            <p:cNvPr id="136" name="TextBox 135"/>
            <p:cNvSpPr txBox="1"/>
            <p:nvPr/>
          </p:nvSpPr>
          <p:spPr>
            <a:xfrm>
              <a:off x="1239115" y="2847527"/>
              <a:ext cx="762698"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spc="-35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14</a:t>
              </a:r>
            </a:p>
          </p:txBody>
        </p:sp>
        <p:sp>
          <p:nvSpPr>
            <p:cNvPr id="30734" name="TextBox 136"/>
            <p:cNvSpPr txBox="1">
              <a:spLocks noChangeArrowheads="1"/>
            </p:cNvSpPr>
            <p:nvPr/>
          </p:nvSpPr>
          <p:spPr bwMode="auto">
            <a:xfrm>
              <a:off x="1738313" y="2803256"/>
              <a:ext cx="1135247" cy="830997"/>
            </a:xfrm>
            <a:prstGeom prst="rect">
              <a:avLst/>
            </a:prstGeom>
            <a:noFill/>
            <a:ln w="9525">
              <a:noFill/>
              <a:miter lim="800000"/>
              <a:headEnd/>
              <a:tailEnd/>
            </a:ln>
          </p:spPr>
          <p:txBody>
            <a:bodyPr wrap="none">
              <a:spAutoFit/>
            </a:bodyPr>
            <a:lstStyle/>
            <a:p>
              <a:r>
                <a:rPr lang="en-US" sz="1600">
                  <a:solidFill>
                    <a:srgbClr val="2C2D37"/>
                  </a:solidFill>
                  <a:latin typeface="Franklin Gothic Book" pitchFamily="34" charset="0"/>
                </a:rPr>
                <a:t>Measure &amp;</a:t>
              </a:r>
            </a:p>
            <a:p>
              <a:r>
                <a:rPr lang="en-US" sz="1600">
                  <a:solidFill>
                    <a:srgbClr val="2C2D37"/>
                  </a:solidFill>
                  <a:latin typeface="Franklin Gothic Book" pitchFamily="34" charset="0"/>
                </a:rPr>
                <a:t>Optimize</a:t>
              </a:r>
              <a:br>
                <a:rPr lang="en-US" sz="1600">
                  <a:solidFill>
                    <a:srgbClr val="2C2D37"/>
                  </a:solidFill>
                  <a:latin typeface="Franklin Gothic Book" pitchFamily="34" charset="0"/>
                </a:rPr>
              </a:br>
              <a:r>
                <a:rPr lang="en-US" sz="1600">
                  <a:solidFill>
                    <a:srgbClr val="2C2D37"/>
                  </a:solidFill>
                  <a:latin typeface="Franklin Gothic Book" pitchFamily="34" charset="0"/>
                </a:rPr>
                <a:t>Marketing</a:t>
              </a:r>
            </a:p>
          </p:txBody>
        </p:sp>
        <p:pic>
          <p:nvPicPr>
            <p:cNvPr id="144" name="Picture 143"/>
            <p:cNvPicPr>
              <a:picLocks noChangeAspect="1"/>
            </p:cNvPicPr>
            <p:nvPr/>
          </p:nvPicPr>
          <p:blipFill>
            <a:blip r:embed="rId9"/>
            <a:srcRect/>
            <a:stretch>
              <a:fillRect/>
            </a:stretch>
          </p:blipFill>
          <p:spPr bwMode="auto">
            <a:xfrm>
              <a:off x="217488" y="2881059"/>
              <a:ext cx="790630" cy="1181327"/>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pic>
          <p:nvPicPr>
            <p:cNvPr id="141" name="Picture 140" descr="image002.gif"/>
            <p:cNvPicPr>
              <a:picLocks noChangeAspect="1"/>
            </p:cNvPicPr>
            <p:nvPr/>
          </p:nvPicPr>
          <p:blipFill>
            <a:blip r:embed="rId10"/>
            <a:srcRect/>
            <a:stretch>
              <a:fillRect/>
            </a:stretch>
          </p:blipFill>
          <p:spPr bwMode="auto">
            <a:xfrm>
              <a:off x="608040" y="3427264"/>
              <a:ext cx="804918" cy="776436"/>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grpSp>
      <p:grpSp>
        <p:nvGrpSpPr>
          <p:cNvPr id="3" name="Group 15"/>
          <p:cNvGrpSpPr>
            <a:grpSpLocks/>
          </p:cNvGrpSpPr>
          <p:nvPr/>
        </p:nvGrpSpPr>
        <p:grpSpPr bwMode="auto">
          <a:xfrm>
            <a:off x="2581275" y="776288"/>
            <a:ext cx="6111875" cy="5694362"/>
            <a:chOff x="2581150" y="775501"/>
            <a:chExt cx="6111437" cy="5694747"/>
          </a:xfrm>
        </p:grpSpPr>
        <p:sp>
          <p:nvSpPr>
            <p:cNvPr id="14" name="Rectangular Callout 13"/>
            <p:cNvSpPr/>
            <p:nvPr/>
          </p:nvSpPr>
          <p:spPr bwMode="auto">
            <a:xfrm>
              <a:off x="2581150" y="775501"/>
              <a:ext cx="6111437" cy="5694747"/>
            </a:xfrm>
            <a:prstGeom prst="wedgeRectCallout">
              <a:avLst>
                <a:gd name="adj1" fmla="val -63286"/>
                <a:gd name="adj2" fmla="val 2184"/>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sz="2400" dirty="0"/>
            </a:p>
          </p:txBody>
        </p:sp>
        <p:pic>
          <p:nvPicPr>
            <p:cNvPr id="30732" name="Picture 12" descr="d:\my documents\Eloqua\Field Marketing\presentations\Sales\2009 Sales Deck\Images\Campaign dashboard.gif"/>
            <p:cNvPicPr>
              <a:picLocks noChangeAspect="1" noChangeArrowheads="1"/>
            </p:cNvPicPr>
            <p:nvPr/>
          </p:nvPicPr>
          <p:blipFill>
            <a:blip r:embed="rId11"/>
            <a:srcRect b="4185"/>
            <a:stretch>
              <a:fillRect/>
            </a:stretch>
          </p:blipFill>
          <p:spPr bwMode="auto">
            <a:xfrm>
              <a:off x="2669135" y="884725"/>
              <a:ext cx="5884861" cy="5435052"/>
            </a:xfrm>
            <a:prstGeom prst="rect">
              <a:avLst/>
            </a:prstGeom>
            <a:noFill/>
            <a:ln w="9525">
              <a:noFill/>
              <a:miter lim="800000"/>
              <a:headEnd/>
              <a:tailEnd/>
            </a:ln>
          </p:spPr>
        </p:pic>
      </p:grpSp>
      <p:sp>
        <p:nvSpPr>
          <p:cNvPr id="15" name="Title 65"/>
          <p:cNvSpPr txBox="1">
            <a:spLocks/>
          </p:cNvSpPr>
          <p:nvPr/>
        </p:nvSpPr>
        <p:spPr>
          <a:xfrm>
            <a:off x="0" y="159862"/>
            <a:ext cx="8229600" cy="760413"/>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smtClean="0">
                <a:ln>
                  <a:noFill/>
                </a:ln>
                <a:solidFill>
                  <a:srgbClr val="4C4B4A"/>
                </a:solidFill>
                <a:effectLst/>
                <a:uLnTx/>
                <a:uFillTx/>
                <a:latin typeface="Arial Narrow"/>
                <a:ea typeface="ＭＳ Ｐゴシック"/>
                <a:cs typeface="ＭＳ Ｐゴシック"/>
              </a:rPr>
              <a:t>The Marketer’s Process and Tools</a:t>
            </a:r>
            <a:endParaRPr kumimoji="0" lang="en-US" sz="3200" b="0" i="0" u="none" strike="noStrike" kern="1200" cap="none" spc="0" normalizeH="0" baseline="0" noProof="0" dirty="0" smtClean="0">
              <a:ln>
                <a:noFill/>
              </a:ln>
              <a:solidFill>
                <a:srgbClr val="4C4B4A"/>
              </a:solidFill>
              <a:effectLst/>
              <a:uLnTx/>
              <a:uFillTx/>
              <a:latin typeface="Arial Narrow"/>
              <a:ea typeface="ＭＳ Ｐゴシック"/>
              <a:cs typeface="ＭＳ Ｐゴシック"/>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 name="Diagram 71"/>
          <p:cNvGraphicFramePr/>
          <p:nvPr/>
        </p:nvGraphicFramePr>
        <p:xfrm>
          <a:off x="1723035" y="1739900"/>
          <a:ext cx="5757265" cy="383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4" name="Oval 5"/>
          <p:cNvSpPr>
            <a:spLocks noChangeArrowheads="1"/>
          </p:cNvSpPr>
          <p:nvPr/>
        </p:nvSpPr>
        <p:spPr bwMode="auto">
          <a:xfrm>
            <a:off x="3441700" y="2508250"/>
            <a:ext cx="2290763" cy="2292350"/>
          </a:xfrm>
          <a:prstGeom prst="ellipse">
            <a:avLst/>
          </a:prstGeom>
          <a:solidFill>
            <a:schemeClr val="accent1">
              <a:lumMod val="75000"/>
            </a:schemeClr>
          </a:solidFill>
          <a:ln w="9525">
            <a:noFill/>
            <a:round/>
            <a:headEnd/>
            <a:tailEnd/>
          </a:ln>
          <a:scene3d>
            <a:camera prst="orthographicFront"/>
            <a:lightRig rig="chilly" dir="t"/>
          </a:scene3d>
          <a:sp3d extrusionH="6350" contourW="12700" prstMaterial="metal">
            <a:bevelT/>
            <a:contourClr>
              <a:schemeClr val="accent1">
                <a:lumMod val="50000"/>
              </a:schemeClr>
            </a:contourClr>
          </a:sp3d>
        </p:spPr>
        <p:txBody>
          <a:bodyPr wrap="none" anchor="ctr"/>
          <a:lstStyle/>
          <a:p>
            <a:pPr>
              <a:defRPr/>
            </a:pPr>
            <a:endParaRPr lang="en-US">
              <a:solidFill>
                <a:srgbClr val="C80008"/>
              </a:solidFill>
              <a:latin typeface="Arial" charset="0"/>
              <a:ea typeface="ＭＳ Ｐゴシック" pitchFamily="-65" charset="-128"/>
            </a:endParaRPr>
          </a:p>
        </p:txBody>
      </p:sp>
      <p:pic>
        <p:nvPicPr>
          <p:cNvPr id="31748" name="Picture 82" descr="eloqua_logotype_white.png"/>
          <p:cNvPicPr>
            <a:picLocks noChangeAspect="1"/>
          </p:cNvPicPr>
          <p:nvPr/>
        </p:nvPicPr>
        <p:blipFill>
          <a:blip r:embed="rId8"/>
          <a:srcRect/>
          <a:stretch>
            <a:fillRect/>
          </a:stretch>
        </p:blipFill>
        <p:spPr bwMode="auto">
          <a:xfrm>
            <a:off x="3829050" y="3524250"/>
            <a:ext cx="1485900" cy="257175"/>
          </a:xfrm>
          <a:prstGeom prst="rect">
            <a:avLst/>
          </a:prstGeom>
          <a:noFill/>
          <a:ln w="9525">
            <a:noFill/>
            <a:miter lim="800000"/>
            <a:headEnd/>
            <a:tailEnd/>
          </a:ln>
        </p:spPr>
      </p:pic>
      <p:sp>
        <p:nvSpPr>
          <p:cNvPr id="31749" name="Title 65"/>
          <p:cNvSpPr>
            <a:spLocks noGrp="1"/>
          </p:cNvSpPr>
          <p:nvPr>
            <p:ph type="title" idx="4294967295"/>
          </p:nvPr>
        </p:nvSpPr>
        <p:spPr>
          <a:xfrm>
            <a:off x="0" y="159862"/>
            <a:ext cx="8229600" cy="760413"/>
          </a:xfrm>
        </p:spPr>
        <p:txBody>
          <a:bodyPr/>
          <a:lstStyle/>
          <a:p>
            <a:pPr eaLnBrk="1" hangingPunct="1"/>
            <a:r>
              <a:rPr lang="en-US" sz="3200" dirty="0" smtClean="0">
                <a:solidFill>
                  <a:srgbClr val="4C4B4A"/>
                </a:solidFill>
                <a:ea typeface="ＭＳ Ｐゴシック"/>
                <a:cs typeface="ＭＳ Ｐゴシック"/>
              </a:rPr>
              <a:t>The Marketer’s Process and Tools</a:t>
            </a:r>
          </a:p>
        </p:txBody>
      </p:sp>
      <p:sp>
        <p:nvSpPr>
          <p:cNvPr id="31750" name="Slide Number Placeholder 3"/>
          <p:cNvSpPr>
            <a:spLocks noGrp="1"/>
          </p:cNvSpPr>
          <p:nvPr>
            <p:ph type="sldNum" sz="quarter" idx="4294967295"/>
          </p:nvPr>
        </p:nvSpPr>
        <p:spPr bwMode="auto">
          <a:xfrm>
            <a:off x="7010400" y="6356350"/>
            <a:ext cx="2133600" cy="365125"/>
          </a:xfrm>
          <a:prstGeom prst="rect">
            <a:avLst/>
          </a:prstGeom>
          <a:noFill/>
          <a:ln>
            <a:miter lim="800000"/>
            <a:headEnd/>
            <a:tailEnd/>
          </a:ln>
        </p:spPr>
        <p:txBody>
          <a:bodyPr/>
          <a:lstStyle/>
          <a:p>
            <a:fld id="{03F94D22-397F-41E2-86AA-9D5A4E24AE1F}" type="slidenum">
              <a:rPr lang="en-US"/>
              <a:pPr/>
              <a:t>18</a:t>
            </a:fld>
            <a:endParaRPr lang="en-US"/>
          </a:p>
        </p:txBody>
      </p:sp>
      <p:grpSp>
        <p:nvGrpSpPr>
          <p:cNvPr id="2" name="Group 77"/>
          <p:cNvGrpSpPr>
            <a:grpSpLocks/>
          </p:cNvGrpSpPr>
          <p:nvPr/>
        </p:nvGrpSpPr>
        <p:grpSpPr bwMode="auto">
          <a:xfrm>
            <a:off x="4924425" y="766763"/>
            <a:ext cx="4046538" cy="3222625"/>
            <a:chOff x="4924552" y="765997"/>
            <a:chExt cx="4046411" cy="3223391"/>
          </a:xfrm>
        </p:grpSpPr>
        <p:sp>
          <p:nvSpPr>
            <p:cNvPr id="31800" name="TextBox 38"/>
            <p:cNvSpPr txBox="1">
              <a:spLocks noChangeArrowheads="1"/>
            </p:cNvSpPr>
            <p:nvPr/>
          </p:nvSpPr>
          <p:spPr bwMode="auto">
            <a:xfrm>
              <a:off x="7326313" y="2870200"/>
              <a:ext cx="1489075" cy="584200"/>
            </a:xfrm>
            <a:prstGeom prst="rect">
              <a:avLst/>
            </a:prstGeom>
            <a:noFill/>
            <a:ln w="9525">
              <a:noFill/>
              <a:miter lim="800000"/>
              <a:headEnd/>
              <a:tailEnd/>
            </a:ln>
          </p:spPr>
          <p:txBody>
            <a:bodyPr wrap="none">
              <a:spAutoFit/>
            </a:bodyPr>
            <a:lstStyle/>
            <a:p>
              <a:r>
                <a:rPr lang="en-US" sz="1600">
                  <a:solidFill>
                    <a:srgbClr val="2C2D37"/>
                  </a:solidFill>
                  <a:latin typeface="Franklin Gothic Book" pitchFamily="34" charset="0"/>
                </a:rPr>
                <a:t>Execute Across </a:t>
              </a:r>
              <a:br>
                <a:rPr lang="en-US" sz="1600">
                  <a:solidFill>
                    <a:srgbClr val="2C2D37"/>
                  </a:solidFill>
                  <a:latin typeface="Franklin Gothic Book" pitchFamily="34" charset="0"/>
                </a:rPr>
              </a:br>
              <a:r>
                <a:rPr lang="en-US" sz="1600">
                  <a:solidFill>
                    <a:srgbClr val="2C2D37"/>
                  </a:solidFill>
                  <a:latin typeface="Franklin Gothic Book" pitchFamily="34" charset="0"/>
                </a:rPr>
                <a:t>Channels</a:t>
              </a:r>
            </a:p>
          </p:txBody>
        </p:sp>
        <p:grpSp>
          <p:nvGrpSpPr>
            <p:cNvPr id="3" name="Group 49"/>
            <p:cNvGrpSpPr>
              <a:grpSpLocks/>
            </p:cNvGrpSpPr>
            <p:nvPr/>
          </p:nvGrpSpPr>
          <p:grpSpPr bwMode="auto">
            <a:xfrm>
              <a:off x="8437563" y="3451225"/>
              <a:ext cx="533400" cy="530225"/>
              <a:chOff x="4921252" y="1755776"/>
              <a:chExt cx="793750" cy="790576"/>
            </a:xfrm>
          </p:grpSpPr>
          <p:grpSp>
            <p:nvGrpSpPr>
              <p:cNvPr id="4" name="Group 20"/>
              <p:cNvGrpSpPr>
                <a:grpSpLocks/>
              </p:cNvGrpSpPr>
              <p:nvPr/>
            </p:nvGrpSpPr>
            <p:grpSpPr bwMode="auto">
              <a:xfrm>
                <a:off x="4921252" y="1755776"/>
                <a:ext cx="793750" cy="790576"/>
                <a:chOff x="602" y="1757"/>
                <a:chExt cx="1716" cy="1710"/>
              </a:xfrm>
            </p:grpSpPr>
            <p:pic>
              <p:nvPicPr>
                <p:cNvPr id="31824" name="Picture 21" descr="circle_shadow"/>
                <p:cNvPicPr>
                  <a:picLocks noChangeAspect="1" noChangeArrowheads="1"/>
                </p:cNvPicPr>
                <p:nvPr/>
              </p:nvPicPr>
              <p:blipFill>
                <a:blip r:embed="rId9"/>
                <a:srcRect/>
                <a:stretch>
                  <a:fillRect/>
                </a:stretch>
              </p:blipFill>
              <p:spPr bwMode="auto">
                <a:xfrm>
                  <a:off x="602" y="1757"/>
                  <a:ext cx="1716" cy="1710"/>
                </a:xfrm>
                <a:prstGeom prst="rect">
                  <a:avLst/>
                </a:prstGeom>
                <a:noFill/>
                <a:ln w="9525">
                  <a:noFill/>
                  <a:miter lim="800000"/>
                  <a:headEnd/>
                  <a:tailEnd/>
                </a:ln>
              </p:spPr>
            </p:pic>
            <p:sp>
              <p:nvSpPr>
                <p:cNvPr id="31825" name="Oval 22"/>
                <p:cNvSpPr>
                  <a:spLocks noChangeArrowheads="1"/>
                </p:cNvSpPr>
                <p:nvPr/>
              </p:nvSpPr>
              <p:spPr bwMode="auto">
                <a:xfrm>
                  <a:off x="767" y="1904"/>
                  <a:ext cx="1386" cy="1386"/>
                </a:xfrm>
                <a:prstGeom prst="ellipse">
                  <a:avLst/>
                </a:prstGeom>
                <a:solidFill>
                  <a:srgbClr val="FFFFFF"/>
                </a:solidFill>
                <a:ln w="19050">
                  <a:solidFill>
                    <a:srgbClr val="38465E"/>
                  </a:solidFill>
                  <a:round/>
                  <a:headEnd/>
                  <a:tailEnd/>
                </a:ln>
              </p:spPr>
              <p:txBody>
                <a:bodyPr wrap="none" anchor="ctr"/>
                <a:lstStyle/>
                <a:p>
                  <a:endParaRPr lang="en-US" sz="2400" i="1">
                    <a:solidFill>
                      <a:srgbClr val="000000"/>
                    </a:solidFill>
                  </a:endParaRPr>
                </a:p>
              </p:txBody>
            </p:sp>
          </p:grpSp>
          <p:sp>
            <p:nvSpPr>
              <p:cNvPr id="31822" name="Oval 33"/>
              <p:cNvSpPr>
                <a:spLocks noChangeArrowheads="1"/>
              </p:cNvSpPr>
              <p:nvPr/>
            </p:nvSpPr>
            <p:spPr bwMode="auto">
              <a:xfrm>
                <a:off x="5002213" y="1830388"/>
                <a:ext cx="628650" cy="628650"/>
              </a:xfrm>
              <a:prstGeom prst="ellipse">
                <a:avLst/>
              </a:prstGeom>
              <a:solidFill>
                <a:srgbClr val="FFFFFF"/>
              </a:solidFill>
              <a:ln w="9525">
                <a:noFill/>
                <a:round/>
                <a:headEnd/>
                <a:tailEnd/>
              </a:ln>
            </p:spPr>
            <p:txBody>
              <a:bodyPr wrap="none" anchor="ctr"/>
              <a:lstStyle/>
              <a:p>
                <a:endParaRPr lang="en-US" sz="2400" i="1">
                  <a:solidFill>
                    <a:srgbClr val="000000"/>
                  </a:solidFill>
                </a:endParaRPr>
              </a:p>
            </p:txBody>
          </p:sp>
          <p:pic>
            <p:nvPicPr>
              <p:cNvPr id="31823" name="Picture 47" descr="podcast-large_1%5B3%5D"/>
              <p:cNvPicPr>
                <a:picLocks noChangeAspect="1" noChangeArrowheads="1"/>
              </p:cNvPicPr>
              <p:nvPr/>
            </p:nvPicPr>
            <p:blipFill>
              <a:blip r:embed="rId10"/>
              <a:srcRect/>
              <a:stretch>
                <a:fillRect/>
              </a:stretch>
            </p:blipFill>
            <p:spPr bwMode="auto">
              <a:xfrm>
                <a:off x="5108575" y="1925638"/>
                <a:ext cx="419100" cy="428625"/>
              </a:xfrm>
              <a:prstGeom prst="rect">
                <a:avLst/>
              </a:prstGeom>
              <a:noFill/>
              <a:ln w="9525">
                <a:noFill/>
                <a:miter lim="800000"/>
                <a:headEnd/>
                <a:tailEnd/>
              </a:ln>
            </p:spPr>
          </p:pic>
        </p:grpSp>
        <p:grpSp>
          <p:nvGrpSpPr>
            <p:cNvPr id="5" name="Group 48"/>
            <p:cNvGrpSpPr>
              <a:grpSpLocks/>
            </p:cNvGrpSpPr>
            <p:nvPr/>
          </p:nvGrpSpPr>
          <p:grpSpPr bwMode="auto">
            <a:xfrm>
              <a:off x="7861300" y="3443288"/>
              <a:ext cx="539750" cy="538162"/>
              <a:chOff x="4168776" y="1650999"/>
              <a:chExt cx="793750" cy="790575"/>
            </a:xfrm>
          </p:grpSpPr>
          <p:grpSp>
            <p:nvGrpSpPr>
              <p:cNvPr id="6" name="Group 26"/>
              <p:cNvGrpSpPr>
                <a:grpSpLocks/>
              </p:cNvGrpSpPr>
              <p:nvPr/>
            </p:nvGrpSpPr>
            <p:grpSpPr bwMode="auto">
              <a:xfrm>
                <a:off x="4168776" y="1650999"/>
                <a:ext cx="793750" cy="790575"/>
                <a:chOff x="602" y="1757"/>
                <a:chExt cx="1716" cy="1710"/>
              </a:xfrm>
            </p:grpSpPr>
            <p:pic>
              <p:nvPicPr>
                <p:cNvPr id="31819" name="Picture 27" descr="circle_shadow"/>
                <p:cNvPicPr>
                  <a:picLocks noChangeAspect="1" noChangeArrowheads="1"/>
                </p:cNvPicPr>
                <p:nvPr/>
              </p:nvPicPr>
              <p:blipFill>
                <a:blip r:embed="rId11"/>
                <a:srcRect/>
                <a:stretch>
                  <a:fillRect/>
                </a:stretch>
              </p:blipFill>
              <p:spPr bwMode="auto">
                <a:xfrm>
                  <a:off x="602" y="1757"/>
                  <a:ext cx="1716" cy="1710"/>
                </a:xfrm>
                <a:prstGeom prst="rect">
                  <a:avLst/>
                </a:prstGeom>
                <a:noFill/>
                <a:ln w="9525">
                  <a:noFill/>
                  <a:miter lim="800000"/>
                  <a:headEnd/>
                  <a:tailEnd/>
                </a:ln>
              </p:spPr>
            </p:pic>
            <p:sp>
              <p:nvSpPr>
                <p:cNvPr id="31820" name="Oval 28"/>
                <p:cNvSpPr>
                  <a:spLocks noChangeArrowheads="1"/>
                </p:cNvSpPr>
                <p:nvPr/>
              </p:nvSpPr>
              <p:spPr bwMode="auto">
                <a:xfrm>
                  <a:off x="767" y="1904"/>
                  <a:ext cx="1386" cy="1386"/>
                </a:xfrm>
                <a:prstGeom prst="ellipse">
                  <a:avLst/>
                </a:prstGeom>
                <a:solidFill>
                  <a:srgbClr val="FFFFFF"/>
                </a:solidFill>
                <a:ln w="19050">
                  <a:solidFill>
                    <a:srgbClr val="38465E"/>
                  </a:solidFill>
                  <a:round/>
                  <a:headEnd/>
                  <a:tailEnd/>
                </a:ln>
              </p:spPr>
              <p:txBody>
                <a:bodyPr wrap="none" anchor="ctr"/>
                <a:lstStyle/>
                <a:p>
                  <a:endParaRPr lang="en-US" sz="2400" i="1">
                    <a:solidFill>
                      <a:srgbClr val="000000"/>
                    </a:solidFill>
                  </a:endParaRPr>
                </a:p>
              </p:txBody>
            </p:sp>
          </p:grpSp>
          <p:sp>
            <p:nvSpPr>
              <p:cNvPr id="31817" name="Oval 32"/>
              <p:cNvSpPr>
                <a:spLocks noChangeArrowheads="1"/>
              </p:cNvSpPr>
              <p:nvPr/>
            </p:nvSpPr>
            <p:spPr bwMode="auto">
              <a:xfrm>
                <a:off x="4251325" y="1724025"/>
                <a:ext cx="628650" cy="628650"/>
              </a:xfrm>
              <a:prstGeom prst="ellipse">
                <a:avLst/>
              </a:prstGeom>
              <a:solidFill>
                <a:srgbClr val="FFFFFF"/>
              </a:solidFill>
              <a:ln w="9525">
                <a:noFill/>
                <a:round/>
                <a:headEnd/>
                <a:tailEnd/>
              </a:ln>
            </p:spPr>
            <p:txBody>
              <a:bodyPr wrap="none" anchor="ctr"/>
              <a:lstStyle/>
              <a:p>
                <a:endParaRPr lang="en-US" sz="2400" i="1">
                  <a:solidFill>
                    <a:srgbClr val="000000"/>
                  </a:solidFill>
                </a:endParaRPr>
              </a:p>
            </p:txBody>
          </p:sp>
          <p:pic>
            <p:nvPicPr>
              <p:cNvPr id="31818" name="Picture 6" descr="http://www.firstmonday.org/issues/issue6_10/wiggins/google-3oct2001.gif"/>
              <p:cNvPicPr>
                <a:picLocks noChangeAspect="1" noChangeArrowheads="1"/>
              </p:cNvPicPr>
              <p:nvPr/>
            </p:nvPicPr>
            <p:blipFill>
              <a:blip r:embed="rId12"/>
              <a:srcRect l="23102" t="20282" r="25717" b="59531"/>
              <a:stretch>
                <a:fillRect/>
              </a:stretch>
            </p:blipFill>
            <p:spPr bwMode="auto">
              <a:xfrm>
                <a:off x="4294188" y="1936750"/>
                <a:ext cx="550863" cy="214313"/>
              </a:xfrm>
              <a:prstGeom prst="rect">
                <a:avLst/>
              </a:prstGeom>
              <a:noFill/>
              <a:ln w="9525">
                <a:noFill/>
                <a:miter lim="800000"/>
                <a:headEnd/>
                <a:tailEnd/>
              </a:ln>
            </p:spPr>
          </p:pic>
        </p:grpSp>
        <p:grpSp>
          <p:nvGrpSpPr>
            <p:cNvPr id="7" name="Group 50"/>
            <p:cNvGrpSpPr>
              <a:grpSpLocks/>
            </p:cNvGrpSpPr>
            <p:nvPr/>
          </p:nvGrpSpPr>
          <p:grpSpPr bwMode="auto">
            <a:xfrm rot="1829553">
              <a:off x="7296150" y="3459163"/>
              <a:ext cx="531813" cy="530225"/>
              <a:chOff x="5607052" y="2041526"/>
              <a:chExt cx="793750" cy="790576"/>
            </a:xfrm>
          </p:grpSpPr>
          <p:grpSp>
            <p:nvGrpSpPr>
              <p:cNvPr id="8" name="Group 23"/>
              <p:cNvGrpSpPr>
                <a:grpSpLocks/>
              </p:cNvGrpSpPr>
              <p:nvPr/>
            </p:nvGrpSpPr>
            <p:grpSpPr bwMode="auto">
              <a:xfrm>
                <a:off x="5607052" y="2041526"/>
                <a:ext cx="793750" cy="790576"/>
                <a:chOff x="602" y="1757"/>
                <a:chExt cx="1716" cy="1710"/>
              </a:xfrm>
            </p:grpSpPr>
            <p:pic>
              <p:nvPicPr>
                <p:cNvPr id="31814" name="Picture 24" descr="circle_shadow"/>
                <p:cNvPicPr>
                  <a:picLocks noChangeAspect="1" noChangeArrowheads="1"/>
                </p:cNvPicPr>
                <p:nvPr/>
              </p:nvPicPr>
              <p:blipFill>
                <a:blip r:embed="rId9"/>
                <a:srcRect/>
                <a:stretch>
                  <a:fillRect/>
                </a:stretch>
              </p:blipFill>
              <p:spPr bwMode="auto">
                <a:xfrm>
                  <a:off x="602" y="1757"/>
                  <a:ext cx="1716" cy="1710"/>
                </a:xfrm>
                <a:prstGeom prst="rect">
                  <a:avLst/>
                </a:prstGeom>
                <a:noFill/>
                <a:ln w="9525">
                  <a:noFill/>
                  <a:miter lim="800000"/>
                  <a:headEnd/>
                  <a:tailEnd/>
                </a:ln>
              </p:spPr>
            </p:pic>
            <p:sp>
              <p:nvSpPr>
                <p:cNvPr id="31815" name="Oval 25"/>
                <p:cNvSpPr>
                  <a:spLocks noChangeArrowheads="1"/>
                </p:cNvSpPr>
                <p:nvPr/>
              </p:nvSpPr>
              <p:spPr bwMode="auto">
                <a:xfrm>
                  <a:off x="767" y="1904"/>
                  <a:ext cx="1386" cy="1386"/>
                </a:xfrm>
                <a:prstGeom prst="ellipse">
                  <a:avLst/>
                </a:prstGeom>
                <a:solidFill>
                  <a:srgbClr val="FFFFFF"/>
                </a:solidFill>
                <a:ln w="19050">
                  <a:solidFill>
                    <a:srgbClr val="38465E"/>
                  </a:solidFill>
                  <a:round/>
                  <a:headEnd/>
                  <a:tailEnd/>
                </a:ln>
              </p:spPr>
              <p:txBody>
                <a:bodyPr wrap="none" anchor="ctr"/>
                <a:lstStyle/>
                <a:p>
                  <a:endParaRPr lang="en-US" sz="2400" i="1">
                    <a:solidFill>
                      <a:srgbClr val="000000"/>
                    </a:solidFill>
                  </a:endParaRPr>
                </a:p>
              </p:txBody>
            </p:sp>
          </p:grpSp>
          <p:sp>
            <p:nvSpPr>
              <p:cNvPr id="31812" name="Oval 34"/>
              <p:cNvSpPr>
                <a:spLocks noChangeArrowheads="1"/>
              </p:cNvSpPr>
              <p:nvPr/>
            </p:nvSpPr>
            <p:spPr bwMode="auto">
              <a:xfrm>
                <a:off x="5689600" y="2114550"/>
                <a:ext cx="628650" cy="628650"/>
              </a:xfrm>
              <a:prstGeom prst="ellipse">
                <a:avLst/>
              </a:prstGeom>
              <a:solidFill>
                <a:srgbClr val="FFFFFF"/>
              </a:solidFill>
              <a:ln w="9525">
                <a:noFill/>
                <a:round/>
                <a:headEnd/>
                <a:tailEnd/>
              </a:ln>
            </p:spPr>
            <p:txBody>
              <a:bodyPr wrap="none" anchor="ctr"/>
              <a:lstStyle/>
              <a:p>
                <a:endParaRPr lang="en-US" sz="2400" i="1">
                  <a:solidFill>
                    <a:srgbClr val="000000"/>
                  </a:solidFill>
                </a:endParaRPr>
              </a:p>
            </p:txBody>
          </p:sp>
          <p:pic>
            <p:nvPicPr>
              <p:cNvPr id="31813" name="Picture 170" descr="Email2"/>
              <p:cNvPicPr>
                <a:picLocks noChangeAspect="1" noChangeArrowheads="1"/>
              </p:cNvPicPr>
              <p:nvPr/>
            </p:nvPicPr>
            <p:blipFill>
              <a:blip r:embed="rId13"/>
              <a:srcRect/>
              <a:stretch>
                <a:fillRect/>
              </a:stretch>
            </p:blipFill>
            <p:spPr bwMode="auto">
              <a:xfrm>
                <a:off x="5784850" y="2216150"/>
                <a:ext cx="450850" cy="403225"/>
              </a:xfrm>
              <a:prstGeom prst="rect">
                <a:avLst/>
              </a:prstGeom>
              <a:noFill/>
              <a:ln w="9525">
                <a:noFill/>
                <a:miter lim="800000"/>
                <a:headEnd/>
                <a:tailEnd/>
              </a:ln>
            </p:spPr>
          </p:pic>
        </p:grpSp>
        <p:sp>
          <p:nvSpPr>
            <p:cNvPr id="85" name="TextBox 84"/>
            <p:cNvSpPr txBox="1"/>
            <p:nvPr/>
          </p:nvSpPr>
          <p:spPr>
            <a:xfrm>
              <a:off x="4924552" y="765997"/>
              <a:ext cx="441422"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4</a:t>
              </a:r>
            </a:p>
          </p:txBody>
        </p:sp>
        <p:sp>
          <p:nvSpPr>
            <p:cNvPr id="86" name="TextBox 85"/>
            <p:cNvSpPr txBox="1"/>
            <p:nvPr/>
          </p:nvSpPr>
          <p:spPr>
            <a:xfrm>
              <a:off x="5954141" y="1192213"/>
              <a:ext cx="441422"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5</a:t>
              </a:r>
            </a:p>
          </p:txBody>
        </p:sp>
        <p:sp>
          <p:nvSpPr>
            <p:cNvPr id="89" name="TextBox 88"/>
            <p:cNvSpPr txBox="1"/>
            <p:nvPr/>
          </p:nvSpPr>
          <p:spPr>
            <a:xfrm>
              <a:off x="6639941" y="1895027"/>
              <a:ext cx="441422"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6</a:t>
              </a:r>
            </a:p>
          </p:txBody>
        </p:sp>
        <p:sp>
          <p:nvSpPr>
            <p:cNvPr id="31807" name="TextBox 89"/>
            <p:cNvSpPr txBox="1">
              <a:spLocks noChangeArrowheads="1"/>
            </p:cNvSpPr>
            <p:nvPr/>
          </p:nvSpPr>
          <p:spPr bwMode="auto">
            <a:xfrm>
              <a:off x="5211763" y="1002171"/>
              <a:ext cx="1582737" cy="338138"/>
            </a:xfrm>
            <a:prstGeom prst="rect">
              <a:avLst/>
            </a:prstGeom>
            <a:noFill/>
            <a:ln w="9525">
              <a:noFill/>
              <a:miter lim="800000"/>
              <a:headEnd/>
              <a:tailEnd/>
            </a:ln>
          </p:spPr>
          <p:txBody>
            <a:bodyPr wrap="none">
              <a:spAutoFit/>
            </a:bodyPr>
            <a:lstStyle/>
            <a:p>
              <a:r>
                <a:rPr lang="en-US" sz="1600">
                  <a:solidFill>
                    <a:srgbClr val="2C2D37"/>
                  </a:solidFill>
                  <a:latin typeface="Franklin Gothic Book" pitchFamily="34" charset="0"/>
                </a:rPr>
                <a:t>Plan Campaigns</a:t>
              </a:r>
            </a:p>
          </p:txBody>
        </p:sp>
        <p:sp>
          <p:nvSpPr>
            <p:cNvPr id="31808" name="TextBox 90"/>
            <p:cNvSpPr txBox="1">
              <a:spLocks noChangeArrowheads="1"/>
            </p:cNvSpPr>
            <p:nvPr/>
          </p:nvSpPr>
          <p:spPr bwMode="auto">
            <a:xfrm>
              <a:off x="6249988" y="1443038"/>
              <a:ext cx="1389355" cy="338554"/>
            </a:xfrm>
            <a:prstGeom prst="rect">
              <a:avLst/>
            </a:prstGeom>
            <a:noFill/>
            <a:ln w="9525">
              <a:noFill/>
              <a:miter lim="800000"/>
              <a:headEnd/>
              <a:tailEnd/>
            </a:ln>
          </p:spPr>
          <p:txBody>
            <a:bodyPr wrap="none">
              <a:spAutoFit/>
            </a:bodyPr>
            <a:lstStyle/>
            <a:p>
              <a:r>
                <a:rPr lang="en-US" sz="1600">
                  <a:solidFill>
                    <a:srgbClr val="2C2D37"/>
                  </a:solidFill>
                  <a:latin typeface="Franklin Gothic Book" pitchFamily="34" charset="0"/>
                </a:rPr>
                <a:t>Trigger Events</a:t>
              </a:r>
            </a:p>
          </p:txBody>
        </p:sp>
        <p:sp>
          <p:nvSpPr>
            <p:cNvPr id="31809" name="TextBox 94"/>
            <p:cNvSpPr txBox="1">
              <a:spLocks noChangeArrowheads="1"/>
            </p:cNvSpPr>
            <p:nvPr/>
          </p:nvSpPr>
          <p:spPr bwMode="auto">
            <a:xfrm>
              <a:off x="6923088" y="2144713"/>
              <a:ext cx="1900237" cy="339725"/>
            </a:xfrm>
            <a:prstGeom prst="rect">
              <a:avLst/>
            </a:prstGeom>
            <a:noFill/>
            <a:ln w="9525">
              <a:noFill/>
              <a:miter lim="800000"/>
              <a:headEnd/>
              <a:tailEnd/>
            </a:ln>
          </p:spPr>
          <p:txBody>
            <a:bodyPr wrap="none">
              <a:spAutoFit/>
            </a:bodyPr>
            <a:lstStyle/>
            <a:p>
              <a:r>
                <a:rPr lang="en-US" sz="1600">
                  <a:solidFill>
                    <a:srgbClr val="2C2D37"/>
                  </a:solidFill>
                  <a:latin typeface="Franklin Gothic Book" pitchFamily="34" charset="0"/>
                </a:rPr>
                <a:t>Automate Programs</a:t>
              </a:r>
            </a:p>
          </p:txBody>
        </p:sp>
        <p:sp>
          <p:nvSpPr>
            <p:cNvPr id="96" name="TextBox 95"/>
            <p:cNvSpPr txBox="1"/>
            <p:nvPr/>
          </p:nvSpPr>
          <p:spPr>
            <a:xfrm>
              <a:off x="7030745" y="2809427"/>
              <a:ext cx="441422"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7</a:t>
              </a:r>
            </a:p>
          </p:txBody>
        </p:sp>
      </p:grpSp>
      <p:grpSp>
        <p:nvGrpSpPr>
          <p:cNvPr id="9" name="Group 81"/>
          <p:cNvGrpSpPr>
            <a:grpSpLocks/>
          </p:cNvGrpSpPr>
          <p:nvPr/>
        </p:nvGrpSpPr>
        <p:grpSpPr bwMode="auto">
          <a:xfrm>
            <a:off x="1485900" y="4051300"/>
            <a:ext cx="3794125" cy="2201863"/>
            <a:chOff x="1485202" y="4051300"/>
            <a:chExt cx="3794457" cy="2201522"/>
          </a:xfrm>
        </p:grpSpPr>
        <p:sp>
          <p:nvSpPr>
            <p:cNvPr id="116" name="TextBox 115"/>
            <p:cNvSpPr txBox="1"/>
            <p:nvPr/>
          </p:nvSpPr>
          <p:spPr>
            <a:xfrm>
              <a:off x="3740242" y="5606491"/>
              <a:ext cx="674688"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spc="-35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11</a:t>
              </a:r>
            </a:p>
          </p:txBody>
        </p:sp>
        <p:sp>
          <p:nvSpPr>
            <p:cNvPr id="120" name="TextBox 119"/>
            <p:cNvSpPr txBox="1"/>
            <p:nvPr/>
          </p:nvSpPr>
          <p:spPr>
            <a:xfrm>
              <a:off x="2217012" y="5022792"/>
              <a:ext cx="737298"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spc="-35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12</a:t>
              </a:r>
            </a:p>
          </p:txBody>
        </p:sp>
        <p:sp>
          <p:nvSpPr>
            <p:cNvPr id="123" name="TextBox 122"/>
            <p:cNvSpPr txBox="1"/>
            <p:nvPr/>
          </p:nvSpPr>
          <p:spPr>
            <a:xfrm>
              <a:off x="1485202" y="4051300"/>
              <a:ext cx="762698"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spc="-35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13</a:t>
              </a:r>
            </a:p>
          </p:txBody>
        </p:sp>
        <p:sp>
          <p:nvSpPr>
            <p:cNvPr id="31797" name="TextBox 123"/>
            <p:cNvSpPr txBox="1">
              <a:spLocks noChangeArrowheads="1"/>
            </p:cNvSpPr>
            <p:nvPr/>
          </p:nvSpPr>
          <p:spPr bwMode="auto">
            <a:xfrm>
              <a:off x="4168073" y="5718483"/>
              <a:ext cx="1111586" cy="338554"/>
            </a:xfrm>
            <a:prstGeom prst="rect">
              <a:avLst/>
            </a:prstGeom>
            <a:noFill/>
            <a:ln w="9525">
              <a:noFill/>
              <a:miter lim="800000"/>
              <a:headEnd/>
              <a:tailEnd/>
            </a:ln>
          </p:spPr>
          <p:txBody>
            <a:bodyPr wrap="none">
              <a:spAutoFit/>
            </a:bodyPr>
            <a:lstStyle/>
            <a:p>
              <a:r>
                <a:rPr lang="en-US" sz="1600">
                  <a:solidFill>
                    <a:srgbClr val="2C2D37"/>
                  </a:solidFill>
                  <a:latin typeface="Franklin Gothic Book" pitchFamily="34" charset="0"/>
                </a:rPr>
                <a:t>Alert Sales</a:t>
              </a:r>
            </a:p>
          </p:txBody>
        </p:sp>
        <p:sp>
          <p:nvSpPr>
            <p:cNvPr id="31798" name="TextBox 127"/>
            <p:cNvSpPr txBox="1">
              <a:spLocks noChangeArrowheads="1"/>
            </p:cNvSpPr>
            <p:nvPr/>
          </p:nvSpPr>
          <p:spPr bwMode="auto">
            <a:xfrm>
              <a:off x="2728913" y="5057775"/>
              <a:ext cx="1727200" cy="584200"/>
            </a:xfrm>
            <a:prstGeom prst="rect">
              <a:avLst/>
            </a:prstGeom>
            <a:noFill/>
            <a:ln w="9525">
              <a:noFill/>
              <a:miter lim="800000"/>
              <a:headEnd/>
              <a:tailEnd/>
            </a:ln>
          </p:spPr>
          <p:txBody>
            <a:bodyPr wrap="none">
              <a:spAutoFit/>
            </a:bodyPr>
            <a:lstStyle/>
            <a:p>
              <a:r>
                <a:rPr lang="en-US" sz="1600">
                  <a:solidFill>
                    <a:srgbClr val="2C2D37"/>
                  </a:solidFill>
                  <a:latin typeface="Franklin Gothic Book" pitchFamily="34" charset="0"/>
                </a:rPr>
                <a:t>Enable </a:t>
              </a:r>
              <a:br>
                <a:rPr lang="en-US" sz="1600">
                  <a:solidFill>
                    <a:srgbClr val="2C2D37"/>
                  </a:solidFill>
                  <a:latin typeface="Franklin Gothic Book" pitchFamily="34" charset="0"/>
                </a:rPr>
              </a:br>
              <a:r>
                <a:rPr lang="en-US" sz="1600">
                  <a:solidFill>
                    <a:srgbClr val="2C2D37"/>
                  </a:solidFill>
                  <a:latin typeface="Franklin Gothic Book" pitchFamily="34" charset="0"/>
                </a:rPr>
                <a:t>Sales Campaigns</a:t>
              </a:r>
            </a:p>
          </p:txBody>
        </p:sp>
        <p:sp>
          <p:nvSpPr>
            <p:cNvPr id="31799" name="TextBox 128"/>
            <p:cNvSpPr txBox="1">
              <a:spLocks noChangeArrowheads="1"/>
            </p:cNvSpPr>
            <p:nvPr/>
          </p:nvSpPr>
          <p:spPr bwMode="auto">
            <a:xfrm>
              <a:off x="1984375" y="4073525"/>
              <a:ext cx="1085233" cy="584775"/>
            </a:xfrm>
            <a:prstGeom prst="rect">
              <a:avLst/>
            </a:prstGeom>
            <a:noFill/>
            <a:ln w="9525">
              <a:noFill/>
              <a:miter lim="800000"/>
              <a:headEnd/>
              <a:tailEnd/>
            </a:ln>
          </p:spPr>
          <p:txBody>
            <a:bodyPr wrap="none">
              <a:spAutoFit/>
            </a:bodyPr>
            <a:lstStyle/>
            <a:p>
              <a:r>
                <a:rPr lang="en-US" sz="1600">
                  <a:solidFill>
                    <a:srgbClr val="2C2D37"/>
                  </a:solidFill>
                  <a:latin typeface="Franklin Gothic Book" pitchFamily="34" charset="0"/>
                </a:rPr>
                <a:t>Provide</a:t>
              </a:r>
              <a:br>
                <a:rPr lang="en-US" sz="1600">
                  <a:solidFill>
                    <a:srgbClr val="2C2D37"/>
                  </a:solidFill>
                  <a:latin typeface="Franklin Gothic Book" pitchFamily="34" charset="0"/>
                </a:rPr>
              </a:br>
              <a:r>
                <a:rPr lang="en-US" sz="1600">
                  <a:solidFill>
                    <a:srgbClr val="2C2D37"/>
                  </a:solidFill>
                  <a:latin typeface="Franklin Gothic Book" pitchFamily="34" charset="0"/>
                </a:rPr>
                <a:t>Sales Intel</a:t>
              </a:r>
            </a:p>
          </p:txBody>
        </p:sp>
      </p:grpSp>
      <p:grpSp>
        <p:nvGrpSpPr>
          <p:cNvPr id="10" name="Group 83"/>
          <p:cNvGrpSpPr>
            <a:grpSpLocks/>
          </p:cNvGrpSpPr>
          <p:nvPr/>
        </p:nvGrpSpPr>
        <p:grpSpPr bwMode="auto">
          <a:xfrm>
            <a:off x="217488" y="2803525"/>
            <a:ext cx="2655887" cy="1400175"/>
            <a:chOff x="217488" y="2803256"/>
            <a:chExt cx="2656072" cy="1400444"/>
          </a:xfrm>
        </p:grpSpPr>
        <p:sp>
          <p:nvSpPr>
            <p:cNvPr id="136" name="TextBox 135"/>
            <p:cNvSpPr txBox="1"/>
            <p:nvPr/>
          </p:nvSpPr>
          <p:spPr>
            <a:xfrm>
              <a:off x="1239115" y="2847527"/>
              <a:ext cx="762698"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spc="-35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14</a:t>
              </a:r>
            </a:p>
          </p:txBody>
        </p:sp>
        <p:sp>
          <p:nvSpPr>
            <p:cNvPr id="31791" name="TextBox 136"/>
            <p:cNvSpPr txBox="1">
              <a:spLocks noChangeArrowheads="1"/>
            </p:cNvSpPr>
            <p:nvPr/>
          </p:nvSpPr>
          <p:spPr bwMode="auto">
            <a:xfrm>
              <a:off x="1738313" y="2803256"/>
              <a:ext cx="1135247" cy="830997"/>
            </a:xfrm>
            <a:prstGeom prst="rect">
              <a:avLst/>
            </a:prstGeom>
            <a:noFill/>
            <a:ln w="9525">
              <a:noFill/>
              <a:miter lim="800000"/>
              <a:headEnd/>
              <a:tailEnd/>
            </a:ln>
          </p:spPr>
          <p:txBody>
            <a:bodyPr wrap="none">
              <a:spAutoFit/>
            </a:bodyPr>
            <a:lstStyle/>
            <a:p>
              <a:r>
                <a:rPr lang="en-US" sz="1600">
                  <a:solidFill>
                    <a:srgbClr val="2C2D37"/>
                  </a:solidFill>
                  <a:latin typeface="Franklin Gothic Book" pitchFamily="34" charset="0"/>
                </a:rPr>
                <a:t>Measure &amp;</a:t>
              </a:r>
            </a:p>
            <a:p>
              <a:r>
                <a:rPr lang="en-US" sz="1600">
                  <a:solidFill>
                    <a:srgbClr val="2C2D37"/>
                  </a:solidFill>
                  <a:latin typeface="Franklin Gothic Book" pitchFamily="34" charset="0"/>
                </a:rPr>
                <a:t>Optimize</a:t>
              </a:r>
              <a:br>
                <a:rPr lang="en-US" sz="1600">
                  <a:solidFill>
                    <a:srgbClr val="2C2D37"/>
                  </a:solidFill>
                  <a:latin typeface="Franklin Gothic Book" pitchFamily="34" charset="0"/>
                </a:rPr>
              </a:br>
              <a:r>
                <a:rPr lang="en-US" sz="1600">
                  <a:solidFill>
                    <a:srgbClr val="2C2D37"/>
                  </a:solidFill>
                  <a:latin typeface="Franklin Gothic Book" pitchFamily="34" charset="0"/>
                </a:rPr>
                <a:t>Marketing</a:t>
              </a:r>
            </a:p>
          </p:txBody>
        </p:sp>
        <p:pic>
          <p:nvPicPr>
            <p:cNvPr id="144" name="Picture 143"/>
            <p:cNvPicPr>
              <a:picLocks noChangeAspect="1"/>
            </p:cNvPicPr>
            <p:nvPr/>
          </p:nvPicPr>
          <p:blipFill>
            <a:blip r:embed="rId14"/>
            <a:srcRect/>
            <a:stretch>
              <a:fillRect/>
            </a:stretch>
          </p:blipFill>
          <p:spPr bwMode="auto">
            <a:xfrm>
              <a:off x="217488" y="2881059"/>
              <a:ext cx="790630" cy="1181327"/>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pic>
          <p:nvPicPr>
            <p:cNvPr id="141" name="Picture 140" descr="image002.gif"/>
            <p:cNvPicPr>
              <a:picLocks noChangeAspect="1"/>
            </p:cNvPicPr>
            <p:nvPr/>
          </p:nvPicPr>
          <p:blipFill>
            <a:blip r:embed="rId15"/>
            <a:srcRect/>
            <a:stretch>
              <a:fillRect/>
            </a:stretch>
          </p:blipFill>
          <p:spPr bwMode="auto">
            <a:xfrm>
              <a:off x="608040" y="3427264"/>
              <a:ext cx="804918" cy="776436"/>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grpSp>
      <p:grpSp>
        <p:nvGrpSpPr>
          <p:cNvPr id="11" name="Group 82"/>
          <p:cNvGrpSpPr>
            <a:grpSpLocks/>
          </p:cNvGrpSpPr>
          <p:nvPr/>
        </p:nvGrpSpPr>
        <p:grpSpPr bwMode="auto">
          <a:xfrm>
            <a:off x="723900" y="4724400"/>
            <a:ext cx="1717675" cy="1519238"/>
            <a:chOff x="723900" y="4724400"/>
            <a:chExt cx="1717675" cy="1519238"/>
          </a:xfrm>
        </p:grpSpPr>
        <p:pic>
          <p:nvPicPr>
            <p:cNvPr id="130" name="Picture 129"/>
            <p:cNvPicPr>
              <a:picLocks noChangeAspect="1"/>
            </p:cNvPicPr>
            <p:nvPr/>
          </p:nvPicPr>
          <p:blipFill>
            <a:blip r:embed="rId16"/>
            <a:srcRect/>
            <a:stretch>
              <a:fillRect/>
            </a:stretch>
          </p:blipFill>
          <p:spPr bwMode="auto">
            <a:xfrm>
              <a:off x="723900" y="4724400"/>
              <a:ext cx="925513" cy="1439863"/>
            </a:xfrm>
            <a:prstGeom prst="rect">
              <a:avLst/>
            </a:prstGeom>
            <a:noFill/>
            <a:ln w="12700">
              <a:solidFill>
                <a:srgbClr val="2C2D37"/>
              </a:solidFill>
              <a:miter lim="800000"/>
              <a:headEnd/>
              <a:tailEnd/>
            </a:ln>
            <a:effectLst>
              <a:outerShdw dist="38100" dir="2700000" algn="tl" rotWithShape="0">
                <a:srgbClr val="808080">
                  <a:alpha val="42999"/>
                </a:srgbClr>
              </a:outerShdw>
            </a:effectLst>
          </p:spPr>
        </p:pic>
        <p:pic>
          <p:nvPicPr>
            <p:cNvPr id="133" name="Picture 132"/>
            <p:cNvPicPr>
              <a:picLocks noChangeAspect="1"/>
            </p:cNvPicPr>
            <p:nvPr/>
          </p:nvPicPr>
          <p:blipFill>
            <a:blip r:embed="rId17"/>
            <a:srcRect/>
            <a:stretch>
              <a:fillRect/>
            </a:stretch>
          </p:blipFill>
          <p:spPr bwMode="auto">
            <a:xfrm>
              <a:off x="1270000" y="5383213"/>
              <a:ext cx="825500" cy="285750"/>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pic>
          <p:nvPicPr>
            <p:cNvPr id="134" name="Picture 133"/>
            <p:cNvPicPr>
              <a:picLocks noChangeAspect="1"/>
            </p:cNvPicPr>
            <p:nvPr/>
          </p:nvPicPr>
          <p:blipFill>
            <a:blip r:embed="rId18"/>
            <a:srcRect/>
            <a:stretch>
              <a:fillRect/>
            </a:stretch>
          </p:blipFill>
          <p:spPr bwMode="auto">
            <a:xfrm>
              <a:off x="1419225" y="5684838"/>
              <a:ext cx="782638" cy="269875"/>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pic>
          <p:nvPicPr>
            <p:cNvPr id="147" name="Picture 146"/>
            <p:cNvPicPr>
              <a:picLocks noChangeAspect="1"/>
            </p:cNvPicPr>
            <p:nvPr/>
          </p:nvPicPr>
          <p:blipFill>
            <a:blip r:embed="rId19"/>
            <a:srcRect/>
            <a:stretch>
              <a:fillRect/>
            </a:stretch>
          </p:blipFill>
          <p:spPr bwMode="auto">
            <a:xfrm>
              <a:off x="1639888" y="5907088"/>
              <a:ext cx="801687" cy="336550"/>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grpSp>
      <p:grpSp>
        <p:nvGrpSpPr>
          <p:cNvPr id="12" name="Group 78"/>
          <p:cNvGrpSpPr>
            <a:grpSpLocks/>
          </p:cNvGrpSpPr>
          <p:nvPr/>
        </p:nvGrpSpPr>
        <p:grpSpPr bwMode="auto">
          <a:xfrm>
            <a:off x="6781800" y="104775"/>
            <a:ext cx="1987550" cy="1365250"/>
            <a:chOff x="6781800" y="104775"/>
            <a:chExt cx="1987550" cy="1365250"/>
          </a:xfrm>
        </p:grpSpPr>
        <p:pic>
          <p:nvPicPr>
            <p:cNvPr id="143" name="Picture 142" descr="image001.gif"/>
            <p:cNvPicPr>
              <a:picLocks noChangeAspect="1"/>
            </p:cNvPicPr>
            <p:nvPr/>
          </p:nvPicPr>
          <p:blipFill>
            <a:blip r:embed="rId20"/>
            <a:srcRect/>
            <a:stretch>
              <a:fillRect/>
            </a:stretch>
          </p:blipFill>
          <p:spPr bwMode="auto">
            <a:xfrm>
              <a:off x="6781800" y="681038"/>
              <a:ext cx="1039813" cy="444500"/>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pic>
          <p:nvPicPr>
            <p:cNvPr id="146" name="Picture 145"/>
            <p:cNvPicPr>
              <a:picLocks noChangeAspect="1"/>
            </p:cNvPicPr>
            <p:nvPr/>
          </p:nvPicPr>
          <p:blipFill>
            <a:blip r:embed="rId21"/>
            <a:srcRect/>
            <a:stretch>
              <a:fillRect/>
            </a:stretch>
          </p:blipFill>
          <p:spPr bwMode="auto">
            <a:xfrm>
              <a:off x="7429500" y="104775"/>
              <a:ext cx="1028700" cy="876300"/>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pic>
          <p:nvPicPr>
            <p:cNvPr id="148" name="Picture 147"/>
            <p:cNvPicPr>
              <a:picLocks noChangeAspect="1"/>
            </p:cNvPicPr>
            <p:nvPr/>
          </p:nvPicPr>
          <p:blipFill>
            <a:blip r:embed="rId22"/>
            <a:srcRect/>
            <a:stretch>
              <a:fillRect/>
            </a:stretch>
          </p:blipFill>
          <p:spPr bwMode="auto">
            <a:xfrm>
              <a:off x="7862888" y="660400"/>
              <a:ext cx="906462" cy="809625"/>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grpSp>
      <p:grpSp>
        <p:nvGrpSpPr>
          <p:cNvPr id="13" name="Group 76"/>
          <p:cNvGrpSpPr>
            <a:grpSpLocks/>
          </p:cNvGrpSpPr>
          <p:nvPr/>
        </p:nvGrpSpPr>
        <p:grpSpPr bwMode="auto">
          <a:xfrm>
            <a:off x="203200" y="1230313"/>
            <a:ext cx="2006600" cy="1155700"/>
            <a:chOff x="203200" y="1230313"/>
            <a:chExt cx="2006600" cy="1155700"/>
          </a:xfrm>
        </p:grpSpPr>
        <p:pic>
          <p:nvPicPr>
            <p:cNvPr id="149" name="Picture 148"/>
            <p:cNvPicPr>
              <a:picLocks noChangeAspect="1"/>
            </p:cNvPicPr>
            <p:nvPr/>
          </p:nvPicPr>
          <p:blipFill>
            <a:blip r:embed="rId23"/>
            <a:srcRect/>
            <a:stretch>
              <a:fillRect/>
            </a:stretch>
          </p:blipFill>
          <p:spPr bwMode="auto">
            <a:xfrm>
              <a:off x="871538" y="1349375"/>
              <a:ext cx="1338262" cy="223838"/>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pic>
          <p:nvPicPr>
            <p:cNvPr id="142" name="Picture 141" descr="image004.jpg"/>
            <p:cNvPicPr>
              <a:picLocks noChangeAspect="1"/>
            </p:cNvPicPr>
            <p:nvPr/>
          </p:nvPicPr>
          <p:blipFill>
            <a:blip r:embed="rId24"/>
            <a:srcRect/>
            <a:stretch>
              <a:fillRect/>
            </a:stretch>
          </p:blipFill>
          <p:spPr bwMode="auto">
            <a:xfrm>
              <a:off x="203200" y="1230313"/>
              <a:ext cx="1111250" cy="939800"/>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pic>
          <p:nvPicPr>
            <p:cNvPr id="150" name="Picture 149"/>
            <p:cNvPicPr>
              <a:picLocks noChangeAspect="1"/>
            </p:cNvPicPr>
            <p:nvPr/>
          </p:nvPicPr>
          <p:blipFill>
            <a:blip r:embed="rId25"/>
            <a:srcRect/>
            <a:stretch>
              <a:fillRect/>
            </a:stretch>
          </p:blipFill>
          <p:spPr bwMode="auto">
            <a:xfrm>
              <a:off x="495300" y="1906588"/>
              <a:ext cx="825500" cy="479425"/>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pic>
          <p:nvPicPr>
            <p:cNvPr id="151" name="Picture 150"/>
            <p:cNvPicPr>
              <a:picLocks noChangeAspect="1"/>
            </p:cNvPicPr>
            <p:nvPr/>
          </p:nvPicPr>
          <p:blipFill>
            <a:blip r:embed="rId26"/>
            <a:srcRect/>
            <a:stretch>
              <a:fillRect/>
            </a:stretch>
          </p:blipFill>
          <p:spPr bwMode="auto">
            <a:xfrm>
              <a:off x="1036638" y="1624013"/>
              <a:ext cx="703262" cy="346075"/>
            </a:xfrm>
            <a:prstGeom prst="rect">
              <a:avLst/>
            </a:prstGeom>
            <a:noFill/>
            <a:ln w="9525">
              <a:solidFill>
                <a:srgbClr val="2C2D37"/>
              </a:solidFill>
              <a:miter lim="800000"/>
              <a:headEnd/>
              <a:tailEnd/>
            </a:ln>
            <a:effectLst>
              <a:outerShdw dist="38100" dir="2700000" algn="tl" rotWithShape="0">
                <a:srgbClr val="808080">
                  <a:alpha val="42999"/>
                </a:srgbClr>
              </a:outerShdw>
            </a:effectLst>
          </p:spPr>
        </p:pic>
      </p:grpSp>
      <p:grpSp>
        <p:nvGrpSpPr>
          <p:cNvPr id="14" name="Group 74"/>
          <p:cNvGrpSpPr>
            <a:grpSpLocks/>
          </p:cNvGrpSpPr>
          <p:nvPr/>
        </p:nvGrpSpPr>
        <p:grpSpPr bwMode="auto">
          <a:xfrm>
            <a:off x="1851025" y="766763"/>
            <a:ext cx="3109913" cy="1736725"/>
            <a:chOff x="1851152" y="766031"/>
            <a:chExt cx="3109384" cy="1737096"/>
          </a:xfrm>
        </p:grpSpPr>
        <p:sp>
          <p:nvSpPr>
            <p:cNvPr id="73" name="TextBox 72"/>
            <p:cNvSpPr txBox="1"/>
            <p:nvPr/>
          </p:nvSpPr>
          <p:spPr>
            <a:xfrm>
              <a:off x="1851152" y="1856796"/>
              <a:ext cx="441422"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1</a:t>
              </a:r>
            </a:p>
          </p:txBody>
        </p:sp>
        <p:sp>
          <p:nvSpPr>
            <p:cNvPr id="76" name="TextBox 75"/>
            <p:cNvSpPr txBox="1"/>
            <p:nvPr/>
          </p:nvSpPr>
          <p:spPr>
            <a:xfrm>
              <a:off x="3249041" y="766031"/>
              <a:ext cx="441422"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3</a:t>
              </a:r>
            </a:p>
          </p:txBody>
        </p:sp>
        <p:sp>
          <p:nvSpPr>
            <p:cNvPr id="31775" name="TextBox 76"/>
            <p:cNvSpPr txBox="1">
              <a:spLocks noChangeArrowheads="1"/>
            </p:cNvSpPr>
            <p:nvPr/>
          </p:nvSpPr>
          <p:spPr bwMode="auto">
            <a:xfrm>
              <a:off x="2112963" y="1905000"/>
              <a:ext cx="1035050" cy="584200"/>
            </a:xfrm>
            <a:prstGeom prst="rect">
              <a:avLst/>
            </a:prstGeom>
            <a:noFill/>
            <a:ln w="9525">
              <a:noFill/>
              <a:miter lim="800000"/>
              <a:headEnd/>
              <a:tailEnd/>
            </a:ln>
          </p:spPr>
          <p:txBody>
            <a:bodyPr wrap="none">
              <a:spAutoFit/>
            </a:bodyPr>
            <a:lstStyle/>
            <a:p>
              <a:r>
                <a:rPr lang="en-US" sz="1600">
                  <a:solidFill>
                    <a:srgbClr val="2C2D37"/>
                  </a:solidFill>
                  <a:latin typeface="Franklin Gothic Book" pitchFamily="34" charset="0"/>
                </a:rPr>
                <a:t>Profile </a:t>
              </a:r>
              <a:br>
                <a:rPr lang="en-US" sz="1600">
                  <a:solidFill>
                    <a:srgbClr val="2C2D37"/>
                  </a:solidFill>
                  <a:latin typeface="Franklin Gothic Book" pitchFamily="34" charset="0"/>
                </a:rPr>
              </a:br>
              <a:r>
                <a:rPr lang="en-US" sz="1600">
                  <a:solidFill>
                    <a:srgbClr val="2C2D37"/>
                  </a:solidFill>
                  <a:latin typeface="Franklin Gothic Book" pitchFamily="34" charset="0"/>
                </a:rPr>
                <a:t>Prospects</a:t>
              </a:r>
            </a:p>
          </p:txBody>
        </p:sp>
        <p:sp>
          <p:nvSpPr>
            <p:cNvPr id="31776" name="TextBox 77"/>
            <p:cNvSpPr txBox="1">
              <a:spLocks noChangeArrowheads="1"/>
            </p:cNvSpPr>
            <p:nvPr/>
          </p:nvSpPr>
          <p:spPr bwMode="auto">
            <a:xfrm>
              <a:off x="2740025" y="1438275"/>
              <a:ext cx="1728788" cy="338138"/>
            </a:xfrm>
            <a:prstGeom prst="rect">
              <a:avLst/>
            </a:prstGeom>
            <a:noFill/>
            <a:ln w="9525">
              <a:noFill/>
              <a:miter lim="800000"/>
              <a:headEnd/>
              <a:tailEnd/>
            </a:ln>
          </p:spPr>
          <p:txBody>
            <a:bodyPr wrap="none">
              <a:spAutoFit/>
            </a:bodyPr>
            <a:lstStyle/>
            <a:p>
              <a:r>
                <a:rPr lang="en-US" sz="1600">
                  <a:solidFill>
                    <a:srgbClr val="2C2D37"/>
                  </a:solidFill>
                  <a:latin typeface="Franklin Gothic Book" pitchFamily="34" charset="0"/>
                </a:rPr>
                <a:t>Target &amp; Segment</a:t>
              </a:r>
            </a:p>
          </p:txBody>
        </p:sp>
        <p:sp>
          <p:nvSpPr>
            <p:cNvPr id="31777" name="TextBox 83"/>
            <p:cNvSpPr txBox="1">
              <a:spLocks noChangeArrowheads="1"/>
            </p:cNvSpPr>
            <p:nvPr/>
          </p:nvSpPr>
          <p:spPr bwMode="auto">
            <a:xfrm>
              <a:off x="3557588" y="1001797"/>
              <a:ext cx="1402948" cy="338554"/>
            </a:xfrm>
            <a:prstGeom prst="rect">
              <a:avLst/>
            </a:prstGeom>
            <a:noFill/>
            <a:ln w="9525">
              <a:noFill/>
              <a:miter lim="800000"/>
              <a:headEnd/>
              <a:tailEnd/>
            </a:ln>
          </p:spPr>
          <p:txBody>
            <a:bodyPr wrap="none">
              <a:spAutoFit/>
            </a:bodyPr>
            <a:lstStyle/>
            <a:p>
              <a:r>
                <a:rPr lang="en-US" sz="1600">
                  <a:solidFill>
                    <a:srgbClr val="2C2D37"/>
                  </a:solidFill>
                  <a:latin typeface="Franklin Gothic Book" pitchFamily="34" charset="0"/>
                </a:rPr>
                <a:t>Cleanse Data </a:t>
              </a:r>
            </a:p>
          </p:txBody>
        </p:sp>
        <p:sp>
          <p:nvSpPr>
            <p:cNvPr id="71" name="TextBox 70"/>
            <p:cNvSpPr txBox="1"/>
            <p:nvPr/>
          </p:nvSpPr>
          <p:spPr>
            <a:xfrm>
              <a:off x="2433398" y="1195419"/>
              <a:ext cx="441422"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2</a:t>
              </a:r>
            </a:p>
          </p:txBody>
        </p:sp>
      </p:grpSp>
      <p:pic>
        <p:nvPicPr>
          <p:cNvPr id="31758" name="Picture 82" descr="eloqua_logotype_white.png"/>
          <p:cNvPicPr>
            <a:picLocks noChangeAspect="1"/>
          </p:cNvPicPr>
          <p:nvPr/>
        </p:nvPicPr>
        <p:blipFill>
          <a:blip r:embed="rId8"/>
          <a:srcRect/>
          <a:stretch>
            <a:fillRect/>
          </a:stretch>
        </p:blipFill>
        <p:spPr bwMode="auto">
          <a:xfrm>
            <a:off x="3829050" y="3524250"/>
            <a:ext cx="1485900" cy="257175"/>
          </a:xfrm>
          <a:prstGeom prst="rect">
            <a:avLst/>
          </a:prstGeom>
          <a:noFill/>
          <a:ln w="9525">
            <a:noFill/>
            <a:miter lim="800000"/>
            <a:headEnd/>
            <a:tailEnd/>
          </a:ln>
        </p:spPr>
      </p:pic>
      <p:grpSp>
        <p:nvGrpSpPr>
          <p:cNvPr id="15" name="Group 79"/>
          <p:cNvGrpSpPr>
            <a:grpSpLocks/>
          </p:cNvGrpSpPr>
          <p:nvPr/>
        </p:nvGrpSpPr>
        <p:grpSpPr bwMode="auto">
          <a:xfrm>
            <a:off x="5421313" y="3889375"/>
            <a:ext cx="2732087" cy="2259013"/>
            <a:chOff x="5421313" y="3888796"/>
            <a:chExt cx="2732087" cy="2259362"/>
          </a:xfrm>
        </p:grpSpPr>
        <p:sp>
          <p:nvSpPr>
            <p:cNvPr id="84" name="TextBox 83"/>
            <p:cNvSpPr txBox="1"/>
            <p:nvPr/>
          </p:nvSpPr>
          <p:spPr>
            <a:xfrm>
              <a:off x="6983413" y="3888796"/>
              <a:ext cx="441422"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8</a:t>
              </a:r>
            </a:p>
          </p:txBody>
        </p:sp>
        <p:sp>
          <p:nvSpPr>
            <p:cNvPr id="87" name="TextBox 86"/>
            <p:cNvSpPr txBox="1"/>
            <p:nvPr/>
          </p:nvSpPr>
          <p:spPr>
            <a:xfrm>
              <a:off x="6513513" y="4730692"/>
              <a:ext cx="441422"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9</a:t>
              </a:r>
            </a:p>
          </p:txBody>
        </p:sp>
        <p:sp>
          <p:nvSpPr>
            <p:cNvPr id="88" name="TextBox 87"/>
            <p:cNvSpPr txBox="1"/>
            <p:nvPr/>
          </p:nvSpPr>
          <p:spPr>
            <a:xfrm>
              <a:off x="5421313" y="5501827"/>
              <a:ext cx="770924" cy="646331"/>
            </a:xfrm>
            <a:prstGeom prst="rect">
              <a:avLst/>
            </a:prstGeom>
            <a:noFill/>
          </p:spPr>
          <p:txBody>
            <a:bodyPr>
              <a:spAutoFit/>
              <a:scene3d>
                <a:camera prst="orthographicFront"/>
                <a:lightRig rig="threePt" dir="t"/>
              </a:scene3d>
              <a:sp3d contourW="12700" prstMaterial="metal">
                <a:contourClr>
                  <a:schemeClr val="tx2">
                    <a:lumMod val="50000"/>
                  </a:schemeClr>
                </a:contourClr>
              </a:sp3d>
            </a:bodyPr>
            <a:lstStyle/>
            <a:p>
              <a:pPr>
                <a:defRPr/>
              </a:pPr>
              <a:r>
                <a:rPr lang="en-US" sz="3600" spc="-350" dirty="0">
                  <a:solidFill>
                    <a:schemeClr val="tx2"/>
                  </a:solidFill>
                  <a:effectLst>
                    <a:outerShdw blurRad="50800" dist="38100" dir="2700000" algn="tl" rotWithShape="0">
                      <a:srgbClr val="000000">
                        <a:alpha val="43000"/>
                      </a:srgbClr>
                    </a:outerShdw>
                  </a:effectLst>
                  <a:latin typeface="Arial"/>
                  <a:ea typeface="ＭＳ Ｐゴシック" pitchFamily="-65" charset="-128"/>
                  <a:cs typeface="Arial"/>
                </a:rPr>
                <a:t>10</a:t>
              </a:r>
            </a:p>
          </p:txBody>
        </p:sp>
        <p:sp>
          <p:nvSpPr>
            <p:cNvPr id="31770" name="TextBox 111"/>
            <p:cNvSpPr txBox="1">
              <a:spLocks noChangeArrowheads="1"/>
            </p:cNvSpPr>
            <p:nvPr/>
          </p:nvSpPr>
          <p:spPr bwMode="auto">
            <a:xfrm>
              <a:off x="7270750" y="4140200"/>
              <a:ext cx="882650" cy="338138"/>
            </a:xfrm>
            <a:prstGeom prst="rect">
              <a:avLst/>
            </a:prstGeom>
            <a:noFill/>
            <a:ln w="9525">
              <a:noFill/>
              <a:miter lim="800000"/>
              <a:headEnd/>
              <a:tailEnd/>
            </a:ln>
          </p:spPr>
          <p:txBody>
            <a:bodyPr wrap="none">
              <a:spAutoFit/>
            </a:bodyPr>
            <a:lstStyle/>
            <a:p>
              <a:r>
                <a:rPr lang="en-US" sz="1600">
                  <a:solidFill>
                    <a:srgbClr val="2C2D37"/>
                  </a:solidFill>
                  <a:latin typeface="Franklin Gothic Book" pitchFamily="34" charset="0"/>
                </a:rPr>
                <a:t>Capture</a:t>
              </a:r>
            </a:p>
          </p:txBody>
        </p:sp>
        <p:sp>
          <p:nvSpPr>
            <p:cNvPr id="31771" name="TextBox 112"/>
            <p:cNvSpPr txBox="1">
              <a:spLocks noChangeArrowheads="1"/>
            </p:cNvSpPr>
            <p:nvPr/>
          </p:nvSpPr>
          <p:spPr bwMode="auto">
            <a:xfrm>
              <a:off x="6821488" y="4981575"/>
              <a:ext cx="679450" cy="338138"/>
            </a:xfrm>
            <a:prstGeom prst="rect">
              <a:avLst/>
            </a:prstGeom>
            <a:noFill/>
            <a:ln w="9525">
              <a:noFill/>
              <a:miter lim="800000"/>
              <a:headEnd/>
              <a:tailEnd/>
            </a:ln>
          </p:spPr>
          <p:txBody>
            <a:bodyPr wrap="none">
              <a:spAutoFit/>
            </a:bodyPr>
            <a:lstStyle/>
            <a:p>
              <a:r>
                <a:rPr lang="en-US" sz="1600">
                  <a:solidFill>
                    <a:srgbClr val="2C2D37"/>
                  </a:solidFill>
                  <a:latin typeface="Franklin Gothic Book" pitchFamily="34" charset="0"/>
                </a:rPr>
                <a:t>Score</a:t>
              </a:r>
            </a:p>
          </p:txBody>
        </p:sp>
        <p:sp>
          <p:nvSpPr>
            <p:cNvPr id="31772" name="TextBox 114"/>
            <p:cNvSpPr txBox="1">
              <a:spLocks noChangeArrowheads="1"/>
            </p:cNvSpPr>
            <p:nvPr/>
          </p:nvSpPr>
          <p:spPr bwMode="auto">
            <a:xfrm>
              <a:off x="5919788" y="5751513"/>
              <a:ext cx="690562" cy="339725"/>
            </a:xfrm>
            <a:prstGeom prst="rect">
              <a:avLst/>
            </a:prstGeom>
            <a:noFill/>
            <a:ln w="9525">
              <a:noFill/>
              <a:miter lim="800000"/>
              <a:headEnd/>
              <a:tailEnd/>
            </a:ln>
          </p:spPr>
          <p:txBody>
            <a:bodyPr wrap="none">
              <a:spAutoFit/>
            </a:bodyPr>
            <a:lstStyle/>
            <a:p>
              <a:r>
                <a:rPr lang="en-US" sz="1600">
                  <a:solidFill>
                    <a:srgbClr val="2C2D37"/>
                  </a:solidFill>
                  <a:latin typeface="Franklin Gothic Book" pitchFamily="34" charset="0"/>
                </a:rPr>
                <a:t>Route</a:t>
              </a:r>
            </a:p>
          </p:txBody>
        </p:sp>
      </p:grpSp>
      <p:grpSp>
        <p:nvGrpSpPr>
          <p:cNvPr id="16" name="Group 32"/>
          <p:cNvGrpSpPr>
            <a:grpSpLocks/>
          </p:cNvGrpSpPr>
          <p:nvPr/>
        </p:nvGrpSpPr>
        <p:grpSpPr bwMode="auto">
          <a:xfrm>
            <a:off x="6951663" y="4668838"/>
            <a:ext cx="2181225" cy="1808162"/>
            <a:chOff x="6951785" y="4669211"/>
            <a:chExt cx="2180492" cy="1807668"/>
          </a:xfrm>
        </p:grpSpPr>
        <p:pic>
          <p:nvPicPr>
            <p:cNvPr id="31761" name="Picture 2"/>
            <p:cNvPicPr>
              <a:picLocks noChangeAspect="1" noChangeArrowheads="1"/>
            </p:cNvPicPr>
            <p:nvPr/>
          </p:nvPicPr>
          <p:blipFill>
            <a:blip r:embed="rId27"/>
            <a:srcRect/>
            <a:stretch>
              <a:fillRect/>
            </a:stretch>
          </p:blipFill>
          <p:spPr bwMode="auto">
            <a:xfrm>
              <a:off x="6951785" y="5311051"/>
              <a:ext cx="1372946" cy="1088328"/>
            </a:xfrm>
            <a:prstGeom prst="rect">
              <a:avLst/>
            </a:prstGeom>
            <a:noFill/>
            <a:ln w="9525">
              <a:noFill/>
              <a:miter lim="800000"/>
              <a:headEnd/>
              <a:tailEnd/>
            </a:ln>
          </p:spPr>
        </p:pic>
        <p:pic>
          <p:nvPicPr>
            <p:cNvPr id="95" name="Picture 5"/>
            <p:cNvPicPr>
              <a:picLocks noChangeAspect="1" noChangeArrowheads="1"/>
            </p:cNvPicPr>
            <p:nvPr/>
          </p:nvPicPr>
          <p:blipFill>
            <a:blip r:embed="rId28"/>
            <a:srcRect/>
            <a:stretch>
              <a:fillRect/>
            </a:stretch>
          </p:blipFill>
          <p:spPr bwMode="auto">
            <a:xfrm>
              <a:off x="7519919" y="4669211"/>
              <a:ext cx="1612358" cy="779249"/>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grpSp>
          <p:nvGrpSpPr>
            <p:cNvPr id="17" name="Group 80"/>
            <p:cNvGrpSpPr>
              <a:grpSpLocks/>
            </p:cNvGrpSpPr>
            <p:nvPr/>
          </p:nvGrpSpPr>
          <p:grpSpPr bwMode="auto">
            <a:xfrm>
              <a:off x="7620000" y="5400431"/>
              <a:ext cx="1453662" cy="1076448"/>
              <a:chOff x="7620000" y="5400431"/>
              <a:chExt cx="1453662" cy="1076448"/>
            </a:xfrm>
          </p:grpSpPr>
          <p:sp>
            <p:nvSpPr>
              <p:cNvPr id="31764" name="TextBox 49"/>
              <p:cNvSpPr txBox="1">
                <a:spLocks noChangeArrowheads="1"/>
              </p:cNvSpPr>
              <p:nvPr/>
            </p:nvSpPr>
            <p:spPr bwMode="auto">
              <a:xfrm>
                <a:off x="7707923" y="6273679"/>
                <a:ext cx="762000" cy="203200"/>
              </a:xfrm>
              <a:prstGeom prst="rect">
                <a:avLst/>
              </a:prstGeom>
              <a:solidFill>
                <a:schemeClr val="accent1"/>
              </a:solidFill>
              <a:ln w="9525">
                <a:noFill/>
                <a:miter lim="800000"/>
                <a:headEnd/>
                <a:tailEnd/>
              </a:ln>
            </p:spPr>
            <p:txBody>
              <a:bodyPr wrap="none" lIns="38100" tIns="0" rIns="0" bIns="0" anchor="ctr"/>
              <a:lstStyle/>
              <a:p>
                <a:pPr algn="ctr"/>
                <a:r>
                  <a:rPr lang="en-US" sz="1000">
                    <a:solidFill>
                      <a:srgbClr val="FFFFFF"/>
                    </a:solidFill>
                    <a:latin typeface="Franklin Gothic Book" pitchFamily="34" charset="0"/>
                  </a:rPr>
                  <a:t>website</a:t>
                </a:r>
              </a:p>
            </p:txBody>
          </p:sp>
          <p:sp>
            <p:nvSpPr>
              <p:cNvPr id="31765" name="TextBox 48"/>
              <p:cNvSpPr txBox="1">
                <a:spLocks noChangeArrowheads="1"/>
              </p:cNvSpPr>
              <p:nvPr/>
            </p:nvSpPr>
            <p:spPr bwMode="auto">
              <a:xfrm>
                <a:off x="7620000" y="5400431"/>
                <a:ext cx="762000" cy="203200"/>
              </a:xfrm>
              <a:prstGeom prst="rect">
                <a:avLst/>
              </a:prstGeom>
              <a:solidFill>
                <a:schemeClr val="accent1"/>
              </a:solidFill>
              <a:ln w="9525">
                <a:noFill/>
                <a:miter lim="800000"/>
                <a:headEnd/>
                <a:tailEnd/>
              </a:ln>
            </p:spPr>
            <p:txBody>
              <a:bodyPr wrap="none" lIns="38100" tIns="0" rIns="0" bIns="0" anchor="ctr"/>
              <a:lstStyle/>
              <a:p>
                <a:pPr algn="ctr"/>
                <a:r>
                  <a:rPr lang="en-US" sz="1000">
                    <a:solidFill>
                      <a:srgbClr val="FFFFFF"/>
                    </a:solidFill>
                    <a:latin typeface="Franklin Gothic Book" pitchFamily="34" charset="0"/>
                  </a:rPr>
                  <a:t>landing page</a:t>
                </a:r>
              </a:p>
            </p:txBody>
          </p:sp>
          <p:sp>
            <p:nvSpPr>
              <p:cNvPr id="31766" name="TextBox 76"/>
              <p:cNvSpPr txBox="1">
                <a:spLocks noChangeArrowheads="1"/>
              </p:cNvSpPr>
              <p:nvPr/>
            </p:nvSpPr>
            <p:spPr bwMode="auto">
              <a:xfrm>
                <a:off x="8489462" y="5409222"/>
                <a:ext cx="584200" cy="203200"/>
              </a:xfrm>
              <a:prstGeom prst="rect">
                <a:avLst/>
              </a:prstGeom>
              <a:solidFill>
                <a:schemeClr val="accent1"/>
              </a:solidFill>
              <a:ln w="9525">
                <a:noFill/>
                <a:miter lim="800000"/>
                <a:headEnd/>
                <a:tailEnd/>
              </a:ln>
            </p:spPr>
            <p:txBody>
              <a:bodyPr wrap="none" lIns="38100" tIns="0" rIns="0" bIns="0" anchor="ctr"/>
              <a:lstStyle/>
              <a:p>
                <a:pPr algn="ctr"/>
                <a:r>
                  <a:rPr lang="en-US" sz="1000">
                    <a:solidFill>
                      <a:srgbClr val="FFFFFF"/>
                    </a:solidFill>
                    <a:latin typeface="Franklin Gothic Book" pitchFamily="34" charset="0"/>
                  </a:rPr>
                  <a:t>form</a:t>
                </a:r>
              </a:p>
            </p:txBody>
          </p:sp>
        </p:grpSp>
      </p:gr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3"/>
          <p:cNvSpPr>
            <a:spLocks noGrp="1" noChangeArrowheads="1"/>
          </p:cNvSpPr>
          <p:nvPr>
            <p:ph idx="1"/>
          </p:nvPr>
        </p:nvSpPr>
        <p:spPr>
          <a:xfrm>
            <a:off x="457200" y="1412875"/>
            <a:ext cx="8229600" cy="4525963"/>
          </a:xfrm>
        </p:spPr>
        <p:txBody>
          <a:bodyPr>
            <a:normAutofit fontScale="92500" lnSpcReduction="10000"/>
          </a:bodyPr>
          <a:lstStyle/>
          <a:p>
            <a:pPr marL="449263" indent="-449263">
              <a:lnSpc>
                <a:spcPct val="105000"/>
              </a:lnSpc>
              <a:spcBef>
                <a:spcPct val="10000"/>
              </a:spcBef>
              <a:spcAft>
                <a:spcPct val="10000"/>
              </a:spcAft>
              <a:buClr>
                <a:srgbClr val="306EA5"/>
              </a:buClr>
              <a:buFont typeface="Webdings" pitchFamily="18" charset="2"/>
              <a:buNone/>
            </a:pPr>
            <a:r>
              <a:rPr lang="en-GB" sz="2800" dirty="0" smtClean="0">
                <a:solidFill>
                  <a:srgbClr val="4D207A"/>
                </a:solidFill>
              </a:rPr>
              <a:t>Data Depth:</a:t>
            </a:r>
          </a:p>
          <a:p>
            <a:pPr marL="849313" lvl="1" indent="-449263">
              <a:lnSpc>
                <a:spcPct val="105000"/>
              </a:lnSpc>
              <a:spcBef>
                <a:spcPct val="10000"/>
              </a:spcBef>
              <a:spcAft>
                <a:spcPct val="10000"/>
              </a:spcAft>
              <a:buClr>
                <a:srgbClr val="4D207A"/>
              </a:buClr>
              <a:buSzPct val="130000"/>
              <a:buFontTx/>
              <a:buChar char="•"/>
            </a:pPr>
            <a:r>
              <a:rPr lang="en-GB" dirty="0" smtClean="0"/>
              <a:t>our B2B contact info facilitates targeted &amp; personalized multi-touch campaigns</a:t>
            </a:r>
          </a:p>
          <a:p>
            <a:pPr marL="849313" lvl="1" indent="-449263">
              <a:lnSpc>
                <a:spcPct val="105000"/>
              </a:lnSpc>
              <a:spcBef>
                <a:spcPct val="10000"/>
              </a:spcBef>
              <a:spcAft>
                <a:spcPct val="10000"/>
              </a:spcAft>
              <a:buClr>
                <a:srgbClr val="4D207A"/>
              </a:buClr>
              <a:buSzPct val="130000"/>
              <a:buFontTx/>
              <a:buChar char="•"/>
            </a:pPr>
            <a:r>
              <a:rPr lang="en-GB" dirty="0" smtClean="0"/>
              <a:t>unrivalled data hygiene = accurate campaigns</a:t>
            </a:r>
          </a:p>
          <a:p>
            <a:pPr marL="449263" indent="-449263">
              <a:lnSpc>
                <a:spcPct val="105000"/>
              </a:lnSpc>
              <a:spcBef>
                <a:spcPct val="10000"/>
              </a:spcBef>
              <a:spcAft>
                <a:spcPct val="10000"/>
              </a:spcAft>
              <a:buClr>
                <a:srgbClr val="306EA5"/>
              </a:buClr>
              <a:buFont typeface="Webdings" pitchFamily="18" charset="2"/>
              <a:buNone/>
            </a:pPr>
            <a:r>
              <a:rPr lang="en-GB" sz="2800" dirty="0" smtClean="0">
                <a:solidFill>
                  <a:srgbClr val="4D207A"/>
                </a:solidFill>
              </a:rPr>
              <a:t>Demand Generation:</a:t>
            </a:r>
          </a:p>
          <a:p>
            <a:pPr marL="849313" lvl="1" indent="-449263">
              <a:lnSpc>
                <a:spcPct val="105000"/>
              </a:lnSpc>
              <a:spcBef>
                <a:spcPct val="10000"/>
              </a:spcBef>
              <a:spcAft>
                <a:spcPct val="10000"/>
              </a:spcAft>
              <a:buClr>
                <a:srgbClr val="4D207A"/>
              </a:buClr>
              <a:buSzPct val="130000"/>
              <a:buFontTx/>
              <a:buChar char="•"/>
            </a:pPr>
            <a:r>
              <a:rPr lang="en-GB" dirty="0" smtClean="0"/>
              <a:t>strictly best practice demand &amp; lead generation</a:t>
            </a:r>
          </a:p>
          <a:p>
            <a:pPr marL="849313" lvl="1" indent="-449263">
              <a:lnSpc>
                <a:spcPct val="105000"/>
              </a:lnSpc>
              <a:spcBef>
                <a:spcPct val="10000"/>
              </a:spcBef>
              <a:spcAft>
                <a:spcPct val="10000"/>
              </a:spcAft>
              <a:buClr>
                <a:srgbClr val="4D207A"/>
              </a:buClr>
              <a:buSzPct val="130000"/>
              <a:buFontTx/>
              <a:buChar char="•"/>
            </a:pPr>
            <a:r>
              <a:rPr lang="en-GB" dirty="0" smtClean="0"/>
              <a:t>working with industry experts</a:t>
            </a:r>
          </a:p>
          <a:p>
            <a:pPr marL="849313" lvl="1" indent="-449263">
              <a:lnSpc>
                <a:spcPct val="105000"/>
              </a:lnSpc>
              <a:spcBef>
                <a:spcPct val="10000"/>
              </a:spcBef>
              <a:spcAft>
                <a:spcPct val="10000"/>
              </a:spcAft>
              <a:buClr>
                <a:srgbClr val="4D207A"/>
              </a:buClr>
              <a:buSzPct val="130000"/>
              <a:buFontTx/>
              <a:buChar char="•"/>
            </a:pPr>
            <a:r>
              <a:rPr lang="en-GB" dirty="0" smtClean="0"/>
              <a:t>we use pull &amp; push, online &amp; offline strategies to maximize lead delivery &amp; ROI (incl. social media)</a:t>
            </a:r>
          </a:p>
          <a:p>
            <a:pPr marL="849313" lvl="1" indent="-449263">
              <a:lnSpc>
                <a:spcPct val="105000"/>
              </a:lnSpc>
              <a:spcBef>
                <a:spcPct val="10000"/>
              </a:spcBef>
              <a:spcAft>
                <a:spcPct val="10000"/>
              </a:spcAft>
              <a:buClr>
                <a:srgbClr val="306EA5"/>
              </a:buClr>
              <a:buFont typeface="Webdings" pitchFamily="18" charset="2"/>
              <a:buChar char="4"/>
            </a:pPr>
            <a:endParaRPr lang="en-GB" sz="1600" dirty="0" smtClean="0"/>
          </a:p>
          <a:p>
            <a:pPr marL="449263" indent="-449263">
              <a:lnSpc>
                <a:spcPct val="105000"/>
              </a:lnSpc>
              <a:spcBef>
                <a:spcPct val="10000"/>
              </a:spcBef>
              <a:spcAft>
                <a:spcPct val="10000"/>
              </a:spcAft>
              <a:buClr>
                <a:srgbClr val="306EA5"/>
              </a:buClr>
              <a:buFont typeface="Webdings" pitchFamily="18" charset="2"/>
              <a:buNone/>
            </a:pPr>
            <a:endParaRPr lang="en-GB" sz="2000" dirty="0" smtClean="0">
              <a:solidFill>
                <a:srgbClr val="4D207A"/>
              </a:solidFill>
            </a:endParaRPr>
          </a:p>
          <a:p>
            <a:pPr marL="449263" indent="-449263">
              <a:lnSpc>
                <a:spcPct val="105000"/>
              </a:lnSpc>
              <a:spcBef>
                <a:spcPct val="10000"/>
              </a:spcBef>
              <a:spcAft>
                <a:spcPct val="10000"/>
              </a:spcAft>
              <a:buClr>
                <a:srgbClr val="306EA5"/>
              </a:buClr>
              <a:buFont typeface="Webdings" pitchFamily="18" charset="2"/>
              <a:buChar char="4"/>
            </a:pPr>
            <a:endParaRPr lang="en-GB" sz="2000" dirty="0" smtClean="0">
              <a:solidFill>
                <a:srgbClr val="4D207A"/>
              </a:solidFill>
            </a:endParaRPr>
          </a:p>
          <a:p>
            <a:pPr marL="449263" indent="-449263">
              <a:lnSpc>
                <a:spcPct val="105000"/>
              </a:lnSpc>
              <a:spcBef>
                <a:spcPct val="10000"/>
              </a:spcBef>
              <a:spcAft>
                <a:spcPct val="10000"/>
              </a:spcAft>
              <a:buClr>
                <a:srgbClr val="306EA5"/>
              </a:buClr>
              <a:buFont typeface="Webdings" pitchFamily="18" charset="2"/>
              <a:buNone/>
            </a:pPr>
            <a:endParaRPr lang="en-GB" sz="2000" dirty="0" smtClean="0">
              <a:solidFill>
                <a:srgbClr val="4D207A"/>
              </a:solidFill>
            </a:endParaRPr>
          </a:p>
          <a:p>
            <a:pPr marL="449263" indent="-449263">
              <a:lnSpc>
                <a:spcPct val="105000"/>
              </a:lnSpc>
              <a:spcBef>
                <a:spcPct val="10000"/>
              </a:spcBef>
              <a:spcAft>
                <a:spcPct val="10000"/>
              </a:spcAft>
              <a:buClr>
                <a:srgbClr val="306EA5"/>
              </a:buClr>
              <a:buFont typeface="Webdings" pitchFamily="18" charset="2"/>
              <a:buNone/>
            </a:pPr>
            <a:r>
              <a:rPr lang="en-GB" sz="2000" dirty="0" smtClean="0">
                <a:solidFill>
                  <a:srgbClr val="4D207A"/>
                </a:solidFill>
              </a:rPr>
              <a:t>Accredited security &amp; business continuity policies</a:t>
            </a:r>
            <a:endParaRPr lang="en-GB" sz="2000" dirty="0" smtClean="0">
              <a:solidFill>
                <a:srgbClr val="4D207A"/>
              </a:solidFill>
            </a:endParaRPr>
          </a:p>
        </p:txBody>
      </p:sp>
      <p:sp>
        <p:nvSpPr>
          <p:cNvPr id="98309" name="Rectangle 5"/>
          <p:cNvSpPr>
            <a:spLocks noChangeArrowheads="1"/>
          </p:cNvSpPr>
          <p:nvPr/>
        </p:nvSpPr>
        <p:spPr bwMode="auto">
          <a:xfrm>
            <a:off x="457200" y="4500562"/>
            <a:ext cx="7920038" cy="701675"/>
          </a:xfrm>
          <a:prstGeom prst="rect">
            <a:avLst/>
          </a:prstGeom>
          <a:noFill/>
          <a:ln w="9525">
            <a:noFill/>
            <a:miter lim="800000"/>
            <a:headEnd/>
            <a:tailEnd/>
          </a:ln>
          <a:effectLst/>
        </p:spPr>
        <p:txBody>
          <a:bodyPr>
            <a:spAutoFit/>
          </a:bodyPr>
          <a:lstStyle/>
          <a:p>
            <a:r>
              <a:rPr lang="en-GB" sz="2000" dirty="0">
                <a:solidFill>
                  <a:srgbClr val="4D207A"/>
                </a:solidFill>
              </a:rPr>
              <a:t>We can run closed loop, integrated campaigns OR work with existing 3rd parties</a:t>
            </a:r>
          </a:p>
        </p:txBody>
      </p:sp>
      <p:sp>
        <p:nvSpPr>
          <p:cNvPr id="6" name="Title 65"/>
          <p:cNvSpPr>
            <a:spLocks noGrp="1"/>
          </p:cNvSpPr>
          <p:nvPr>
            <p:ph type="title" idx="4294967295"/>
          </p:nvPr>
        </p:nvSpPr>
        <p:spPr>
          <a:xfrm>
            <a:off x="0" y="159862"/>
            <a:ext cx="8229600" cy="760413"/>
          </a:xfrm>
        </p:spPr>
        <p:txBody>
          <a:bodyPr/>
          <a:lstStyle/>
          <a:p>
            <a:pPr eaLnBrk="1" hangingPunct="1"/>
            <a:r>
              <a:rPr lang="en-US" sz="3200" dirty="0" smtClean="0">
                <a:solidFill>
                  <a:srgbClr val="4C4B4A"/>
                </a:solidFill>
                <a:ea typeface="ＭＳ Ｐゴシック"/>
                <a:cs typeface="ＭＳ Ｐゴシック"/>
              </a:rPr>
              <a:t>Why work with mardevdm2?</a:t>
            </a:r>
            <a:endParaRPr lang="en-US" sz="3200" dirty="0" smtClean="0">
              <a:solidFill>
                <a:srgbClr val="4C4B4A"/>
              </a:solidFill>
              <a:ea typeface="ＭＳ Ｐゴシック"/>
              <a:cs typeface="ＭＳ Ｐゴシック"/>
            </a:endParaRPr>
          </a:p>
        </p:txBody>
      </p:sp>
    </p:spTree>
  </p:cSld>
  <p:clrMapOvr>
    <a:masterClrMapping/>
  </p:clrMapOvr>
  <p:transition spd="med">
    <p:spli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ChangeArrowheads="1"/>
          </p:cNvSpPr>
          <p:nvPr/>
        </p:nvSpPr>
        <p:spPr bwMode="auto">
          <a:xfrm>
            <a:off x="458788" y="0"/>
            <a:ext cx="8351837" cy="1143001"/>
          </a:xfrm>
          <a:prstGeom prst="rect">
            <a:avLst/>
          </a:prstGeom>
          <a:noFill/>
          <a:ln w="9525">
            <a:noFill/>
            <a:miter lim="800000"/>
            <a:headEnd/>
            <a:tailEnd/>
          </a:ln>
        </p:spPr>
        <p:txBody>
          <a:bodyPr anchor="ctr"/>
          <a:lstStyle/>
          <a:p>
            <a:pPr eaLnBrk="0" hangingPunct="0"/>
            <a:r>
              <a:rPr lang="en-GB" sz="3200" dirty="0" smtClean="0">
                <a:solidFill>
                  <a:srgbClr val="4C4B4A"/>
                </a:solidFill>
                <a:latin typeface="Arial Narrow" pitchFamily="34" charset="0"/>
              </a:rPr>
              <a:t>Mardevdm2 </a:t>
            </a:r>
            <a:r>
              <a:rPr lang="en-GB" sz="3200" dirty="0">
                <a:solidFill>
                  <a:srgbClr val="4C4B4A"/>
                </a:solidFill>
                <a:latin typeface="Arial Narrow" pitchFamily="34" charset="0"/>
              </a:rPr>
              <a:t>Global Business &amp; Vision</a:t>
            </a:r>
          </a:p>
        </p:txBody>
      </p:sp>
      <p:pic>
        <p:nvPicPr>
          <p:cNvPr id="8195" name="Picture 2" descr="image001"/>
          <p:cNvPicPr>
            <a:picLocks noChangeAspect="1" noChangeArrowheads="1"/>
          </p:cNvPicPr>
          <p:nvPr/>
        </p:nvPicPr>
        <p:blipFill>
          <a:blip r:embed="rId3"/>
          <a:srcRect b="14285"/>
          <a:stretch>
            <a:fillRect/>
          </a:stretch>
        </p:blipFill>
        <p:spPr bwMode="auto">
          <a:xfrm>
            <a:off x="755650" y="1341438"/>
            <a:ext cx="7600950" cy="4268787"/>
          </a:xfrm>
          <a:prstGeom prst="rect">
            <a:avLst/>
          </a:prstGeom>
          <a:noFill/>
          <a:ln w="9525">
            <a:noFill/>
            <a:miter lim="800000"/>
            <a:headEnd/>
            <a:tailEnd/>
          </a:ln>
        </p:spPr>
      </p:pic>
      <p:sp>
        <p:nvSpPr>
          <p:cNvPr id="8196" name="TextBox 4"/>
          <p:cNvSpPr txBox="1">
            <a:spLocks noChangeArrowheads="1"/>
          </p:cNvSpPr>
          <p:nvPr/>
        </p:nvSpPr>
        <p:spPr bwMode="auto">
          <a:xfrm>
            <a:off x="6011863" y="4149725"/>
            <a:ext cx="938212" cy="276225"/>
          </a:xfrm>
          <a:prstGeom prst="rect">
            <a:avLst/>
          </a:prstGeom>
          <a:noFill/>
          <a:ln w="9525">
            <a:noFill/>
            <a:miter lim="800000"/>
            <a:headEnd/>
            <a:tailEnd/>
          </a:ln>
        </p:spPr>
        <p:txBody>
          <a:bodyPr wrap="none">
            <a:spAutoFit/>
          </a:bodyPr>
          <a:lstStyle/>
          <a:p>
            <a:r>
              <a:rPr lang="en-US" b="1"/>
              <a:t>Singapore</a:t>
            </a:r>
          </a:p>
        </p:txBody>
      </p:sp>
      <p:sp>
        <p:nvSpPr>
          <p:cNvPr id="8197" name="TextBox 6"/>
          <p:cNvSpPr txBox="1">
            <a:spLocks noChangeArrowheads="1"/>
          </p:cNvSpPr>
          <p:nvPr/>
        </p:nvSpPr>
        <p:spPr bwMode="auto">
          <a:xfrm>
            <a:off x="7019925" y="5084763"/>
            <a:ext cx="842963" cy="277812"/>
          </a:xfrm>
          <a:prstGeom prst="rect">
            <a:avLst/>
          </a:prstGeom>
          <a:noFill/>
          <a:ln w="9525">
            <a:noFill/>
            <a:miter lim="800000"/>
            <a:headEnd/>
            <a:tailEnd/>
          </a:ln>
        </p:spPr>
        <p:txBody>
          <a:bodyPr wrap="none">
            <a:spAutoFit/>
          </a:bodyPr>
          <a:lstStyle/>
          <a:p>
            <a:r>
              <a:rPr lang="en-US" b="1"/>
              <a:t>Australia</a:t>
            </a:r>
          </a:p>
        </p:txBody>
      </p:sp>
      <p:sp>
        <p:nvSpPr>
          <p:cNvPr id="8198" name="TextBox 7"/>
          <p:cNvSpPr txBox="1">
            <a:spLocks noChangeArrowheads="1"/>
          </p:cNvSpPr>
          <p:nvPr/>
        </p:nvSpPr>
        <p:spPr bwMode="auto">
          <a:xfrm>
            <a:off x="3348038" y="2492375"/>
            <a:ext cx="752475" cy="277813"/>
          </a:xfrm>
          <a:prstGeom prst="rect">
            <a:avLst/>
          </a:prstGeom>
          <a:noFill/>
          <a:ln w="9525">
            <a:noFill/>
            <a:miter lim="800000"/>
            <a:headEnd/>
            <a:tailEnd/>
          </a:ln>
        </p:spPr>
        <p:txBody>
          <a:bodyPr wrap="none">
            <a:spAutoFit/>
          </a:bodyPr>
          <a:lstStyle/>
          <a:p>
            <a:r>
              <a:rPr lang="en-US" b="1"/>
              <a:t>London</a:t>
            </a:r>
          </a:p>
        </p:txBody>
      </p:sp>
      <p:sp>
        <p:nvSpPr>
          <p:cNvPr id="8199" name="TextBox 8"/>
          <p:cNvSpPr txBox="1">
            <a:spLocks noChangeArrowheads="1"/>
          </p:cNvSpPr>
          <p:nvPr/>
        </p:nvSpPr>
        <p:spPr bwMode="auto">
          <a:xfrm>
            <a:off x="2555875" y="1628775"/>
            <a:ext cx="871538" cy="277813"/>
          </a:xfrm>
          <a:prstGeom prst="rect">
            <a:avLst/>
          </a:prstGeom>
          <a:noFill/>
          <a:ln w="9525">
            <a:noFill/>
            <a:miter lim="800000"/>
            <a:headEnd/>
            <a:tailEnd/>
          </a:ln>
        </p:spPr>
        <p:txBody>
          <a:bodyPr wrap="none">
            <a:spAutoFit/>
          </a:bodyPr>
          <a:lstStyle/>
          <a:p>
            <a:r>
              <a:rPr lang="en-US" b="1"/>
              <a:t>New York</a:t>
            </a:r>
          </a:p>
        </p:txBody>
      </p:sp>
      <p:sp>
        <p:nvSpPr>
          <p:cNvPr id="8201" name="TextBox 10"/>
          <p:cNvSpPr txBox="1">
            <a:spLocks noChangeArrowheads="1"/>
          </p:cNvSpPr>
          <p:nvPr/>
        </p:nvSpPr>
        <p:spPr bwMode="auto">
          <a:xfrm>
            <a:off x="755650" y="2708275"/>
            <a:ext cx="792163" cy="277813"/>
          </a:xfrm>
          <a:prstGeom prst="rect">
            <a:avLst/>
          </a:prstGeom>
          <a:noFill/>
          <a:ln w="9525">
            <a:noFill/>
            <a:miter lim="800000"/>
            <a:headEnd/>
            <a:tailEnd/>
          </a:ln>
        </p:spPr>
        <p:txBody>
          <a:bodyPr wrap="none">
            <a:spAutoFit/>
          </a:bodyPr>
          <a:lstStyle/>
          <a:p>
            <a:r>
              <a:rPr lang="en-US" b="1"/>
              <a:t>Chicago</a:t>
            </a:r>
          </a:p>
        </p:txBody>
      </p:sp>
      <p:cxnSp>
        <p:nvCxnSpPr>
          <p:cNvPr id="13" name="Straight Arrow Connector 12"/>
          <p:cNvCxnSpPr/>
          <p:nvPr/>
        </p:nvCxnSpPr>
        <p:spPr>
          <a:xfrm flipV="1">
            <a:off x="1449388" y="2730500"/>
            <a:ext cx="1031875" cy="1174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2416175" y="2143125"/>
            <a:ext cx="889000" cy="2603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6303169" y="4017169"/>
            <a:ext cx="339725" cy="650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ChangeArrowheads="1"/>
          </p:cNvSpPr>
          <p:nvPr/>
        </p:nvSpPr>
        <p:spPr bwMode="auto">
          <a:xfrm>
            <a:off x="468313" y="-52388"/>
            <a:ext cx="8351837" cy="1143001"/>
          </a:xfrm>
          <a:prstGeom prst="rect">
            <a:avLst/>
          </a:prstGeom>
          <a:noFill/>
          <a:ln w="9525">
            <a:noFill/>
            <a:miter lim="800000"/>
            <a:headEnd/>
            <a:tailEnd/>
          </a:ln>
        </p:spPr>
        <p:txBody>
          <a:bodyPr anchor="ctr"/>
          <a:lstStyle/>
          <a:p>
            <a:pPr eaLnBrk="0" hangingPunct="0"/>
            <a:r>
              <a:rPr lang="en-GB" sz="3200" dirty="0" smtClean="0">
                <a:solidFill>
                  <a:srgbClr val="4C4B4A"/>
                </a:solidFill>
                <a:latin typeface="Arial Narrow" pitchFamily="34" charset="0"/>
              </a:rPr>
              <a:t>Mardevdm2 Global </a:t>
            </a:r>
            <a:r>
              <a:rPr lang="en-GB" sz="3200" dirty="0">
                <a:solidFill>
                  <a:srgbClr val="4C4B4A"/>
                </a:solidFill>
                <a:latin typeface="Arial Narrow" pitchFamily="34" charset="0"/>
              </a:rPr>
              <a:t>Business &amp; Vision</a:t>
            </a:r>
          </a:p>
        </p:txBody>
      </p:sp>
      <p:sp>
        <p:nvSpPr>
          <p:cNvPr id="4" name="Rectangle 3"/>
          <p:cNvSpPr txBox="1">
            <a:spLocks noChangeArrowheads="1"/>
          </p:cNvSpPr>
          <p:nvPr/>
        </p:nvSpPr>
        <p:spPr bwMode="auto">
          <a:xfrm>
            <a:off x="468313" y="1268413"/>
            <a:ext cx="8135937" cy="4968875"/>
          </a:xfrm>
          <a:prstGeom prst="rect">
            <a:avLst/>
          </a:prstGeom>
          <a:noFill/>
          <a:ln w="9525">
            <a:noFill/>
            <a:miter lim="800000"/>
            <a:headEnd/>
            <a:tailEnd/>
          </a:ln>
        </p:spPr>
        <p:txBody>
          <a:bodyPr/>
          <a:lstStyle/>
          <a:p>
            <a:pPr marL="342900" indent="-342900" eaLnBrk="0" hangingPunct="0">
              <a:spcBef>
                <a:spcPct val="10000"/>
              </a:spcBef>
              <a:buClr>
                <a:srgbClr val="306EA5"/>
              </a:buClr>
              <a:buFont typeface="Webdings" pitchFamily="18" charset="2"/>
              <a:buChar char="4"/>
              <a:defRPr/>
            </a:pPr>
            <a:r>
              <a:rPr lang="en-GB" sz="1900" kern="0" dirty="0">
                <a:latin typeface="Verdana" pitchFamily="34" charset="0"/>
              </a:rPr>
              <a:t>A division of Reed Elsevier – </a:t>
            </a:r>
            <a:r>
              <a:rPr lang="en-GB" sz="1900" kern="0" dirty="0" smtClean="0">
                <a:latin typeface="Verdana" pitchFamily="34" charset="0"/>
              </a:rPr>
              <a:t>one of the world’s largest </a:t>
            </a:r>
            <a:r>
              <a:rPr lang="en-GB" sz="1900" kern="0" dirty="0">
                <a:latin typeface="Verdana" pitchFamily="34" charset="0"/>
              </a:rPr>
              <a:t>listed professional media </a:t>
            </a:r>
            <a:r>
              <a:rPr lang="en-GB" sz="1900" kern="0" dirty="0" smtClean="0">
                <a:latin typeface="Verdana" pitchFamily="34" charset="0"/>
              </a:rPr>
              <a:t>companies, </a:t>
            </a:r>
            <a:r>
              <a:rPr lang="en-GB" sz="1900" kern="0" dirty="0">
                <a:latin typeface="Verdana" pitchFamily="34" charset="0"/>
              </a:rPr>
              <a:t>with revenues of $8B, 50% of which is generated online.</a:t>
            </a:r>
            <a:br>
              <a:rPr lang="en-GB" sz="1900" kern="0" dirty="0">
                <a:latin typeface="Verdana" pitchFamily="34" charset="0"/>
              </a:rPr>
            </a:br>
            <a:endParaRPr lang="en-GB" kern="0" dirty="0">
              <a:latin typeface="Verdana" pitchFamily="34" charset="0"/>
            </a:endParaRPr>
          </a:p>
          <a:p>
            <a:pPr marL="342900" indent="-342900" eaLnBrk="0" hangingPunct="0">
              <a:spcBef>
                <a:spcPct val="10000"/>
              </a:spcBef>
              <a:buClr>
                <a:srgbClr val="306EA5"/>
              </a:buClr>
              <a:buFont typeface="Webdings" pitchFamily="18" charset="2"/>
              <a:buChar char="4"/>
              <a:defRPr/>
            </a:pPr>
            <a:r>
              <a:rPr lang="en-GB" sz="1900" kern="0" dirty="0">
                <a:latin typeface="Verdana" pitchFamily="34" charset="0"/>
              </a:rPr>
              <a:t>Reed employs approx. 35,000 people in 50 countries.</a:t>
            </a:r>
            <a:br>
              <a:rPr lang="en-GB" sz="1900" kern="0" dirty="0">
                <a:latin typeface="Verdana" pitchFamily="34" charset="0"/>
              </a:rPr>
            </a:br>
            <a:endParaRPr lang="en-GB" kern="0" dirty="0">
              <a:latin typeface="Verdana" pitchFamily="34" charset="0"/>
            </a:endParaRPr>
          </a:p>
          <a:p>
            <a:pPr marL="342900" indent="-342900" eaLnBrk="0" hangingPunct="0">
              <a:spcBef>
                <a:spcPct val="10000"/>
              </a:spcBef>
              <a:buClr>
                <a:srgbClr val="306EA5"/>
              </a:buClr>
              <a:buFont typeface="Webdings" pitchFamily="18" charset="2"/>
              <a:buChar char="4"/>
              <a:defRPr/>
            </a:pPr>
            <a:r>
              <a:rPr lang="en-GB" sz="1900" kern="0" dirty="0" smtClean="0">
                <a:latin typeface="Verdana" pitchFamily="34" charset="0"/>
              </a:rPr>
              <a:t>Mardevdm2 </a:t>
            </a:r>
            <a:r>
              <a:rPr lang="en-GB" sz="1900" kern="0" dirty="0">
                <a:latin typeface="Verdana" pitchFamily="34" charset="0"/>
              </a:rPr>
              <a:t>is one of the world’s leading providers of business information &amp; marketing services.</a:t>
            </a:r>
            <a:br>
              <a:rPr lang="en-GB" sz="1900" kern="0" dirty="0">
                <a:latin typeface="Verdana" pitchFamily="34" charset="0"/>
              </a:rPr>
            </a:br>
            <a:endParaRPr lang="en-GB" kern="0" dirty="0">
              <a:latin typeface="Verdana" pitchFamily="34" charset="0"/>
            </a:endParaRPr>
          </a:p>
          <a:p>
            <a:pPr marL="342900" indent="-342900" eaLnBrk="0" hangingPunct="0">
              <a:spcBef>
                <a:spcPct val="10000"/>
              </a:spcBef>
              <a:buClr>
                <a:srgbClr val="306EA5"/>
              </a:buClr>
              <a:buFont typeface="Webdings" pitchFamily="18" charset="2"/>
              <a:buChar char="4"/>
              <a:defRPr/>
            </a:pPr>
            <a:r>
              <a:rPr lang="en-GB" sz="1900" kern="0" dirty="0" smtClean="0">
                <a:latin typeface="Verdana" pitchFamily="34" charset="0"/>
              </a:rPr>
              <a:t>Mardevdm2 </a:t>
            </a:r>
            <a:r>
              <a:rPr lang="en-GB" sz="1900" kern="0" dirty="0">
                <a:latin typeface="Verdana" pitchFamily="34" charset="0"/>
              </a:rPr>
              <a:t>mission: to solve clients’ prospecting, lead generation and business development needs by leveraging:</a:t>
            </a:r>
          </a:p>
          <a:p>
            <a:pPr marL="742950" lvl="1" indent="-285750" eaLnBrk="0" hangingPunct="0">
              <a:spcBef>
                <a:spcPct val="10000"/>
              </a:spcBef>
              <a:buClr>
                <a:srgbClr val="306EA5"/>
              </a:buClr>
              <a:buSzPct val="125000"/>
              <a:buFont typeface="Webdings" pitchFamily="18" charset="2"/>
              <a:buChar char="4"/>
              <a:defRPr/>
            </a:pPr>
            <a:r>
              <a:rPr lang="en-GB" sz="1600" kern="0" dirty="0">
                <a:latin typeface="Verdana" pitchFamily="34" charset="0"/>
              </a:rPr>
              <a:t>A range of highly responsive named B2B contacts.</a:t>
            </a:r>
          </a:p>
          <a:p>
            <a:pPr marL="742950" lvl="1" indent="-285750" eaLnBrk="0" hangingPunct="0">
              <a:spcBef>
                <a:spcPct val="10000"/>
              </a:spcBef>
              <a:buClr>
                <a:srgbClr val="306EA5"/>
              </a:buClr>
              <a:buSzPct val="125000"/>
              <a:buFont typeface="Webdings" pitchFamily="18" charset="2"/>
              <a:buChar char="4"/>
              <a:defRPr/>
            </a:pPr>
            <a:r>
              <a:rPr lang="en-GB" sz="1600" kern="0" dirty="0">
                <a:latin typeface="Verdana" pitchFamily="34" charset="0"/>
              </a:rPr>
              <a:t>An unrivalled online community of B2B decision makers.</a:t>
            </a:r>
          </a:p>
          <a:p>
            <a:pPr marL="742950" lvl="1" indent="-285750" eaLnBrk="0" hangingPunct="0">
              <a:spcBef>
                <a:spcPct val="10000"/>
              </a:spcBef>
              <a:buClr>
                <a:srgbClr val="306EA5"/>
              </a:buClr>
              <a:buSzPct val="125000"/>
              <a:buFont typeface="Webdings" pitchFamily="18" charset="2"/>
              <a:buChar char="4"/>
              <a:defRPr/>
            </a:pPr>
            <a:r>
              <a:rPr lang="en-GB" sz="1600" kern="0" dirty="0">
                <a:latin typeface="Verdana" pitchFamily="34" charset="0"/>
              </a:rPr>
              <a:t>Our worldwide brand portfolio. </a:t>
            </a:r>
          </a:p>
          <a:p>
            <a:pPr marL="742950" lvl="1" indent="-285750" eaLnBrk="0" hangingPunct="0">
              <a:spcBef>
                <a:spcPct val="10000"/>
              </a:spcBef>
              <a:buClr>
                <a:srgbClr val="306EA5"/>
              </a:buClr>
              <a:buSzPct val="125000"/>
              <a:buFont typeface="Webdings" pitchFamily="18" charset="2"/>
              <a:buChar char="4"/>
              <a:defRPr/>
            </a:pPr>
            <a:r>
              <a:rPr lang="en-GB" sz="1600" kern="0" dirty="0">
                <a:latin typeface="Verdana" pitchFamily="34" charset="0"/>
              </a:rPr>
              <a:t>Expertise in </a:t>
            </a:r>
            <a:r>
              <a:rPr lang="en-GB" sz="1600" kern="0" dirty="0" smtClean="0">
                <a:latin typeface="Verdana" pitchFamily="34" charset="0"/>
              </a:rPr>
              <a:t>demand generation services</a:t>
            </a:r>
            <a:r>
              <a:rPr lang="en-GB" sz="1600" kern="0" dirty="0">
                <a:latin typeface="Verdana" pitchFamily="34"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1" name="Rectangle 3"/>
          <p:cNvSpPr>
            <a:spLocks noGrp="1" noChangeArrowheads="1"/>
          </p:cNvSpPr>
          <p:nvPr>
            <p:ph type="body" idx="1"/>
          </p:nvPr>
        </p:nvSpPr>
        <p:spPr>
          <a:xfrm>
            <a:off x="900113" y="1557338"/>
            <a:ext cx="7704137" cy="4525962"/>
          </a:xfrm>
        </p:spPr>
        <p:txBody>
          <a:bodyPr/>
          <a:lstStyle/>
          <a:p>
            <a:pPr>
              <a:lnSpc>
                <a:spcPct val="105000"/>
              </a:lnSpc>
              <a:spcBef>
                <a:spcPct val="25000"/>
              </a:spcBef>
              <a:spcAft>
                <a:spcPct val="25000"/>
              </a:spcAft>
              <a:buClr>
                <a:srgbClr val="306EA5"/>
              </a:buClr>
              <a:buFont typeface="Webdings" pitchFamily="18" charset="2"/>
              <a:buChar char="4"/>
            </a:pPr>
            <a:r>
              <a:rPr lang="en-GB" sz="2000" dirty="0" smtClean="0">
                <a:solidFill>
                  <a:srgbClr val="333333"/>
                </a:solidFill>
              </a:rPr>
              <a:t>Achieve deep prospect &amp; customer insight for targeting</a:t>
            </a:r>
          </a:p>
          <a:p>
            <a:pPr>
              <a:lnSpc>
                <a:spcPct val="105000"/>
              </a:lnSpc>
              <a:spcBef>
                <a:spcPct val="25000"/>
              </a:spcBef>
              <a:spcAft>
                <a:spcPct val="25000"/>
              </a:spcAft>
              <a:buClr>
                <a:srgbClr val="306EA5"/>
              </a:buClr>
              <a:buFont typeface="Webdings" pitchFamily="18" charset="2"/>
              <a:buChar char="4"/>
            </a:pPr>
            <a:r>
              <a:rPr lang="en-GB" sz="2000" dirty="0" smtClean="0">
                <a:solidFill>
                  <a:srgbClr val="333333"/>
                </a:solidFill>
              </a:rPr>
              <a:t>Identify your most ‘desirable’ prospects</a:t>
            </a:r>
          </a:p>
          <a:p>
            <a:pPr>
              <a:lnSpc>
                <a:spcPct val="105000"/>
              </a:lnSpc>
              <a:spcBef>
                <a:spcPct val="25000"/>
              </a:spcBef>
              <a:spcAft>
                <a:spcPct val="25000"/>
              </a:spcAft>
              <a:buClr>
                <a:srgbClr val="306EA5"/>
              </a:buClr>
              <a:buFont typeface="Webdings" pitchFamily="18" charset="2"/>
              <a:buChar char="4"/>
            </a:pPr>
            <a:r>
              <a:rPr lang="en-GB" sz="2000" dirty="0" smtClean="0">
                <a:solidFill>
                  <a:srgbClr val="333333"/>
                </a:solidFill>
              </a:rPr>
              <a:t>To listen and be heard by building ‘valuable’ relationships with customer or groups</a:t>
            </a:r>
          </a:p>
          <a:p>
            <a:pPr>
              <a:lnSpc>
                <a:spcPct val="105000"/>
              </a:lnSpc>
              <a:spcBef>
                <a:spcPct val="25000"/>
              </a:spcBef>
              <a:spcAft>
                <a:spcPct val="25000"/>
              </a:spcAft>
              <a:buClr>
                <a:srgbClr val="306EA5"/>
              </a:buClr>
              <a:buFont typeface="Webdings" pitchFamily="18" charset="2"/>
              <a:buChar char="4"/>
            </a:pPr>
            <a:r>
              <a:rPr lang="en-GB" sz="2000" dirty="0" smtClean="0">
                <a:solidFill>
                  <a:srgbClr val="333333"/>
                </a:solidFill>
              </a:rPr>
              <a:t>Raise the brand above the noise of the competition</a:t>
            </a:r>
          </a:p>
          <a:p>
            <a:pPr>
              <a:lnSpc>
                <a:spcPct val="105000"/>
              </a:lnSpc>
              <a:spcBef>
                <a:spcPct val="25000"/>
              </a:spcBef>
              <a:spcAft>
                <a:spcPct val="25000"/>
              </a:spcAft>
              <a:buClr>
                <a:srgbClr val="306EA5"/>
              </a:buClr>
              <a:buFont typeface="Webdings" pitchFamily="18" charset="2"/>
              <a:buChar char="4"/>
            </a:pPr>
            <a:r>
              <a:rPr lang="en-GB" sz="2000" dirty="0" smtClean="0">
                <a:solidFill>
                  <a:srgbClr val="333333"/>
                </a:solidFill>
              </a:rPr>
              <a:t>Effective multi-channel marketing for </a:t>
            </a:r>
            <a:r>
              <a:rPr lang="en-GB" sz="2000" dirty="0" err="1" smtClean="0">
                <a:solidFill>
                  <a:srgbClr val="333333"/>
                </a:solidFill>
              </a:rPr>
              <a:t>touchpoint</a:t>
            </a:r>
            <a:r>
              <a:rPr lang="en-GB" sz="2000" dirty="0" smtClean="0">
                <a:solidFill>
                  <a:srgbClr val="333333"/>
                </a:solidFill>
              </a:rPr>
              <a:t> </a:t>
            </a:r>
          </a:p>
          <a:p>
            <a:pPr>
              <a:lnSpc>
                <a:spcPct val="105000"/>
              </a:lnSpc>
              <a:spcBef>
                <a:spcPct val="25000"/>
              </a:spcBef>
              <a:spcAft>
                <a:spcPct val="25000"/>
              </a:spcAft>
              <a:buClr>
                <a:srgbClr val="306EA5"/>
              </a:buClr>
              <a:buFont typeface="Webdings" pitchFamily="18" charset="2"/>
              <a:buChar char="4"/>
            </a:pPr>
            <a:r>
              <a:rPr lang="en-GB" sz="2000" dirty="0" smtClean="0">
                <a:solidFill>
                  <a:srgbClr val="333333"/>
                </a:solidFill>
              </a:rPr>
              <a:t>Do more with less &amp; scale up operations</a:t>
            </a:r>
          </a:p>
          <a:p>
            <a:pPr>
              <a:lnSpc>
                <a:spcPct val="105000"/>
              </a:lnSpc>
              <a:spcBef>
                <a:spcPct val="25000"/>
              </a:spcBef>
              <a:spcAft>
                <a:spcPct val="25000"/>
              </a:spcAft>
              <a:buClr>
                <a:srgbClr val="306EA5"/>
              </a:buClr>
              <a:buFont typeface="Webdings" pitchFamily="18" charset="2"/>
              <a:buChar char="4"/>
            </a:pPr>
            <a:r>
              <a:rPr lang="en-GB" sz="2000" dirty="0" smtClean="0">
                <a:solidFill>
                  <a:srgbClr val="333333"/>
                </a:solidFill>
              </a:rPr>
              <a:t>Simplify management, tracking &amp; reporting</a:t>
            </a:r>
          </a:p>
          <a:p>
            <a:pPr>
              <a:lnSpc>
                <a:spcPct val="105000"/>
              </a:lnSpc>
              <a:spcBef>
                <a:spcPct val="25000"/>
              </a:spcBef>
              <a:spcAft>
                <a:spcPct val="25000"/>
              </a:spcAft>
              <a:buClr>
                <a:srgbClr val="306EA5"/>
              </a:buClr>
              <a:buFont typeface="Webdings" pitchFamily="18" charset="2"/>
              <a:buChar char="4"/>
            </a:pPr>
            <a:r>
              <a:rPr lang="en-GB" sz="2000" dirty="0" smtClean="0">
                <a:solidFill>
                  <a:srgbClr val="333333"/>
                </a:solidFill>
              </a:rPr>
              <a:t>Maximize ROI &amp; deliver incremental revenue</a:t>
            </a:r>
          </a:p>
          <a:p>
            <a:pPr>
              <a:lnSpc>
                <a:spcPct val="80000"/>
              </a:lnSpc>
            </a:pPr>
            <a:endParaRPr lang="en-GB" sz="2000" dirty="0" smtClean="0">
              <a:solidFill>
                <a:srgbClr val="333333"/>
              </a:solidFill>
            </a:endParaRPr>
          </a:p>
          <a:p>
            <a:pPr>
              <a:lnSpc>
                <a:spcPct val="80000"/>
              </a:lnSpc>
            </a:pPr>
            <a:endParaRPr lang="en-GB" sz="2000" dirty="0" smtClean="0">
              <a:solidFill>
                <a:srgbClr val="333333"/>
              </a:solidFill>
            </a:endParaRPr>
          </a:p>
        </p:txBody>
      </p:sp>
      <p:sp>
        <p:nvSpPr>
          <p:cNvPr id="4" name="Rectangle 2"/>
          <p:cNvSpPr txBox="1">
            <a:spLocks noChangeArrowheads="1"/>
          </p:cNvSpPr>
          <p:nvPr/>
        </p:nvSpPr>
        <p:spPr bwMode="auto">
          <a:xfrm>
            <a:off x="228600" y="142875"/>
            <a:ext cx="8915400" cy="762000"/>
          </a:xfrm>
          <a:prstGeom prst="rect">
            <a:avLst/>
          </a:prstGeom>
          <a:noFill/>
          <a:ln w="9525">
            <a:noFill/>
            <a:miter lim="800000"/>
            <a:headEnd/>
            <a:tailEnd/>
          </a:ln>
        </p:spPr>
        <p:txBody>
          <a:bodyPr anchor="ctr"/>
          <a:lstStyle/>
          <a:p>
            <a:pPr>
              <a:defRPr/>
            </a:pPr>
            <a:r>
              <a:rPr lang="en-US" sz="3200" dirty="0">
                <a:solidFill>
                  <a:srgbClr val="4C4B4A"/>
                </a:solidFill>
                <a:latin typeface="Arial Narrow" pitchFamily="34" charset="0"/>
                <a:ea typeface="ＭＳ Ｐゴシック"/>
                <a:cs typeface="ＭＳ Ｐゴシック"/>
              </a:rPr>
              <a:t>Addressing Client Challenges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 calcmode="lin" valueType="num">
                                      <p:cBhvr>
                                        <p:cTn id="7" dur="500" fill="hold"/>
                                        <p:tgtEl>
                                          <p:spTgt spid="18637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637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86371">
                                            <p:txEl>
                                              <p:pRg st="1" end="1"/>
                                            </p:txEl>
                                          </p:spTgt>
                                        </p:tgtEl>
                                        <p:attrNameLst>
                                          <p:attrName>style.visibility</p:attrName>
                                        </p:attrNameLst>
                                      </p:cBhvr>
                                      <p:to>
                                        <p:strVal val="visible"/>
                                      </p:to>
                                    </p:set>
                                    <p:anim calcmode="lin" valueType="num">
                                      <p:cBhvr>
                                        <p:cTn id="13" dur="500" fill="hold"/>
                                        <p:tgtEl>
                                          <p:spTgt spid="186371">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186371">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86371">
                                            <p:txEl>
                                              <p:pRg st="2" end="2"/>
                                            </p:txEl>
                                          </p:spTgt>
                                        </p:tgtEl>
                                        <p:attrNameLst>
                                          <p:attrName>style.visibility</p:attrName>
                                        </p:attrNameLst>
                                      </p:cBhvr>
                                      <p:to>
                                        <p:strVal val="visible"/>
                                      </p:to>
                                    </p:set>
                                    <p:anim calcmode="lin" valueType="num">
                                      <p:cBhvr>
                                        <p:cTn id="19" dur="500" fill="hold"/>
                                        <p:tgtEl>
                                          <p:spTgt spid="186371">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86371">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86371">
                                            <p:txEl>
                                              <p:pRg st="3" end="3"/>
                                            </p:txEl>
                                          </p:spTgt>
                                        </p:tgtEl>
                                        <p:attrNameLst>
                                          <p:attrName>style.visibility</p:attrName>
                                        </p:attrNameLst>
                                      </p:cBhvr>
                                      <p:to>
                                        <p:strVal val="visible"/>
                                      </p:to>
                                    </p:set>
                                    <p:anim calcmode="lin" valueType="num">
                                      <p:cBhvr>
                                        <p:cTn id="25" dur="500" fill="hold"/>
                                        <p:tgtEl>
                                          <p:spTgt spid="186371">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186371">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86371">
                                            <p:txEl>
                                              <p:pRg st="4" end="4"/>
                                            </p:txEl>
                                          </p:spTgt>
                                        </p:tgtEl>
                                        <p:attrNameLst>
                                          <p:attrName>style.visibility</p:attrName>
                                        </p:attrNameLst>
                                      </p:cBhvr>
                                      <p:to>
                                        <p:strVal val="visible"/>
                                      </p:to>
                                    </p:set>
                                    <p:anim calcmode="lin" valueType="num">
                                      <p:cBhvr>
                                        <p:cTn id="31" dur="500" fill="hold"/>
                                        <p:tgtEl>
                                          <p:spTgt spid="186371">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186371">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186371">
                                            <p:txEl>
                                              <p:pRg st="5" end="5"/>
                                            </p:txEl>
                                          </p:spTgt>
                                        </p:tgtEl>
                                        <p:attrNameLst>
                                          <p:attrName>style.visibility</p:attrName>
                                        </p:attrNameLst>
                                      </p:cBhvr>
                                      <p:to>
                                        <p:strVal val="visible"/>
                                      </p:to>
                                    </p:set>
                                    <p:anim calcmode="lin" valueType="num">
                                      <p:cBhvr>
                                        <p:cTn id="37" dur="500" fill="hold"/>
                                        <p:tgtEl>
                                          <p:spTgt spid="186371">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186371">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86371">
                                            <p:txEl>
                                              <p:pRg st="6" end="6"/>
                                            </p:txEl>
                                          </p:spTgt>
                                        </p:tgtEl>
                                        <p:attrNameLst>
                                          <p:attrName>style.visibility</p:attrName>
                                        </p:attrNameLst>
                                      </p:cBhvr>
                                      <p:to>
                                        <p:strVal val="visible"/>
                                      </p:to>
                                    </p:set>
                                    <p:anim calcmode="lin" valueType="num">
                                      <p:cBhvr>
                                        <p:cTn id="43" dur="500" fill="hold"/>
                                        <p:tgtEl>
                                          <p:spTgt spid="186371">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186371">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186371">
                                            <p:txEl>
                                              <p:pRg st="7" end="7"/>
                                            </p:txEl>
                                          </p:spTgt>
                                        </p:tgtEl>
                                        <p:attrNameLst>
                                          <p:attrName>style.visibility</p:attrName>
                                        </p:attrNameLst>
                                      </p:cBhvr>
                                      <p:to>
                                        <p:strVal val="visible"/>
                                      </p:to>
                                    </p:set>
                                    <p:anim calcmode="lin" valueType="num">
                                      <p:cBhvr>
                                        <p:cTn id="49" dur="500" fill="hold"/>
                                        <p:tgtEl>
                                          <p:spTgt spid="186371">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186371">
                                            <p:txEl>
                                              <p:pRg st="7" end="7"/>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ounded Rectangle 101"/>
          <p:cNvSpPr>
            <a:spLocks noChangeArrowheads="1"/>
          </p:cNvSpPr>
          <p:nvPr/>
        </p:nvSpPr>
        <p:spPr bwMode="auto">
          <a:xfrm>
            <a:off x="203200" y="792163"/>
            <a:ext cx="8720138" cy="5300662"/>
          </a:xfrm>
          <a:prstGeom prst="roundRect">
            <a:avLst>
              <a:gd name="adj" fmla="val 4847"/>
            </a:avLst>
          </a:prstGeom>
          <a:solidFill>
            <a:srgbClr val="5A5C70"/>
          </a:solidFill>
          <a:ln w="15875">
            <a:solidFill>
              <a:srgbClr val="161616"/>
            </a:solidFill>
            <a:round/>
            <a:headEnd/>
            <a:tailEnd/>
          </a:ln>
          <a:effectLst>
            <a:outerShdw blurRad="63500" dist="23000" dir="5400000" rotWithShape="0">
              <a:srgbClr val="000000">
                <a:alpha val="34999"/>
              </a:srgbClr>
            </a:outerShdw>
          </a:effectLst>
        </p:spPr>
        <p:txBody>
          <a:bodyPr anchor="ctr"/>
          <a:lstStyle/>
          <a:p>
            <a:pPr algn="ctr">
              <a:defRPr/>
            </a:pPr>
            <a:endParaRPr lang="en-US">
              <a:solidFill>
                <a:srgbClr val="FFFFFF"/>
              </a:solidFill>
              <a:latin typeface="Franklin Gothic Book" pitchFamily="34" charset="0"/>
              <a:ea typeface="ＭＳ Ｐゴシック" charset="-128"/>
            </a:endParaRPr>
          </a:p>
        </p:txBody>
      </p:sp>
      <p:sp>
        <p:nvSpPr>
          <p:cNvPr id="16387" name="Rectangle 15"/>
          <p:cNvSpPr>
            <a:spLocks noGrp="1" noChangeArrowheads="1"/>
          </p:cNvSpPr>
          <p:nvPr>
            <p:ph type="title" idx="4294967295"/>
          </p:nvPr>
        </p:nvSpPr>
        <p:spPr>
          <a:xfrm>
            <a:off x="193675" y="149225"/>
            <a:ext cx="8518525" cy="792163"/>
          </a:xfrm>
        </p:spPr>
        <p:txBody>
          <a:bodyPr/>
          <a:lstStyle/>
          <a:p>
            <a:pPr eaLnBrk="1" hangingPunct="1"/>
            <a:r>
              <a:rPr lang="en-US" sz="3200" dirty="0" smtClean="0">
                <a:solidFill>
                  <a:srgbClr val="4C4B4A"/>
                </a:solidFill>
              </a:rPr>
              <a:t>The New Evaluation Process: Self Education</a:t>
            </a:r>
          </a:p>
        </p:txBody>
      </p:sp>
      <p:sp>
        <p:nvSpPr>
          <p:cNvPr id="16388" name="Slide Number Placeholder 98"/>
          <p:cNvSpPr>
            <a:spLocks noGrp="1"/>
          </p:cNvSpPr>
          <p:nvPr>
            <p:ph type="sldNum" sz="quarter" idx="4294967295"/>
          </p:nvPr>
        </p:nvSpPr>
        <p:spPr bwMode="auto">
          <a:xfrm>
            <a:off x="7010400" y="6356350"/>
            <a:ext cx="2133600" cy="365125"/>
          </a:xfrm>
          <a:prstGeom prst="rect">
            <a:avLst/>
          </a:prstGeom>
          <a:noFill/>
          <a:ln>
            <a:miter lim="800000"/>
            <a:headEnd/>
            <a:tailEnd/>
          </a:ln>
        </p:spPr>
        <p:txBody>
          <a:bodyPr/>
          <a:lstStyle/>
          <a:p>
            <a:fld id="{F4C060C7-46B7-418C-882D-86D3B22BB77E}" type="slidenum">
              <a:rPr lang="en-US">
                <a:ea typeface="ＭＳ Ｐゴシック"/>
                <a:cs typeface="ＭＳ Ｐゴシック"/>
              </a:rPr>
              <a:pPr/>
              <a:t>5</a:t>
            </a:fld>
            <a:endParaRPr lang="en-US">
              <a:ea typeface="ＭＳ Ｐゴシック"/>
              <a:cs typeface="ＭＳ Ｐゴシック"/>
            </a:endParaRPr>
          </a:p>
        </p:txBody>
      </p:sp>
      <p:grpSp>
        <p:nvGrpSpPr>
          <p:cNvPr id="2" name="Group 44"/>
          <p:cNvGrpSpPr>
            <a:grpSpLocks/>
          </p:cNvGrpSpPr>
          <p:nvPr/>
        </p:nvGrpSpPr>
        <p:grpSpPr bwMode="auto">
          <a:xfrm>
            <a:off x="4467225" y="2370138"/>
            <a:ext cx="414338" cy="614362"/>
            <a:chOff x="2814" y="2043"/>
            <a:chExt cx="261" cy="387"/>
          </a:xfrm>
        </p:grpSpPr>
        <p:sp>
          <p:nvSpPr>
            <p:cNvPr id="16466" name="Freeform 45"/>
            <p:cNvSpPr>
              <a:spLocks/>
            </p:cNvSpPr>
            <p:nvPr/>
          </p:nvSpPr>
          <p:spPr bwMode="auto">
            <a:xfrm>
              <a:off x="2865" y="2342"/>
              <a:ext cx="210" cy="88"/>
            </a:xfrm>
            <a:custGeom>
              <a:avLst/>
              <a:gdLst>
                <a:gd name="T0" fmla="*/ 39 w 210"/>
                <a:gd name="T1" fmla="*/ 88 h 88"/>
                <a:gd name="T2" fmla="*/ 210 w 210"/>
                <a:gd name="T3" fmla="*/ 0 h 88"/>
                <a:gd name="T4" fmla="*/ 15 w 210"/>
                <a:gd name="T5" fmla="*/ 0 h 88"/>
                <a:gd name="T6" fmla="*/ 0 w 210"/>
                <a:gd name="T7" fmla="*/ 87 h 88"/>
                <a:gd name="T8" fmla="*/ 39 w 210"/>
                <a:gd name="T9" fmla="*/ 88 h 88"/>
                <a:gd name="T10" fmla="*/ 0 60000 65536"/>
                <a:gd name="T11" fmla="*/ 0 60000 65536"/>
                <a:gd name="T12" fmla="*/ 0 60000 65536"/>
                <a:gd name="T13" fmla="*/ 0 60000 65536"/>
                <a:gd name="T14" fmla="*/ 0 60000 65536"/>
                <a:gd name="T15" fmla="*/ 0 w 210"/>
                <a:gd name="T16" fmla="*/ 0 h 88"/>
                <a:gd name="T17" fmla="*/ 210 w 210"/>
                <a:gd name="T18" fmla="*/ 88 h 88"/>
              </a:gdLst>
              <a:ahLst/>
              <a:cxnLst>
                <a:cxn ang="T10">
                  <a:pos x="T0" y="T1"/>
                </a:cxn>
                <a:cxn ang="T11">
                  <a:pos x="T2" y="T3"/>
                </a:cxn>
                <a:cxn ang="T12">
                  <a:pos x="T4" y="T5"/>
                </a:cxn>
                <a:cxn ang="T13">
                  <a:pos x="T6" y="T7"/>
                </a:cxn>
                <a:cxn ang="T14">
                  <a:pos x="T8" y="T9"/>
                </a:cxn>
              </a:cxnLst>
              <a:rect l="T15" t="T16" r="T17" b="T18"/>
              <a:pathLst>
                <a:path w="210" h="88">
                  <a:moveTo>
                    <a:pt x="39" y="88"/>
                  </a:moveTo>
                  <a:lnTo>
                    <a:pt x="210" y="0"/>
                  </a:lnTo>
                  <a:lnTo>
                    <a:pt x="15" y="0"/>
                  </a:lnTo>
                  <a:lnTo>
                    <a:pt x="0" y="87"/>
                  </a:lnTo>
                  <a:lnTo>
                    <a:pt x="39" y="88"/>
                  </a:lnTo>
                  <a:close/>
                </a:path>
              </a:pathLst>
            </a:custGeom>
            <a:gradFill rotWithShape="1">
              <a:gsLst>
                <a:gs pos="0">
                  <a:srgbClr val="000000">
                    <a:alpha val="0"/>
                  </a:srgbClr>
                </a:gs>
                <a:gs pos="100000">
                  <a:srgbClr val="000000">
                    <a:alpha val="51999"/>
                  </a:srgbClr>
                </a:gs>
              </a:gsLst>
              <a:lin ang="5400000" scaled="1"/>
            </a:gradFill>
            <a:ln w="9525">
              <a:noFill/>
              <a:round/>
              <a:headEnd/>
              <a:tailEnd/>
            </a:ln>
          </p:spPr>
          <p:txBody>
            <a:bodyPr/>
            <a:lstStyle/>
            <a:p>
              <a:endParaRPr lang="en-US"/>
            </a:p>
          </p:txBody>
        </p:sp>
        <p:grpSp>
          <p:nvGrpSpPr>
            <p:cNvPr id="4" name="Group 46"/>
            <p:cNvGrpSpPr>
              <a:grpSpLocks/>
            </p:cNvGrpSpPr>
            <p:nvPr/>
          </p:nvGrpSpPr>
          <p:grpSpPr bwMode="auto">
            <a:xfrm>
              <a:off x="2814" y="2043"/>
              <a:ext cx="136" cy="387"/>
              <a:chOff x="1002" y="2793"/>
              <a:chExt cx="190" cy="546"/>
            </a:xfrm>
          </p:grpSpPr>
          <p:sp>
            <p:nvSpPr>
              <p:cNvPr id="16468" name="Oval 47"/>
              <p:cNvSpPr>
                <a:spLocks noChangeArrowheads="1"/>
              </p:cNvSpPr>
              <p:nvPr/>
            </p:nvSpPr>
            <p:spPr bwMode="auto">
              <a:xfrm>
                <a:off x="1030" y="2793"/>
                <a:ext cx="134" cy="134"/>
              </a:xfrm>
              <a:prstGeom prst="ellipse">
                <a:avLst/>
              </a:prstGeom>
              <a:solidFill>
                <a:srgbClr val="FFFFFF"/>
              </a:solidFill>
              <a:ln w="9525">
                <a:noFill/>
                <a:round/>
                <a:headEnd/>
                <a:tailEnd/>
              </a:ln>
            </p:spPr>
            <p:txBody>
              <a:bodyPr wrap="none" anchor="ctr"/>
              <a:lstStyle/>
              <a:p>
                <a:endParaRPr lang="en-US" sz="2400" i="1">
                  <a:solidFill>
                    <a:srgbClr val="000000"/>
                  </a:solidFill>
                </a:endParaRPr>
              </a:p>
            </p:txBody>
          </p:sp>
          <p:sp>
            <p:nvSpPr>
              <p:cNvPr id="16469" name="AutoShape 48"/>
              <p:cNvSpPr>
                <a:spLocks noChangeArrowheads="1"/>
              </p:cNvSpPr>
              <p:nvPr/>
            </p:nvSpPr>
            <p:spPr bwMode="auto">
              <a:xfrm>
                <a:off x="1002" y="2944"/>
                <a:ext cx="190" cy="228"/>
              </a:xfrm>
              <a:prstGeom prst="roundRect">
                <a:avLst>
                  <a:gd name="adj" fmla="val 30204"/>
                </a:avLst>
              </a:prstGeom>
              <a:solidFill>
                <a:srgbClr val="FFFFFF"/>
              </a:solidFill>
              <a:ln w="9525">
                <a:noFill/>
                <a:round/>
                <a:headEnd/>
                <a:tailEnd/>
              </a:ln>
            </p:spPr>
            <p:txBody>
              <a:bodyPr wrap="none" anchor="ctr"/>
              <a:lstStyle/>
              <a:p>
                <a:endParaRPr lang="en-US" sz="2400" i="1">
                  <a:solidFill>
                    <a:srgbClr val="000000"/>
                  </a:solidFill>
                </a:endParaRPr>
              </a:p>
            </p:txBody>
          </p:sp>
          <p:sp>
            <p:nvSpPr>
              <p:cNvPr id="16470" name="AutoShape 49"/>
              <p:cNvSpPr>
                <a:spLocks noChangeArrowheads="1"/>
              </p:cNvSpPr>
              <p:nvPr/>
            </p:nvSpPr>
            <p:spPr bwMode="auto">
              <a:xfrm>
                <a:off x="1030" y="3132"/>
                <a:ext cx="133" cy="2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47 w 21600"/>
                  <a:gd name="T13" fmla="*/ 4487 h 21600"/>
                  <a:gd name="T14" fmla="*/ 17053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FF"/>
              </a:solidFill>
              <a:ln w="9525">
                <a:noFill/>
                <a:miter lim="800000"/>
                <a:headEnd/>
                <a:tailEnd/>
              </a:ln>
            </p:spPr>
            <p:txBody>
              <a:bodyPr wrap="none" anchor="ctr"/>
              <a:lstStyle/>
              <a:p>
                <a:endParaRPr lang="en-US"/>
              </a:p>
            </p:txBody>
          </p:sp>
        </p:grpSp>
      </p:grpSp>
      <p:grpSp>
        <p:nvGrpSpPr>
          <p:cNvPr id="5" name="Group 50"/>
          <p:cNvGrpSpPr>
            <a:grpSpLocks/>
          </p:cNvGrpSpPr>
          <p:nvPr/>
        </p:nvGrpSpPr>
        <p:grpSpPr bwMode="auto">
          <a:xfrm>
            <a:off x="3971925" y="2370138"/>
            <a:ext cx="414338" cy="614362"/>
            <a:chOff x="2814" y="2043"/>
            <a:chExt cx="261" cy="387"/>
          </a:xfrm>
        </p:grpSpPr>
        <p:sp>
          <p:nvSpPr>
            <p:cNvPr id="16461" name="Freeform 51"/>
            <p:cNvSpPr>
              <a:spLocks/>
            </p:cNvSpPr>
            <p:nvPr/>
          </p:nvSpPr>
          <p:spPr bwMode="auto">
            <a:xfrm>
              <a:off x="2865" y="2342"/>
              <a:ext cx="210" cy="88"/>
            </a:xfrm>
            <a:custGeom>
              <a:avLst/>
              <a:gdLst>
                <a:gd name="T0" fmla="*/ 39 w 210"/>
                <a:gd name="T1" fmla="*/ 88 h 88"/>
                <a:gd name="T2" fmla="*/ 210 w 210"/>
                <a:gd name="T3" fmla="*/ 0 h 88"/>
                <a:gd name="T4" fmla="*/ 15 w 210"/>
                <a:gd name="T5" fmla="*/ 0 h 88"/>
                <a:gd name="T6" fmla="*/ 0 w 210"/>
                <a:gd name="T7" fmla="*/ 87 h 88"/>
                <a:gd name="T8" fmla="*/ 39 w 210"/>
                <a:gd name="T9" fmla="*/ 88 h 88"/>
                <a:gd name="T10" fmla="*/ 0 60000 65536"/>
                <a:gd name="T11" fmla="*/ 0 60000 65536"/>
                <a:gd name="T12" fmla="*/ 0 60000 65536"/>
                <a:gd name="T13" fmla="*/ 0 60000 65536"/>
                <a:gd name="T14" fmla="*/ 0 60000 65536"/>
                <a:gd name="T15" fmla="*/ 0 w 210"/>
                <a:gd name="T16" fmla="*/ 0 h 88"/>
                <a:gd name="T17" fmla="*/ 210 w 210"/>
                <a:gd name="T18" fmla="*/ 88 h 88"/>
              </a:gdLst>
              <a:ahLst/>
              <a:cxnLst>
                <a:cxn ang="T10">
                  <a:pos x="T0" y="T1"/>
                </a:cxn>
                <a:cxn ang="T11">
                  <a:pos x="T2" y="T3"/>
                </a:cxn>
                <a:cxn ang="T12">
                  <a:pos x="T4" y="T5"/>
                </a:cxn>
                <a:cxn ang="T13">
                  <a:pos x="T6" y="T7"/>
                </a:cxn>
                <a:cxn ang="T14">
                  <a:pos x="T8" y="T9"/>
                </a:cxn>
              </a:cxnLst>
              <a:rect l="T15" t="T16" r="T17" b="T18"/>
              <a:pathLst>
                <a:path w="210" h="88">
                  <a:moveTo>
                    <a:pt x="39" y="88"/>
                  </a:moveTo>
                  <a:lnTo>
                    <a:pt x="210" y="0"/>
                  </a:lnTo>
                  <a:lnTo>
                    <a:pt x="15" y="0"/>
                  </a:lnTo>
                  <a:lnTo>
                    <a:pt x="0" y="87"/>
                  </a:lnTo>
                  <a:lnTo>
                    <a:pt x="39" y="88"/>
                  </a:lnTo>
                  <a:close/>
                </a:path>
              </a:pathLst>
            </a:custGeom>
            <a:gradFill rotWithShape="1">
              <a:gsLst>
                <a:gs pos="0">
                  <a:srgbClr val="000000">
                    <a:alpha val="0"/>
                  </a:srgbClr>
                </a:gs>
                <a:gs pos="100000">
                  <a:srgbClr val="000000">
                    <a:alpha val="51999"/>
                  </a:srgbClr>
                </a:gs>
              </a:gsLst>
              <a:lin ang="5400000" scaled="1"/>
            </a:gradFill>
            <a:ln w="9525">
              <a:noFill/>
              <a:round/>
              <a:headEnd/>
              <a:tailEnd/>
            </a:ln>
          </p:spPr>
          <p:txBody>
            <a:bodyPr/>
            <a:lstStyle/>
            <a:p>
              <a:endParaRPr lang="en-US"/>
            </a:p>
          </p:txBody>
        </p:sp>
        <p:grpSp>
          <p:nvGrpSpPr>
            <p:cNvPr id="6" name="Group 52"/>
            <p:cNvGrpSpPr>
              <a:grpSpLocks/>
            </p:cNvGrpSpPr>
            <p:nvPr/>
          </p:nvGrpSpPr>
          <p:grpSpPr bwMode="auto">
            <a:xfrm>
              <a:off x="2814" y="2043"/>
              <a:ext cx="136" cy="387"/>
              <a:chOff x="1002" y="2793"/>
              <a:chExt cx="190" cy="546"/>
            </a:xfrm>
          </p:grpSpPr>
          <p:sp>
            <p:nvSpPr>
              <p:cNvPr id="16463" name="Oval 53"/>
              <p:cNvSpPr>
                <a:spLocks noChangeArrowheads="1"/>
              </p:cNvSpPr>
              <p:nvPr/>
            </p:nvSpPr>
            <p:spPr bwMode="auto">
              <a:xfrm>
                <a:off x="1030" y="2793"/>
                <a:ext cx="134" cy="134"/>
              </a:xfrm>
              <a:prstGeom prst="ellipse">
                <a:avLst/>
              </a:prstGeom>
              <a:solidFill>
                <a:srgbClr val="FFFFFF"/>
              </a:solidFill>
              <a:ln w="9525">
                <a:noFill/>
                <a:round/>
                <a:headEnd/>
                <a:tailEnd/>
              </a:ln>
            </p:spPr>
            <p:txBody>
              <a:bodyPr wrap="none" anchor="ctr"/>
              <a:lstStyle/>
              <a:p>
                <a:endParaRPr lang="en-US" sz="2400" i="1">
                  <a:solidFill>
                    <a:srgbClr val="000000"/>
                  </a:solidFill>
                </a:endParaRPr>
              </a:p>
            </p:txBody>
          </p:sp>
          <p:sp>
            <p:nvSpPr>
              <p:cNvPr id="16464" name="AutoShape 54"/>
              <p:cNvSpPr>
                <a:spLocks noChangeArrowheads="1"/>
              </p:cNvSpPr>
              <p:nvPr/>
            </p:nvSpPr>
            <p:spPr bwMode="auto">
              <a:xfrm>
                <a:off x="1002" y="2944"/>
                <a:ext cx="190" cy="228"/>
              </a:xfrm>
              <a:prstGeom prst="roundRect">
                <a:avLst>
                  <a:gd name="adj" fmla="val 30204"/>
                </a:avLst>
              </a:prstGeom>
              <a:solidFill>
                <a:srgbClr val="FFFFFF"/>
              </a:solidFill>
              <a:ln w="9525">
                <a:noFill/>
                <a:round/>
                <a:headEnd/>
                <a:tailEnd/>
              </a:ln>
            </p:spPr>
            <p:txBody>
              <a:bodyPr wrap="none" anchor="ctr"/>
              <a:lstStyle/>
              <a:p>
                <a:endParaRPr lang="en-US" sz="2400" i="1">
                  <a:solidFill>
                    <a:srgbClr val="000000"/>
                  </a:solidFill>
                </a:endParaRPr>
              </a:p>
            </p:txBody>
          </p:sp>
          <p:sp>
            <p:nvSpPr>
              <p:cNvPr id="16465" name="AutoShape 55"/>
              <p:cNvSpPr>
                <a:spLocks noChangeArrowheads="1"/>
              </p:cNvSpPr>
              <p:nvPr/>
            </p:nvSpPr>
            <p:spPr bwMode="auto">
              <a:xfrm>
                <a:off x="1030" y="3132"/>
                <a:ext cx="133" cy="2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47 w 21600"/>
                  <a:gd name="T13" fmla="*/ 4487 h 21600"/>
                  <a:gd name="T14" fmla="*/ 17053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FF"/>
              </a:solidFill>
              <a:ln w="9525">
                <a:noFill/>
                <a:miter lim="800000"/>
                <a:headEnd/>
                <a:tailEnd/>
              </a:ln>
            </p:spPr>
            <p:txBody>
              <a:bodyPr wrap="none" anchor="ctr"/>
              <a:lstStyle/>
              <a:p>
                <a:endParaRPr lang="en-US"/>
              </a:p>
            </p:txBody>
          </p:sp>
        </p:grpSp>
      </p:grpSp>
      <p:grpSp>
        <p:nvGrpSpPr>
          <p:cNvPr id="7" name="Group 56"/>
          <p:cNvGrpSpPr>
            <a:grpSpLocks/>
          </p:cNvGrpSpPr>
          <p:nvPr/>
        </p:nvGrpSpPr>
        <p:grpSpPr bwMode="auto">
          <a:xfrm>
            <a:off x="4976813" y="2370138"/>
            <a:ext cx="414337" cy="614362"/>
            <a:chOff x="2814" y="2043"/>
            <a:chExt cx="261" cy="387"/>
          </a:xfrm>
        </p:grpSpPr>
        <p:sp>
          <p:nvSpPr>
            <p:cNvPr id="16456" name="Freeform 57"/>
            <p:cNvSpPr>
              <a:spLocks/>
            </p:cNvSpPr>
            <p:nvPr/>
          </p:nvSpPr>
          <p:spPr bwMode="auto">
            <a:xfrm>
              <a:off x="2865" y="2342"/>
              <a:ext cx="210" cy="88"/>
            </a:xfrm>
            <a:custGeom>
              <a:avLst/>
              <a:gdLst>
                <a:gd name="T0" fmla="*/ 39 w 210"/>
                <a:gd name="T1" fmla="*/ 88 h 88"/>
                <a:gd name="T2" fmla="*/ 210 w 210"/>
                <a:gd name="T3" fmla="*/ 0 h 88"/>
                <a:gd name="T4" fmla="*/ 15 w 210"/>
                <a:gd name="T5" fmla="*/ 0 h 88"/>
                <a:gd name="T6" fmla="*/ 0 w 210"/>
                <a:gd name="T7" fmla="*/ 87 h 88"/>
                <a:gd name="T8" fmla="*/ 39 w 210"/>
                <a:gd name="T9" fmla="*/ 88 h 88"/>
                <a:gd name="T10" fmla="*/ 0 60000 65536"/>
                <a:gd name="T11" fmla="*/ 0 60000 65536"/>
                <a:gd name="T12" fmla="*/ 0 60000 65536"/>
                <a:gd name="T13" fmla="*/ 0 60000 65536"/>
                <a:gd name="T14" fmla="*/ 0 60000 65536"/>
                <a:gd name="T15" fmla="*/ 0 w 210"/>
                <a:gd name="T16" fmla="*/ 0 h 88"/>
                <a:gd name="T17" fmla="*/ 210 w 210"/>
                <a:gd name="T18" fmla="*/ 88 h 88"/>
              </a:gdLst>
              <a:ahLst/>
              <a:cxnLst>
                <a:cxn ang="T10">
                  <a:pos x="T0" y="T1"/>
                </a:cxn>
                <a:cxn ang="T11">
                  <a:pos x="T2" y="T3"/>
                </a:cxn>
                <a:cxn ang="T12">
                  <a:pos x="T4" y="T5"/>
                </a:cxn>
                <a:cxn ang="T13">
                  <a:pos x="T6" y="T7"/>
                </a:cxn>
                <a:cxn ang="T14">
                  <a:pos x="T8" y="T9"/>
                </a:cxn>
              </a:cxnLst>
              <a:rect l="T15" t="T16" r="T17" b="T18"/>
              <a:pathLst>
                <a:path w="210" h="88">
                  <a:moveTo>
                    <a:pt x="39" y="88"/>
                  </a:moveTo>
                  <a:lnTo>
                    <a:pt x="210" y="0"/>
                  </a:lnTo>
                  <a:lnTo>
                    <a:pt x="15" y="0"/>
                  </a:lnTo>
                  <a:lnTo>
                    <a:pt x="0" y="87"/>
                  </a:lnTo>
                  <a:lnTo>
                    <a:pt x="39" y="88"/>
                  </a:lnTo>
                  <a:close/>
                </a:path>
              </a:pathLst>
            </a:custGeom>
            <a:gradFill rotWithShape="1">
              <a:gsLst>
                <a:gs pos="0">
                  <a:srgbClr val="000000">
                    <a:alpha val="0"/>
                  </a:srgbClr>
                </a:gs>
                <a:gs pos="100000">
                  <a:srgbClr val="000000">
                    <a:alpha val="51999"/>
                  </a:srgbClr>
                </a:gs>
              </a:gsLst>
              <a:lin ang="5400000" scaled="1"/>
            </a:gradFill>
            <a:ln w="9525">
              <a:noFill/>
              <a:round/>
              <a:headEnd/>
              <a:tailEnd/>
            </a:ln>
          </p:spPr>
          <p:txBody>
            <a:bodyPr/>
            <a:lstStyle/>
            <a:p>
              <a:endParaRPr lang="en-US"/>
            </a:p>
          </p:txBody>
        </p:sp>
        <p:grpSp>
          <p:nvGrpSpPr>
            <p:cNvPr id="8" name="Group 58"/>
            <p:cNvGrpSpPr>
              <a:grpSpLocks/>
            </p:cNvGrpSpPr>
            <p:nvPr/>
          </p:nvGrpSpPr>
          <p:grpSpPr bwMode="auto">
            <a:xfrm>
              <a:off x="2814" y="2043"/>
              <a:ext cx="136" cy="387"/>
              <a:chOff x="1002" y="2793"/>
              <a:chExt cx="190" cy="546"/>
            </a:xfrm>
          </p:grpSpPr>
          <p:sp>
            <p:nvSpPr>
              <p:cNvPr id="16458" name="Oval 59"/>
              <p:cNvSpPr>
                <a:spLocks noChangeArrowheads="1"/>
              </p:cNvSpPr>
              <p:nvPr/>
            </p:nvSpPr>
            <p:spPr bwMode="auto">
              <a:xfrm>
                <a:off x="1030" y="2793"/>
                <a:ext cx="134" cy="134"/>
              </a:xfrm>
              <a:prstGeom prst="ellipse">
                <a:avLst/>
              </a:prstGeom>
              <a:solidFill>
                <a:srgbClr val="FFFFFF"/>
              </a:solidFill>
              <a:ln w="9525">
                <a:noFill/>
                <a:round/>
                <a:headEnd/>
                <a:tailEnd/>
              </a:ln>
            </p:spPr>
            <p:txBody>
              <a:bodyPr wrap="none" anchor="ctr"/>
              <a:lstStyle/>
              <a:p>
                <a:endParaRPr lang="en-US" sz="2400" i="1">
                  <a:solidFill>
                    <a:srgbClr val="000000"/>
                  </a:solidFill>
                </a:endParaRPr>
              </a:p>
            </p:txBody>
          </p:sp>
          <p:sp>
            <p:nvSpPr>
              <p:cNvPr id="16459" name="AutoShape 60"/>
              <p:cNvSpPr>
                <a:spLocks noChangeArrowheads="1"/>
              </p:cNvSpPr>
              <p:nvPr/>
            </p:nvSpPr>
            <p:spPr bwMode="auto">
              <a:xfrm>
                <a:off x="1002" y="2944"/>
                <a:ext cx="190" cy="228"/>
              </a:xfrm>
              <a:prstGeom prst="roundRect">
                <a:avLst>
                  <a:gd name="adj" fmla="val 30204"/>
                </a:avLst>
              </a:prstGeom>
              <a:solidFill>
                <a:srgbClr val="FFFFFF"/>
              </a:solidFill>
              <a:ln w="9525">
                <a:noFill/>
                <a:round/>
                <a:headEnd/>
                <a:tailEnd/>
              </a:ln>
            </p:spPr>
            <p:txBody>
              <a:bodyPr wrap="none" anchor="ctr"/>
              <a:lstStyle/>
              <a:p>
                <a:endParaRPr lang="en-US" sz="2400" i="1">
                  <a:solidFill>
                    <a:srgbClr val="000000"/>
                  </a:solidFill>
                </a:endParaRPr>
              </a:p>
            </p:txBody>
          </p:sp>
          <p:sp>
            <p:nvSpPr>
              <p:cNvPr id="16460" name="AutoShape 61"/>
              <p:cNvSpPr>
                <a:spLocks noChangeArrowheads="1"/>
              </p:cNvSpPr>
              <p:nvPr/>
            </p:nvSpPr>
            <p:spPr bwMode="auto">
              <a:xfrm>
                <a:off x="1030" y="3132"/>
                <a:ext cx="133" cy="2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47 w 21600"/>
                  <a:gd name="T13" fmla="*/ 4487 h 21600"/>
                  <a:gd name="T14" fmla="*/ 17053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FF"/>
              </a:solidFill>
              <a:ln w="9525">
                <a:noFill/>
                <a:miter lim="800000"/>
                <a:headEnd/>
                <a:tailEnd/>
              </a:ln>
            </p:spPr>
            <p:txBody>
              <a:bodyPr wrap="none" anchor="ctr"/>
              <a:lstStyle/>
              <a:p>
                <a:endParaRPr lang="en-US"/>
              </a:p>
            </p:txBody>
          </p:sp>
        </p:grpSp>
      </p:grpSp>
      <p:grpSp>
        <p:nvGrpSpPr>
          <p:cNvPr id="9" name="Group 47"/>
          <p:cNvGrpSpPr>
            <a:grpSpLocks/>
          </p:cNvGrpSpPr>
          <p:nvPr/>
        </p:nvGrpSpPr>
        <p:grpSpPr bwMode="auto">
          <a:xfrm>
            <a:off x="3416300" y="1514475"/>
            <a:ext cx="793750" cy="790575"/>
            <a:chOff x="3416301" y="1755776"/>
            <a:chExt cx="793750" cy="790576"/>
          </a:xfrm>
        </p:grpSpPr>
        <p:grpSp>
          <p:nvGrpSpPr>
            <p:cNvPr id="10" name="Group 17"/>
            <p:cNvGrpSpPr>
              <a:grpSpLocks/>
            </p:cNvGrpSpPr>
            <p:nvPr/>
          </p:nvGrpSpPr>
          <p:grpSpPr bwMode="auto">
            <a:xfrm>
              <a:off x="3416301" y="1755776"/>
              <a:ext cx="793750" cy="790576"/>
              <a:chOff x="602" y="1758"/>
              <a:chExt cx="1716" cy="1711"/>
            </a:xfrm>
          </p:grpSpPr>
          <p:pic>
            <p:nvPicPr>
              <p:cNvPr id="16454" name="Picture 18" descr="circle_shadow"/>
              <p:cNvPicPr>
                <a:picLocks noChangeAspect="1" noChangeArrowheads="1"/>
              </p:cNvPicPr>
              <p:nvPr/>
            </p:nvPicPr>
            <p:blipFill>
              <a:blip r:embed="rId3"/>
              <a:srcRect/>
              <a:stretch>
                <a:fillRect/>
              </a:stretch>
            </p:blipFill>
            <p:spPr bwMode="auto">
              <a:xfrm>
                <a:off x="602" y="1758"/>
                <a:ext cx="1716" cy="1711"/>
              </a:xfrm>
              <a:prstGeom prst="rect">
                <a:avLst/>
              </a:prstGeom>
              <a:noFill/>
              <a:ln w="9525">
                <a:noFill/>
                <a:miter lim="800000"/>
                <a:headEnd/>
                <a:tailEnd/>
              </a:ln>
            </p:spPr>
          </p:pic>
          <p:sp>
            <p:nvSpPr>
              <p:cNvPr id="16455" name="Oval 19"/>
              <p:cNvSpPr>
                <a:spLocks noChangeArrowheads="1"/>
              </p:cNvSpPr>
              <p:nvPr/>
            </p:nvSpPr>
            <p:spPr bwMode="auto">
              <a:xfrm>
                <a:off x="767" y="1904"/>
                <a:ext cx="1386" cy="1386"/>
              </a:xfrm>
              <a:prstGeom prst="ellipse">
                <a:avLst/>
              </a:prstGeom>
              <a:solidFill>
                <a:srgbClr val="FFFFFF"/>
              </a:solidFill>
              <a:ln w="19050">
                <a:solidFill>
                  <a:srgbClr val="38465E"/>
                </a:solidFill>
                <a:round/>
                <a:headEnd/>
                <a:tailEnd/>
              </a:ln>
            </p:spPr>
            <p:txBody>
              <a:bodyPr wrap="none" anchor="ctr"/>
              <a:lstStyle/>
              <a:p>
                <a:endParaRPr lang="en-US" sz="2400" i="1">
                  <a:solidFill>
                    <a:srgbClr val="000000"/>
                  </a:solidFill>
                </a:endParaRPr>
              </a:p>
            </p:txBody>
          </p:sp>
        </p:grpSp>
        <p:sp>
          <p:nvSpPr>
            <p:cNvPr id="16452" name="Oval 31"/>
            <p:cNvSpPr>
              <a:spLocks noChangeArrowheads="1"/>
            </p:cNvSpPr>
            <p:nvPr/>
          </p:nvSpPr>
          <p:spPr bwMode="auto">
            <a:xfrm>
              <a:off x="3498850" y="1827213"/>
              <a:ext cx="628650" cy="628650"/>
            </a:xfrm>
            <a:prstGeom prst="ellipse">
              <a:avLst/>
            </a:prstGeom>
            <a:solidFill>
              <a:srgbClr val="FFFFFF"/>
            </a:solidFill>
            <a:ln w="9525">
              <a:noFill/>
              <a:round/>
              <a:headEnd/>
              <a:tailEnd/>
            </a:ln>
          </p:spPr>
          <p:txBody>
            <a:bodyPr wrap="none" anchor="ctr"/>
            <a:lstStyle/>
            <a:p>
              <a:endParaRPr lang="en-US" sz="2400" i="1">
                <a:solidFill>
                  <a:srgbClr val="000000"/>
                </a:solidFill>
              </a:endParaRPr>
            </a:p>
          </p:txBody>
        </p:sp>
        <p:pic>
          <p:nvPicPr>
            <p:cNvPr id="16453" name="Picture 50" descr="newuserform"/>
            <p:cNvPicPr>
              <a:picLocks noChangeAspect="1" noChangeArrowheads="1"/>
            </p:cNvPicPr>
            <p:nvPr/>
          </p:nvPicPr>
          <p:blipFill>
            <a:blip r:embed="rId4"/>
            <a:srcRect/>
            <a:stretch>
              <a:fillRect/>
            </a:stretch>
          </p:blipFill>
          <p:spPr bwMode="auto">
            <a:xfrm>
              <a:off x="3622675" y="1911350"/>
              <a:ext cx="400050" cy="473075"/>
            </a:xfrm>
            <a:prstGeom prst="rect">
              <a:avLst/>
            </a:prstGeom>
            <a:noFill/>
            <a:ln w="9525">
              <a:noFill/>
              <a:miter lim="800000"/>
              <a:headEnd/>
              <a:tailEnd/>
            </a:ln>
          </p:spPr>
        </p:pic>
      </p:grpSp>
      <p:grpSp>
        <p:nvGrpSpPr>
          <p:cNvPr id="11" name="Group 48"/>
          <p:cNvGrpSpPr>
            <a:grpSpLocks/>
          </p:cNvGrpSpPr>
          <p:nvPr/>
        </p:nvGrpSpPr>
        <p:grpSpPr bwMode="auto">
          <a:xfrm>
            <a:off x="4168775" y="1409700"/>
            <a:ext cx="793750" cy="790575"/>
            <a:chOff x="4168776" y="1651001"/>
            <a:chExt cx="793750" cy="790576"/>
          </a:xfrm>
        </p:grpSpPr>
        <p:grpSp>
          <p:nvGrpSpPr>
            <p:cNvPr id="12" name="Group 26"/>
            <p:cNvGrpSpPr>
              <a:grpSpLocks/>
            </p:cNvGrpSpPr>
            <p:nvPr/>
          </p:nvGrpSpPr>
          <p:grpSpPr bwMode="auto">
            <a:xfrm>
              <a:off x="4168776" y="1651001"/>
              <a:ext cx="793750" cy="790576"/>
              <a:chOff x="602" y="1757"/>
              <a:chExt cx="1716" cy="1710"/>
            </a:xfrm>
          </p:grpSpPr>
          <p:pic>
            <p:nvPicPr>
              <p:cNvPr id="16449" name="Picture 27" descr="circle_shadow"/>
              <p:cNvPicPr>
                <a:picLocks noChangeAspect="1" noChangeArrowheads="1"/>
              </p:cNvPicPr>
              <p:nvPr/>
            </p:nvPicPr>
            <p:blipFill>
              <a:blip r:embed="rId3"/>
              <a:srcRect/>
              <a:stretch>
                <a:fillRect/>
              </a:stretch>
            </p:blipFill>
            <p:spPr bwMode="auto">
              <a:xfrm>
                <a:off x="602" y="1757"/>
                <a:ext cx="1716" cy="1710"/>
              </a:xfrm>
              <a:prstGeom prst="rect">
                <a:avLst/>
              </a:prstGeom>
              <a:noFill/>
              <a:ln w="9525">
                <a:noFill/>
                <a:miter lim="800000"/>
                <a:headEnd/>
                <a:tailEnd/>
              </a:ln>
            </p:spPr>
          </p:pic>
          <p:sp>
            <p:nvSpPr>
              <p:cNvPr id="16450" name="Oval 28"/>
              <p:cNvSpPr>
                <a:spLocks noChangeArrowheads="1"/>
              </p:cNvSpPr>
              <p:nvPr/>
            </p:nvSpPr>
            <p:spPr bwMode="auto">
              <a:xfrm>
                <a:off x="767" y="1904"/>
                <a:ext cx="1386" cy="1386"/>
              </a:xfrm>
              <a:prstGeom prst="ellipse">
                <a:avLst/>
              </a:prstGeom>
              <a:solidFill>
                <a:srgbClr val="FFFFFF"/>
              </a:solidFill>
              <a:ln w="19050">
                <a:solidFill>
                  <a:srgbClr val="38465E"/>
                </a:solidFill>
                <a:round/>
                <a:headEnd/>
                <a:tailEnd/>
              </a:ln>
            </p:spPr>
            <p:txBody>
              <a:bodyPr wrap="none" anchor="ctr"/>
              <a:lstStyle/>
              <a:p>
                <a:endParaRPr lang="en-US" sz="2400" i="1">
                  <a:solidFill>
                    <a:srgbClr val="000000"/>
                  </a:solidFill>
                </a:endParaRPr>
              </a:p>
            </p:txBody>
          </p:sp>
        </p:grpSp>
        <p:sp>
          <p:nvSpPr>
            <p:cNvPr id="16447" name="Oval 32"/>
            <p:cNvSpPr>
              <a:spLocks noChangeArrowheads="1"/>
            </p:cNvSpPr>
            <p:nvPr/>
          </p:nvSpPr>
          <p:spPr bwMode="auto">
            <a:xfrm>
              <a:off x="4251325" y="1724025"/>
              <a:ext cx="628650" cy="628650"/>
            </a:xfrm>
            <a:prstGeom prst="ellipse">
              <a:avLst/>
            </a:prstGeom>
            <a:solidFill>
              <a:srgbClr val="FFFFFF"/>
            </a:solidFill>
            <a:ln w="9525">
              <a:noFill/>
              <a:round/>
              <a:headEnd/>
              <a:tailEnd/>
            </a:ln>
          </p:spPr>
          <p:txBody>
            <a:bodyPr wrap="none" anchor="ctr"/>
            <a:lstStyle/>
            <a:p>
              <a:endParaRPr lang="en-US" sz="2400" i="1">
                <a:solidFill>
                  <a:srgbClr val="000000"/>
                </a:solidFill>
              </a:endParaRPr>
            </a:p>
          </p:txBody>
        </p:sp>
        <p:pic>
          <p:nvPicPr>
            <p:cNvPr id="16448" name="Picture 6" descr="http://www.firstmonday.org/issues/issue6_10/wiggins/google-3oct2001.gif"/>
            <p:cNvPicPr>
              <a:picLocks noChangeAspect="1" noChangeArrowheads="1"/>
            </p:cNvPicPr>
            <p:nvPr/>
          </p:nvPicPr>
          <p:blipFill>
            <a:blip r:embed="rId5"/>
            <a:srcRect l="23102" t="20282" r="25717" b="59531"/>
            <a:stretch>
              <a:fillRect/>
            </a:stretch>
          </p:blipFill>
          <p:spPr bwMode="auto">
            <a:xfrm>
              <a:off x="4294188" y="1936750"/>
              <a:ext cx="550863" cy="214313"/>
            </a:xfrm>
            <a:prstGeom prst="rect">
              <a:avLst/>
            </a:prstGeom>
            <a:noFill/>
            <a:ln w="9525">
              <a:noFill/>
              <a:miter lim="800000"/>
              <a:headEnd/>
              <a:tailEnd/>
            </a:ln>
          </p:spPr>
        </p:pic>
      </p:grpSp>
      <p:grpSp>
        <p:nvGrpSpPr>
          <p:cNvPr id="13" name="Group 46"/>
          <p:cNvGrpSpPr>
            <a:grpSpLocks/>
          </p:cNvGrpSpPr>
          <p:nvPr/>
        </p:nvGrpSpPr>
        <p:grpSpPr bwMode="auto">
          <a:xfrm>
            <a:off x="2682875" y="1800225"/>
            <a:ext cx="793750" cy="790575"/>
            <a:chOff x="2682876" y="2041527"/>
            <a:chExt cx="793750" cy="790575"/>
          </a:xfrm>
        </p:grpSpPr>
        <p:sp>
          <p:nvSpPr>
            <p:cNvPr id="16441" name="Oval 30"/>
            <p:cNvSpPr>
              <a:spLocks noChangeArrowheads="1"/>
            </p:cNvSpPr>
            <p:nvPr/>
          </p:nvSpPr>
          <p:spPr bwMode="auto">
            <a:xfrm>
              <a:off x="2774950" y="2116138"/>
              <a:ext cx="628650" cy="628650"/>
            </a:xfrm>
            <a:prstGeom prst="ellipse">
              <a:avLst/>
            </a:prstGeom>
            <a:solidFill>
              <a:srgbClr val="FFFFFF"/>
            </a:solidFill>
            <a:ln w="9525">
              <a:noFill/>
              <a:round/>
              <a:headEnd/>
              <a:tailEnd/>
            </a:ln>
          </p:spPr>
          <p:txBody>
            <a:bodyPr wrap="none" anchor="ctr"/>
            <a:lstStyle/>
            <a:p>
              <a:endParaRPr lang="en-US" sz="2400" i="1">
                <a:solidFill>
                  <a:srgbClr val="000000"/>
                </a:solidFill>
              </a:endParaRPr>
            </a:p>
          </p:txBody>
        </p:sp>
        <p:grpSp>
          <p:nvGrpSpPr>
            <p:cNvPr id="14" name="Group 38"/>
            <p:cNvGrpSpPr>
              <a:grpSpLocks/>
            </p:cNvGrpSpPr>
            <p:nvPr/>
          </p:nvGrpSpPr>
          <p:grpSpPr bwMode="auto">
            <a:xfrm>
              <a:off x="2682876" y="2041527"/>
              <a:ext cx="793750" cy="790575"/>
              <a:chOff x="602" y="1757"/>
              <a:chExt cx="1716" cy="1710"/>
            </a:xfrm>
          </p:grpSpPr>
          <p:pic>
            <p:nvPicPr>
              <p:cNvPr id="16444" name="Picture 39" descr="circle_shadow"/>
              <p:cNvPicPr>
                <a:picLocks noChangeAspect="1" noChangeArrowheads="1"/>
              </p:cNvPicPr>
              <p:nvPr/>
            </p:nvPicPr>
            <p:blipFill>
              <a:blip r:embed="rId3"/>
              <a:srcRect/>
              <a:stretch>
                <a:fillRect/>
              </a:stretch>
            </p:blipFill>
            <p:spPr bwMode="auto">
              <a:xfrm>
                <a:off x="602" y="1757"/>
                <a:ext cx="1716" cy="1710"/>
              </a:xfrm>
              <a:prstGeom prst="rect">
                <a:avLst/>
              </a:prstGeom>
              <a:noFill/>
              <a:ln w="9525">
                <a:noFill/>
                <a:miter lim="800000"/>
                <a:headEnd/>
                <a:tailEnd/>
              </a:ln>
            </p:spPr>
          </p:pic>
          <p:sp>
            <p:nvSpPr>
              <p:cNvPr id="16445" name="Oval 40"/>
              <p:cNvSpPr>
                <a:spLocks noChangeArrowheads="1"/>
              </p:cNvSpPr>
              <p:nvPr/>
            </p:nvSpPr>
            <p:spPr bwMode="auto">
              <a:xfrm>
                <a:off x="767" y="1904"/>
                <a:ext cx="1386" cy="1386"/>
              </a:xfrm>
              <a:prstGeom prst="ellipse">
                <a:avLst/>
              </a:prstGeom>
              <a:solidFill>
                <a:srgbClr val="FFFFFF"/>
              </a:solidFill>
              <a:ln w="19050">
                <a:solidFill>
                  <a:srgbClr val="38465E"/>
                </a:solidFill>
                <a:round/>
                <a:headEnd/>
                <a:tailEnd/>
              </a:ln>
            </p:spPr>
            <p:txBody>
              <a:bodyPr wrap="none" anchor="ctr"/>
              <a:lstStyle/>
              <a:p>
                <a:endParaRPr lang="en-US" sz="2400" i="1">
                  <a:solidFill>
                    <a:srgbClr val="000000"/>
                  </a:solidFill>
                </a:endParaRPr>
              </a:p>
            </p:txBody>
          </p:sp>
        </p:grpSp>
        <p:pic>
          <p:nvPicPr>
            <p:cNvPr id="16443" name="Picture 46" descr="blogger_logo"/>
            <p:cNvPicPr>
              <a:picLocks noChangeAspect="1" noChangeArrowheads="1"/>
            </p:cNvPicPr>
            <p:nvPr/>
          </p:nvPicPr>
          <p:blipFill>
            <a:blip r:embed="rId6"/>
            <a:srcRect/>
            <a:stretch>
              <a:fillRect/>
            </a:stretch>
          </p:blipFill>
          <p:spPr bwMode="auto">
            <a:xfrm>
              <a:off x="2916238" y="2263775"/>
              <a:ext cx="322263" cy="336550"/>
            </a:xfrm>
            <a:prstGeom prst="rect">
              <a:avLst/>
            </a:prstGeom>
            <a:noFill/>
            <a:ln w="9525">
              <a:noFill/>
              <a:miter lim="800000"/>
              <a:headEnd/>
              <a:tailEnd/>
            </a:ln>
          </p:spPr>
        </p:pic>
      </p:grpSp>
      <p:grpSp>
        <p:nvGrpSpPr>
          <p:cNvPr id="15" name="Group 49"/>
          <p:cNvGrpSpPr>
            <a:grpSpLocks/>
          </p:cNvGrpSpPr>
          <p:nvPr/>
        </p:nvGrpSpPr>
        <p:grpSpPr bwMode="auto">
          <a:xfrm>
            <a:off x="4921250" y="1514475"/>
            <a:ext cx="793750" cy="790575"/>
            <a:chOff x="4921252" y="1755776"/>
            <a:chExt cx="793750" cy="790576"/>
          </a:xfrm>
        </p:grpSpPr>
        <p:grpSp>
          <p:nvGrpSpPr>
            <p:cNvPr id="16" name="Group 20"/>
            <p:cNvGrpSpPr>
              <a:grpSpLocks/>
            </p:cNvGrpSpPr>
            <p:nvPr/>
          </p:nvGrpSpPr>
          <p:grpSpPr bwMode="auto">
            <a:xfrm>
              <a:off x="4921252" y="1755776"/>
              <a:ext cx="793750" cy="790576"/>
              <a:chOff x="602" y="1757"/>
              <a:chExt cx="1716" cy="1710"/>
            </a:xfrm>
          </p:grpSpPr>
          <p:pic>
            <p:nvPicPr>
              <p:cNvPr id="16439" name="Picture 21" descr="circle_shadow"/>
              <p:cNvPicPr>
                <a:picLocks noChangeAspect="1" noChangeArrowheads="1"/>
              </p:cNvPicPr>
              <p:nvPr/>
            </p:nvPicPr>
            <p:blipFill>
              <a:blip r:embed="rId3"/>
              <a:srcRect/>
              <a:stretch>
                <a:fillRect/>
              </a:stretch>
            </p:blipFill>
            <p:spPr bwMode="auto">
              <a:xfrm>
                <a:off x="602" y="1757"/>
                <a:ext cx="1716" cy="1710"/>
              </a:xfrm>
              <a:prstGeom prst="rect">
                <a:avLst/>
              </a:prstGeom>
              <a:noFill/>
              <a:ln w="9525">
                <a:noFill/>
                <a:miter lim="800000"/>
                <a:headEnd/>
                <a:tailEnd/>
              </a:ln>
            </p:spPr>
          </p:pic>
          <p:sp>
            <p:nvSpPr>
              <p:cNvPr id="16440" name="Oval 22"/>
              <p:cNvSpPr>
                <a:spLocks noChangeArrowheads="1"/>
              </p:cNvSpPr>
              <p:nvPr/>
            </p:nvSpPr>
            <p:spPr bwMode="auto">
              <a:xfrm>
                <a:off x="767" y="1904"/>
                <a:ext cx="1386" cy="1386"/>
              </a:xfrm>
              <a:prstGeom prst="ellipse">
                <a:avLst/>
              </a:prstGeom>
              <a:solidFill>
                <a:srgbClr val="FFFFFF"/>
              </a:solidFill>
              <a:ln w="19050">
                <a:solidFill>
                  <a:srgbClr val="38465E"/>
                </a:solidFill>
                <a:round/>
                <a:headEnd/>
                <a:tailEnd/>
              </a:ln>
            </p:spPr>
            <p:txBody>
              <a:bodyPr wrap="none" anchor="ctr"/>
              <a:lstStyle/>
              <a:p>
                <a:endParaRPr lang="en-US" sz="2400" i="1">
                  <a:solidFill>
                    <a:srgbClr val="000000"/>
                  </a:solidFill>
                </a:endParaRPr>
              </a:p>
            </p:txBody>
          </p:sp>
        </p:grpSp>
        <p:sp>
          <p:nvSpPr>
            <p:cNvPr id="16437" name="Oval 33"/>
            <p:cNvSpPr>
              <a:spLocks noChangeArrowheads="1"/>
            </p:cNvSpPr>
            <p:nvPr/>
          </p:nvSpPr>
          <p:spPr bwMode="auto">
            <a:xfrm>
              <a:off x="5002213" y="1830388"/>
              <a:ext cx="628650" cy="628650"/>
            </a:xfrm>
            <a:prstGeom prst="ellipse">
              <a:avLst/>
            </a:prstGeom>
            <a:solidFill>
              <a:srgbClr val="FFFFFF"/>
            </a:solidFill>
            <a:ln w="9525">
              <a:noFill/>
              <a:round/>
              <a:headEnd/>
              <a:tailEnd/>
            </a:ln>
          </p:spPr>
          <p:txBody>
            <a:bodyPr wrap="none" anchor="ctr"/>
            <a:lstStyle/>
            <a:p>
              <a:endParaRPr lang="en-US" sz="2400" i="1">
                <a:solidFill>
                  <a:srgbClr val="000000"/>
                </a:solidFill>
              </a:endParaRPr>
            </a:p>
          </p:txBody>
        </p:sp>
        <p:pic>
          <p:nvPicPr>
            <p:cNvPr id="16438" name="Picture 47" descr="podcast-large_1%5B3%5D"/>
            <p:cNvPicPr>
              <a:picLocks noChangeAspect="1" noChangeArrowheads="1"/>
            </p:cNvPicPr>
            <p:nvPr/>
          </p:nvPicPr>
          <p:blipFill>
            <a:blip r:embed="rId7"/>
            <a:srcRect/>
            <a:stretch>
              <a:fillRect/>
            </a:stretch>
          </p:blipFill>
          <p:spPr bwMode="auto">
            <a:xfrm>
              <a:off x="5108575" y="1925638"/>
              <a:ext cx="419100" cy="428625"/>
            </a:xfrm>
            <a:prstGeom prst="rect">
              <a:avLst/>
            </a:prstGeom>
            <a:noFill/>
            <a:ln w="9525">
              <a:noFill/>
              <a:miter lim="800000"/>
              <a:headEnd/>
              <a:tailEnd/>
            </a:ln>
          </p:spPr>
        </p:pic>
      </p:grpSp>
      <p:grpSp>
        <p:nvGrpSpPr>
          <p:cNvPr id="17" name="Group 50"/>
          <p:cNvGrpSpPr>
            <a:grpSpLocks/>
          </p:cNvGrpSpPr>
          <p:nvPr/>
        </p:nvGrpSpPr>
        <p:grpSpPr bwMode="auto">
          <a:xfrm>
            <a:off x="5607050" y="1800225"/>
            <a:ext cx="793750" cy="790575"/>
            <a:chOff x="5607052" y="2041526"/>
            <a:chExt cx="793750" cy="790576"/>
          </a:xfrm>
        </p:grpSpPr>
        <p:grpSp>
          <p:nvGrpSpPr>
            <p:cNvPr id="18" name="Group 23"/>
            <p:cNvGrpSpPr>
              <a:grpSpLocks/>
            </p:cNvGrpSpPr>
            <p:nvPr/>
          </p:nvGrpSpPr>
          <p:grpSpPr bwMode="auto">
            <a:xfrm>
              <a:off x="5607052" y="2041526"/>
              <a:ext cx="793750" cy="790576"/>
              <a:chOff x="602" y="1757"/>
              <a:chExt cx="1716" cy="1710"/>
            </a:xfrm>
          </p:grpSpPr>
          <p:pic>
            <p:nvPicPr>
              <p:cNvPr id="16434" name="Picture 24" descr="circle_shadow"/>
              <p:cNvPicPr>
                <a:picLocks noChangeAspect="1" noChangeArrowheads="1"/>
              </p:cNvPicPr>
              <p:nvPr/>
            </p:nvPicPr>
            <p:blipFill>
              <a:blip r:embed="rId3"/>
              <a:srcRect/>
              <a:stretch>
                <a:fillRect/>
              </a:stretch>
            </p:blipFill>
            <p:spPr bwMode="auto">
              <a:xfrm>
                <a:off x="602" y="1757"/>
                <a:ext cx="1716" cy="1710"/>
              </a:xfrm>
              <a:prstGeom prst="rect">
                <a:avLst/>
              </a:prstGeom>
              <a:noFill/>
              <a:ln w="9525">
                <a:noFill/>
                <a:miter lim="800000"/>
                <a:headEnd/>
                <a:tailEnd/>
              </a:ln>
            </p:spPr>
          </p:pic>
          <p:sp>
            <p:nvSpPr>
              <p:cNvPr id="16435" name="Oval 25"/>
              <p:cNvSpPr>
                <a:spLocks noChangeArrowheads="1"/>
              </p:cNvSpPr>
              <p:nvPr/>
            </p:nvSpPr>
            <p:spPr bwMode="auto">
              <a:xfrm>
                <a:off x="767" y="1904"/>
                <a:ext cx="1386" cy="1386"/>
              </a:xfrm>
              <a:prstGeom prst="ellipse">
                <a:avLst/>
              </a:prstGeom>
              <a:solidFill>
                <a:srgbClr val="FFFFFF"/>
              </a:solidFill>
              <a:ln w="19050">
                <a:solidFill>
                  <a:srgbClr val="38465E"/>
                </a:solidFill>
                <a:round/>
                <a:headEnd/>
                <a:tailEnd/>
              </a:ln>
            </p:spPr>
            <p:txBody>
              <a:bodyPr wrap="none" anchor="ctr"/>
              <a:lstStyle/>
              <a:p>
                <a:endParaRPr lang="en-US" sz="2400" i="1">
                  <a:solidFill>
                    <a:srgbClr val="000000"/>
                  </a:solidFill>
                </a:endParaRPr>
              </a:p>
            </p:txBody>
          </p:sp>
        </p:grpSp>
        <p:sp>
          <p:nvSpPr>
            <p:cNvPr id="16432" name="Oval 34"/>
            <p:cNvSpPr>
              <a:spLocks noChangeArrowheads="1"/>
            </p:cNvSpPr>
            <p:nvPr/>
          </p:nvSpPr>
          <p:spPr bwMode="auto">
            <a:xfrm>
              <a:off x="5689600" y="2114550"/>
              <a:ext cx="628650" cy="628650"/>
            </a:xfrm>
            <a:prstGeom prst="ellipse">
              <a:avLst/>
            </a:prstGeom>
            <a:solidFill>
              <a:srgbClr val="FFFFFF"/>
            </a:solidFill>
            <a:ln w="9525">
              <a:noFill/>
              <a:round/>
              <a:headEnd/>
              <a:tailEnd/>
            </a:ln>
          </p:spPr>
          <p:txBody>
            <a:bodyPr wrap="none" anchor="ctr"/>
            <a:lstStyle/>
            <a:p>
              <a:endParaRPr lang="en-US" sz="2400" i="1">
                <a:solidFill>
                  <a:srgbClr val="000000"/>
                </a:solidFill>
              </a:endParaRPr>
            </a:p>
          </p:txBody>
        </p:sp>
        <p:pic>
          <p:nvPicPr>
            <p:cNvPr id="16433" name="Picture 170" descr="Email2"/>
            <p:cNvPicPr>
              <a:picLocks noChangeAspect="1" noChangeArrowheads="1"/>
            </p:cNvPicPr>
            <p:nvPr/>
          </p:nvPicPr>
          <p:blipFill>
            <a:blip r:embed="rId8"/>
            <a:srcRect/>
            <a:stretch>
              <a:fillRect/>
            </a:stretch>
          </p:blipFill>
          <p:spPr bwMode="auto">
            <a:xfrm>
              <a:off x="5784850" y="2216150"/>
              <a:ext cx="450850" cy="403225"/>
            </a:xfrm>
            <a:prstGeom prst="rect">
              <a:avLst/>
            </a:prstGeom>
            <a:noFill/>
            <a:ln w="9525">
              <a:noFill/>
              <a:miter lim="800000"/>
              <a:headEnd/>
              <a:tailEnd/>
            </a:ln>
          </p:spPr>
        </p:pic>
      </p:grpSp>
      <p:sp>
        <p:nvSpPr>
          <p:cNvPr id="16397" name="Freeform 29"/>
          <p:cNvSpPr>
            <a:spLocks/>
          </p:cNvSpPr>
          <p:nvPr/>
        </p:nvSpPr>
        <p:spPr bwMode="auto">
          <a:xfrm>
            <a:off x="2974975" y="2206625"/>
            <a:ext cx="3194050" cy="631825"/>
          </a:xfrm>
          <a:custGeom>
            <a:avLst/>
            <a:gdLst>
              <a:gd name="T0" fmla="*/ 2147483647 w 1000"/>
              <a:gd name="T1" fmla="*/ 2147483647 h 198"/>
              <a:gd name="T2" fmla="*/ 2147483647 w 1000"/>
              <a:gd name="T3" fmla="*/ 2147483647 h 198"/>
              <a:gd name="T4" fmla="*/ 2147483647 w 1000"/>
              <a:gd name="T5" fmla="*/ 2147483647 h 198"/>
              <a:gd name="T6" fmla="*/ 2147483647 w 1000"/>
              <a:gd name="T7" fmla="*/ 2147483647 h 198"/>
              <a:gd name="T8" fmla="*/ 2147483647 w 1000"/>
              <a:gd name="T9" fmla="*/ 0 h 198"/>
              <a:gd name="T10" fmla="*/ 0 w 1000"/>
              <a:gd name="T11" fmla="*/ 2147483647 h 198"/>
              <a:gd name="T12" fmla="*/ 2147483647 w 1000"/>
              <a:gd name="T13" fmla="*/ 2147483647 h 198"/>
              <a:gd name="T14" fmla="*/ 0 60000 65536"/>
              <a:gd name="T15" fmla="*/ 0 60000 65536"/>
              <a:gd name="T16" fmla="*/ 0 60000 65536"/>
              <a:gd name="T17" fmla="*/ 0 60000 65536"/>
              <a:gd name="T18" fmla="*/ 0 60000 65536"/>
              <a:gd name="T19" fmla="*/ 0 60000 65536"/>
              <a:gd name="T20" fmla="*/ 0 60000 65536"/>
              <a:gd name="T21" fmla="*/ 0 w 1000"/>
              <a:gd name="T22" fmla="*/ 0 h 198"/>
              <a:gd name="T23" fmla="*/ 1000 w 1000"/>
              <a:gd name="T24" fmla="*/ 198 h 1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0" h="198">
                <a:moveTo>
                  <a:pt x="6" y="198"/>
                </a:moveTo>
                <a:cubicBezTo>
                  <a:pt x="143" y="76"/>
                  <a:pt x="319" y="9"/>
                  <a:pt x="500" y="9"/>
                </a:cubicBezTo>
                <a:cubicBezTo>
                  <a:pt x="681" y="9"/>
                  <a:pt x="857" y="76"/>
                  <a:pt x="994" y="198"/>
                </a:cubicBezTo>
                <a:cubicBezTo>
                  <a:pt x="1000" y="192"/>
                  <a:pt x="1000" y="192"/>
                  <a:pt x="1000" y="192"/>
                </a:cubicBezTo>
                <a:cubicBezTo>
                  <a:pt x="861" y="68"/>
                  <a:pt x="683" y="0"/>
                  <a:pt x="500" y="0"/>
                </a:cubicBezTo>
                <a:cubicBezTo>
                  <a:pt x="317" y="0"/>
                  <a:pt x="139" y="68"/>
                  <a:pt x="0" y="192"/>
                </a:cubicBezTo>
                <a:lnTo>
                  <a:pt x="6" y="198"/>
                </a:lnTo>
                <a:close/>
              </a:path>
            </a:pathLst>
          </a:custGeom>
          <a:gradFill rotWithShape="1">
            <a:gsLst>
              <a:gs pos="0">
                <a:srgbClr val="FFFFFF"/>
              </a:gs>
              <a:gs pos="100000">
                <a:srgbClr val="FFFFFF">
                  <a:alpha val="0"/>
                </a:srgbClr>
              </a:gs>
            </a:gsLst>
            <a:lin ang="5400000" scaled="1"/>
          </a:gradFill>
          <a:ln w="9525">
            <a:noFill/>
            <a:round/>
            <a:headEnd/>
            <a:tailEnd/>
          </a:ln>
        </p:spPr>
        <p:txBody>
          <a:bodyPr/>
          <a:lstStyle/>
          <a:p>
            <a:endParaRPr lang="en-US"/>
          </a:p>
        </p:txBody>
      </p:sp>
      <p:sp>
        <p:nvSpPr>
          <p:cNvPr id="16398" name="Oval 12"/>
          <p:cNvSpPr>
            <a:spLocks noChangeArrowheads="1"/>
          </p:cNvSpPr>
          <p:nvPr/>
        </p:nvSpPr>
        <p:spPr bwMode="auto">
          <a:xfrm>
            <a:off x="3187700" y="3222625"/>
            <a:ext cx="2752725" cy="2752725"/>
          </a:xfrm>
          <a:prstGeom prst="ellipse">
            <a:avLst/>
          </a:prstGeom>
          <a:solidFill>
            <a:srgbClr val="1B2335"/>
          </a:solidFill>
          <a:ln w="63500">
            <a:solidFill>
              <a:srgbClr val="FFFFFF"/>
            </a:solidFill>
            <a:round/>
            <a:headEnd/>
            <a:tailEnd/>
          </a:ln>
        </p:spPr>
        <p:txBody>
          <a:bodyPr wrap="none" anchor="ctr"/>
          <a:lstStyle/>
          <a:p>
            <a:endParaRPr lang="en-US" sz="2400" i="1">
              <a:solidFill>
                <a:srgbClr val="000000"/>
              </a:solidFill>
            </a:endParaRPr>
          </a:p>
        </p:txBody>
      </p:sp>
      <p:sp>
        <p:nvSpPr>
          <p:cNvPr id="94" name="Text Box 37"/>
          <p:cNvSpPr txBox="1">
            <a:spLocks noChangeArrowheads="1"/>
          </p:cNvSpPr>
          <p:nvPr/>
        </p:nvSpPr>
        <p:spPr bwMode="auto">
          <a:xfrm>
            <a:off x="3532188" y="4435475"/>
            <a:ext cx="2090737" cy="581025"/>
          </a:xfrm>
          <a:prstGeom prst="rect">
            <a:avLst/>
          </a:prstGeom>
          <a:noFill/>
          <a:ln w="9525">
            <a:noFill/>
            <a:miter lim="800000"/>
            <a:headEnd/>
            <a:tailEnd/>
          </a:ln>
        </p:spPr>
        <p:txBody>
          <a:bodyPr wrap="none">
            <a:spAutoFit/>
          </a:bodyPr>
          <a:lstStyle/>
          <a:p>
            <a:pPr algn="ctr"/>
            <a:r>
              <a:rPr lang="en-US" sz="1600" i="1">
                <a:solidFill>
                  <a:srgbClr val="FFFFFF"/>
                </a:solidFill>
              </a:rPr>
              <a:t>Responding to offline</a:t>
            </a:r>
          </a:p>
          <a:p>
            <a:pPr algn="ctr"/>
            <a:r>
              <a:rPr lang="en-US" sz="1600" i="1">
                <a:solidFill>
                  <a:srgbClr val="FFFFFF"/>
                </a:solidFill>
              </a:rPr>
              <a:t>Campaigns</a:t>
            </a:r>
          </a:p>
        </p:txBody>
      </p:sp>
      <p:sp>
        <p:nvSpPr>
          <p:cNvPr id="95" name="Text Box 37"/>
          <p:cNvSpPr txBox="1">
            <a:spLocks noChangeArrowheads="1"/>
          </p:cNvSpPr>
          <p:nvPr/>
        </p:nvSpPr>
        <p:spPr bwMode="auto">
          <a:xfrm>
            <a:off x="3700463" y="5422900"/>
            <a:ext cx="1741487" cy="336550"/>
          </a:xfrm>
          <a:prstGeom prst="rect">
            <a:avLst/>
          </a:prstGeom>
          <a:noFill/>
          <a:ln w="9525">
            <a:noFill/>
            <a:miter lim="800000"/>
            <a:headEnd/>
            <a:tailEnd/>
          </a:ln>
        </p:spPr>
        <p:txBody>
          <a:bodyPr wrap="none">
            <a:spAutoFit/>
          </a:bodyPr>
          <a:lstStyle/>
          <a:p>
            <a:pPr algn="ctr"/>
            <a:r>
              <a:rPr lang="en-US" sz="1600" i="1">
                <a:solidFill>
                  <a:srgbClr val="FFFFFF"/>
                </a:solidFill>
              </a:rPr>
              <a:t>Watching a video</a:t>
            </a:r>
          </a:p>
        </p:txBody>
      </p:sp>
      <p:sp>
        <p:nvSpPr>
          <p:cNvPr id="96" name="Text Box 37"/>
          <p:cNvSpPr txBox="1">
            <a:spLocks noChangeArrowheads="1"/>
          </p:cNvSpPr>
          <p:nvPr/>
        </p:nvSpPr>
        <p:spPr bwMode="auto">
          <a:xfrm>
            <a:off x="3552825" y="5060950"/>
            <a:ext cx="2116138" cy="336550"/>
          </a:xfrm>
          <a:prstGeom prst="rect">
            <a:avLst/>
          </a:prstGeom>
          <a:noFill/>
          <a:ln w="9525">
            <a:noFill/>
            <a:miter lim="800000"/>
            <a:headEnd/>
            <a:tailEnd/>
          </a:ln>
        </p:spPr>
        <p:txBody>
          <a:bodyPr wrap="none">
            <a:spAutoFit/>
          </a:bodyPr>
          <a:lstStyle/>
          <a:p>
            <a:pPr algn="ctr"/>
            <a:r>
              <a:rPr lang="en-US" sz="1600" i="1">
                <a:solidFill>
                  <a:srgbClr val="FFFFFF"/>
                </a:solidFill>
              </a:rPr>
              <a:t>Information Requests</a:t>
            </a:r>
          </a:p>
        </p:txBody>
      </p:sp>
      <p:sp>
        <p:nvSpPr>
          <p:cNvPr id="98" name="Text Box 37"/>
          <p:cNvSpPr txBox="1">
            <a:spLocks noChangeArrowheads="1"/>
          </p:cNvSpPr>
          <p:nvPr/>
        </p:nvSpPr>
        <p:spPr bwMode="auto">
          <a:xfrm>
            <a:off x="3738563" y="3379788"/>
            <a:ext cx="1706562" cy="581025"/>
          </a:xfrm>
          <a:prstGeom prst="rect">
            <a:avLst/>
          </a:prstGeom>
          <a:noFill/>
          <a:ln w="9525">
            <a:noFill/>
            <a:miter lim="800000"/>
            <a:headEnd/>
            <a:tailEnd/>
          </a:ln>
        </p:spPr>
        <p:txBody>
          <a:bodyPr wrap="none">
            <a:spAutoFit/>
          </a:bodyPr>
          <a:lstStyle/>
          <a:p>
            <a:pPr algn="ctr"/>
            <a:r>
              <a:rPr lang="en-US" sz="1600" i="1">
                <a:solidFill>
                  <a:srgbClr val="FFFFFF"/>
                </a:solidFill>
              </a:rPr>
              <a:t>Reading your </a:t>
            </a:r>
            <a:br>
              <a:rPr lang="en-US" sz="1600" i="1">
                <a:solidFill>
                  <a:srgbClr val="FFFFFF"/>
                </a:solidFill>
              </a:rPr>
            </a:br>
            <a:r>
              <a:rPr lang="en-US" sz="1600" i="1">
                <a:solidFill>
                  <a:srgbClr val="FFFFFF"/>
                </a:solidFill>
              </a:rPr>
              <a:t>email campaigns</a:t>
            </a:r>
          </a:p>
        </p:txBody>
      </p:sp>
      <p:grpSp>
        <p:nvGrpSpPr>
          <p:cNvPr id="19" name="Group 133"/>
          <p:cNvGrpSpPr>
            <a:grpSpLocks/>
          </p:cNvGrpSpPr>
          <p:nvPr/>
        </p:nvGrpSpPr>
        <p:grpSpPr bwMode="auto">
          <a:xfrm>
            <a:off x="6716713" y="1830388"/>
            <a:ext cx="1984375" cy="3340100"/>
            <a:chOff x="4459" y="2175"/>
            <a:chExt cx="636" cy="1054"/>
          </a:xfrm>
        </p:grpSpPr>
        <p:sp>
          <p:nvSpPr>
            <p:cNvPr id="16420" name="Text Box 84"/>
            <p:cNvSpPr txBox="1">
              <a:spLocks noChangeArrowheads="1"/>
            </p:cNvSpPr>
            <p:nvPr/>
          </p:nvSpPr>
          <p:spPr bwMode="auto">
            <a:xfrm>
              <a:off x="4459" y="2175"/>
              <a:ext cx="517" cy="250"/>
            </a:xfrm>
            <a:prstGeom prst="rect">
              <a:avLst/>
            </a:prstGeom>
            <a:noFill/>
            <a:ln w="9525">
              <a:noFill/>
              <a:miter lim="800000"/>
              <a:headEnd/>
              <a:tailEnd/>
            </a:ln>
          </p:spPr>
          <p:txBody>
            <a:bodyPr wrap="none">
              <a:spAutoFit/>
            </a:bodyPr>
            <a:lstStyle/>
            <a:p>
              <a:pPr algn="ctr"/>
              <a:r>
                <a:rPr lang="en-US" sz="2000" i="1">
                  <a:solidFill>
                    <a:srgbClr val="FFFFFF"/>
                  </a:solidFill>
                </a:rPr>
                <a:t>Sales</a:t>
              </a:r>
            </a:p>
          </p:txBody>
        </p:sp>
        <p:grpSp>
          <p:nvGrpSpPr>
            <p:cNvPr id="20" name="Group 117"/>
            <p:cNvGrpSpPr>
              <a:grpSpLocks/>
            </p:cNvGrpSpPr>
            <p:nvPr/>
          </p:nvGrpSpPr>
          <p:grpSpPr bwMode="auto">
            <a:xfrm>
              <a:off x="4571" y="2445"/>
              <a:ext cx="524" cy="780"/>
              <a:chOff x="323" y="2457"/>
              <a:chExt cx="524" cy="780"/>
            </a:xfrm>
          </p:grpSpPr>
          <p:grpSp>
            <p:nvGrpSpPr>
              <p:cNvPr id="21" name="Group 108"/>
              <p:cNvGrpSpPr>
                <a:grpSpLocks/>
              </p:cNvGrpSpPr>
              <p:nvPr/>
            </p:nvGrpSpPr>
            <p:grpSpPr bwMode="auto">
              <a:xfrm>
                <a:off x="323" y="2457"/>
                <a:ext cx="524" cy="780"/>
                <a:chOff x="282" y="1586"/>
                <a:chExt cx="261" cy="388"/>
              </a:xfrm>
            </p:grpSpPr>
            <p:sp>
              <p:nvSpPr>
                <p:cNvPr id="16426" name="Freeform 109"/>
                <p:cNvSpPr>
                  <a:spLocks/>
                </p:cNvSpPr>
                <p:nvPr/>
              </p:nvSpPr>
              <p:spPr bwMode="auto">
                <a:xfrm>
                  <a:off x="333" y="1884"/>
                  <a:ext cx="210" cy="88"/>
                </a:xfrm>
                <a:custGeom>
                  <a:avLst/>
                  <a:gdLst>
                    <a:gd name="T0" fmla="*/ 39 w 210"/>
                    <a:gd name="T1" fmla="*/ 88 h 88"/>
                    <a:gd name="T2" fmla="*/ 210 w 210"/>
                    <a:gd name="T3" fmla="*/ 0 h 88"/>
                    <a:gd name="T4" fmla="*/ 15 w 210"/>
                    <a:gd name="T5" fmla="*/ 0 h 88"/>
                    <a:gd name="T6" fmla="*/ 0 w 210"/>
                    <a:gd name="T7" fmla="*/ 87 h 88"/>
                    <a:gd name="T8" fmla="*/ 39 w 210"/>
                    <a:gd name="T9" fmla="*/ 88 h 88"/>
                    <a:gd name="T10" fmla="*/ 0 60000 65536"/>
                    <a:gd name="T11" fmla="*/ 0 60000 65536"/>
                    <a:gd name="T12" fmla="*/ 0 60000 65536"/>
                    <a:gd name="T13" fmla="*/ 0 60000 65536"/>
                    <a:gd name="T14" fmla="*/ 0 60000 65536"/>
                    <a:gd name="T15" fmla="*/ 0 w 210"/>
                    <a:gd name="T16" fmla="*/ 0 h 88"/>
                    <a:gd name="T17" fmla="*/ 210 w 210"/>
                    <a:gd name="T18" fmla="*/ 88 h 88"/>
                  </a:gdLst>
                  <a:ahLst/>
                  <a:cxnLst>
                    <a:cxn ang="T10">
                      <a:pos x="T0" y="T1"/>
                    </a:cxn>
                    <a:cxn ang="T11">
                      <a:pos x="T2" y="T3"/>
                    </a:cxn>
                    <a:cxn ang="T12">
                      <a:pos x="T4" y="T5"/>
                    </a:cxn>
                    <a:cxn ang="T13">
                      <a:pos x="T6" y="T7"/>
                    </a:cxn>
                    <a:cxn ang="T14">
                      <a:pos x="T8" y="T9"/>
                    </a:cxn>
                  </a:cxnLst>
                  <a:rect l="T15" t="T16" r="T17" b="T18"/>
                  <a:pathLst>
                    <a:path w="210" h="88">
                      <a:moveTo>
                        <a:pt x="39" y="88"/>
                      </a:moveTo>
                      <a:lnTo>
                        <a:pt x="210" y="0"/>
                      </a:lnTo>
                      <a:lnTo>
                        <a:pt x="15" y="0"/>
                      </a:lnTo>
                      <a:lnTo>
                        <a:pt x="0" y="87"/>
                      </a:lnTo>
                      <a:lnTo>
                        <a:pt x="39" y="88"/>
                      </a:lnTo>
                      <a:close/>
                    </a:path>
                  </a:pathLst>
                </a:custGeom>
                <a:gradFill rotWithShape="1">
                  <a:gsLst>
                    <a:gs pos="0">
                      <a:srgbClr val="000000">
                        <a:alpha val="0"/>
                      </a:srgbClr>
                    </a:gs>
                    <a:gs pos="100000">
                      <a:srgbClr val="000000">
                        <a:alpha val="51999"/>
                      </a:srgbClr>
                    </a:gs>
                  </a:gsLst>
                  <a:lin ang="5400000" scaled="1"/>
                </a:gradFill>
                <a:ln w="9525">
                  <a:noFill/>
                  <a:round/>
                  <a:headEnd/>
                  <a:tailEnd/>
                </a:ln>
              </p:spPr>
              <p:txBody>
                <a:bodyPr/>
                <a:lstStyle/>
                <a:p>
                  <a:endParaRPr lang="en-US"/>
                </a:p>
              </p:txBody>
            </p:sp>
            <p:grpSp>
              <p:nvGrpSpPr>
                <p:cNvPr id="22" name="Group 110"/>
                <p:cNvGrpSpPr>
                  <a:grpSpLocks/>
                </p:cNvGrpSpPr>
                <p:nvPr/>
              </p:nvGrpSpPr>
              <p:grpSpPr bwMode="auto">
                <a:xfrm>
                  <a:off x="282" y="1586"/>
                  <a:ext cx="136" cy="388"/>
                  <a:chOff x="1002" y="2793"/>
                  <a:chExt cx="190" cy="546"/>
                </a:xfrm>
              </p:grpSpPr>
              <p:sp>
                <p:nvSpPr>
                  <p:cNvPr id="16428" name="Oval 111"/>
                  <p:cNvSpPr>
                    <a:spLocks noChangeArrowheads="1"/>
                  </p:cNvSpPr>
                  <p:nvPr/>
                </p:nvSpPr>
                <p:spPr bwMode="auto">
                  <a:xfrm>
                    <a:off x="1030" y="2793"/>
                    <a:ext cx="134" cy="134"/>
                  </a:xfrm>
                  <a:prstGeom prst="ellipse">
                    <a:avLst/>
                  </a:prstGeom>
                  <a:solidFill>
                    <a:srgbClr val="FFFFFF"/>
                  </a:solidFill>
                  <a:ln w="9525">
                    <a:noFill/>
                    <a:round/>
                    <a:headEnd/>
                    <a:tailEnd/>
                  </a:ln>
                </p:spPr>
                <p:txBody>
                  <a:bodyPr wrap="none" anchor="ctr"/>
                  <a:lstStyle/>
                  <a:p>
                    <a:endParaRPr lang="en-US" sz="2400" i="1">
                      <a:solidFill>
                        <a:srgbClr val="000000"/>
                      </a:solidFill>
                    </a:endParaRPr>
                  </a:p>
                </p:txBody>
              </p:sp>
              <p:sp>
                <p:nvSpPr>
                  <p:cNvPr id="16429" name="AutoShape 112"/>
                  <p:cNvSpPr>
                    <a:spLocks noChangeArrowheads="1"/>
                  </p:cNvSpPr>
                  <p:nvPr/>
                </p:nvSpPr>
                <p:spPr bwMode="auto">
                  <a:xfrm>
                    <a:off x="1002" y="2944"/>
                    <a:ext cx="190" cy="228"/>
                  </a:xfrm>
                  <a:prstGeom prst="roundRect">
                    <a:avLst>
                      <a:gd name="adj" fmla="val 30204"/>
                    </a:avLst>
                  </a:prstGeom>
                  <a:solidFill>
                    <a:srgbClr val="FFFFFF"/>
                  </a:solidFill>
                  <a:ln w="9525">
                    <a:noFill/>
                    <a:round/>
                    <a:headEnd/>
                    <a:tailEnd/>
                  </a:ln>
                </p:spPr>
                <p:txBody>
                  <a:bodyPr wrap="none" anchor="ctr"/>
                  <a:lstStyle/>
                  <a:p>
                    <a:endParaRPr lang="en-US" sz="2400" i="1">
                      <a:solidFill>
                        <a:srgbClr val="000000"/>
                      </a:solidFill>
                    </a:endParaRPr>
                  </a:p>
                </p:txBody>
              </p:sp>
              <p:sp>
                <p:nvSpPr>
                  <p:cNvPr id="16430" name="AutoShape 113"/>
                  <p:cNvSpPr>
                    <a:spLocks noChangeArrowheads="1"/>
                  </p:cNvSpPr>
                  <p:nvPr/>
                </p:nvSpPr>
                <p:spPr bwMode="auto">
                  <a:xfrm>
                    <a:off x="1030" y="3132"/>
                    <a:ext cx="133" cy="2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47 w 21600"/>
                      <a:gd name="T13" fmla="*/ 4487 h 21600"/>
                      <a:gd name="T14" fmla="*/ 17053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FF"/>
                  </a:solidFill>
                  <a:ln w="9525">
                    <a:noFill/>
                    <a:miter lim="800000"/>
                    <a:headEnd/>
                    <a:tailEnd/>
                  </a:ln>
                </p:spPr>
                <p:txBody>
                  <a:bodyPr wrap="none" anchor="ctr"/>
                  <a:lstStyle/>
                  <a:p>
                    <a:endParaRPr lang="en-US"/>
                  </a:p>
                </p:txBody>
              </p:sp>
            </p:grpSp>
          </p:grpSp>
          <p:sp>
            <p:nvSpPr>
              <p:cNvPr id="16423" name="AutoShape 114"/>
              <p:cNvSpPr>
                <a:spLocks noChangeArrowheads="1"/>
              </p:cNvSpPr>
              <p:nvPr/>
            </p:nvSpPr>
            <p:spPr bwMode="auto">
              <a:xfrm>
                <a:off x="424" y="2692"/>
                <a:ext cx="68" cy="5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629 h 21600"/>
                  <a:gd name="T14" fmla="*/ 17153 w 21600"/>
                  <a:gd name="T15" fmla="*/ 16971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7084A8"/>
              </a:solidFill>
              <a:ln w="9525">
                <a:noFill/>
                <a:miter lim="800000"/>
                <a:headEnd/>
                <a:tailEnd/>
              </a:ln>
            </p:spPr>
            <p:txBody>
              <a:bodyPr wrap="none" anchor="ctr"/>
              <a:lstStyle/>
              <a:p>
                <a:endParaRPr lang="en-US"/>
              </a:p>
            </p:txBody>
          </p:sp>
          <p:sp>
            <p:nvSpPr>
              <p:cNvPr id="16424" name="AutoShape 115"/>
              <p:cNvSpPr>
                <a:spLocks noChangeArrowheads="1"/>
              </p:cNvSpPr>
              <p:nvPr/>
            </p:nvSpPr>
            <p:spPr bwMode="auto">
              <a:xfrm flipV="1">
                <a:off x="424" y="2754"/>
                <a:ext cx="68" cy="13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39 h 21600"/>
                  <a:gd name="T14" fmla="*/ 17153 w 21600"/>
                  <a:gd name="T15" fmla="*/ 17061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7084A8"/>
              </a:solidFill>
              <a:ln w="9525">
                <a:noFill/>
                <a:miter lim="800000"/>
                <a:headEnd/>
                <a:tailEnd/>
              </a:ln>
            </p:spPr>
            <p:txBody>
              <a:bodyPr wrap="none" anchor="ctr"/>
              <a:lstStyle/>
              <a:p>
                <a:endParaRPr lang="en-US"/>
              </a:p>
            </p:txBody>
          </p:sp>
          <p:sp>
            <p:nvSpPr>
              <p:cNvPr id="16425" name="AutoShape 116"/>
              <p:cNvSpPr>
                <a:spLocks noChangeArrowheads="1"/>
              </p:cNvSpPr>
              <p:nvPr/>
            </p:nvSpPr>
            <p:spPr bwMode="auto">
              <a:xfrm>
                <a:off x="424" y="2890"/>
                <a:ext cx="68" cy="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306 w 21600"/>
                  <a:gd name="T13" fmla="*/ 7043 h 21600"/>
                  <a:gd name="T14" fmla="*/ 14294 w 21600"/>
                  <a:gd name="T15" fmla="*/ 14557 h 21600"/>
                </a:gdLst>
                <a:ahLst/>
                <a:cxnLst>
                  <a:cxn ang="T8">
                    <a:pos x="T0" y="T1"/>
                  </a:cxn>
                  <a:cxn ang="T9">
                    <a:pos x="T2" y="T3"/>
                  </a:cxn>
                  <a:cxn ang="T10">
                    <a:pos x="T4" y="T5"/>
                  </a:cxn>
                  <a:cxn ang="T11">
                    <a:pos x="T6" y="T7"/>
                  </a:cxn>
                </a:cxnLst>
                <a:rect l="T12" t="T13" r="T14" b="T15"/>
                <a:pathLst>
                  <a:path w="21600" h="21600">
                    <a:moveTo>
                      <a:pt x="0" y="0"/>
                    </a:moveTo>
                    <a:lnTo>
                      <a:pt x="10800" y="21600"/>
                    </a:lnTo>
                    <a:lnTo>
                      <a:pt x="21600" y="0"/>
                    </a:lnTo>
                    <a:close/>
                  </a:path>
                </a:pathLst>
              </a:custGeom>
              <a:solidFill>
                <a:srgbClr val="7084A8"/>
              </a:solidFill>
              <a:ln w="9525">
                <a:noFill/>
                <a:miter lim="800000"/>
                <a:headEnd/>
                <a:tailEnd/>
              </a:ln>
            </p:spPr>
            <p:txBody>
              <a:bodyPr wrap="none" anchor="ctr"/>
              <a:lstStyle/>
              <a:p>
                <a:endParaRPr lang="en-US"/>
              </a:p>
            </p:txBody>
          </p:sp>
        </p:grpSp>
      </p:grpSp>
      <p:grpSp>
        <p:nvGrpSpPr>
          <p:cNvPr id="23" name="Group 132"/>
          <p:cNvGrpSpPr>
            <a:grpSpLocks/>
          </p:cNvGrpSpPr>
          <p:nvPr/>
        </p:nvGrpSpPr>
        <p:grpSpPr bwMode="auto">
          <a:xfrm>
            <a:off x="509588" y="1820863"/>
            <a:ext cx="2452687" cy="3357562"/>
            <a:chOff x="671" y="2184"/>
            <a:chExt cx="818" cy="1045"/>
          </a:xfrm>
        </p:grpSpPr>
        <p:sp>
          <p:nvSpPr>
            <p:cNvPr id="16406" name="Text Box 78"/>
            <p:cNvSpPr txBox="1">
              <a:spLocks noChangeArrowheads="1"/>
            </p:cNvSpPr>
            <p:nvPr/>
          </p:nvSpPr>
          <p:spPr bwMode="auto">
            <a:xfrm>
              <a:off x="671" y="2184"/>
              <a:ext cx="818" cy="250"/>
            </a:xfrm>
            <a:prstGeom prst="rect">
              <a:avLst/>
            </a:prstGeom>
            <a:noFill/>
            <a:ln w="9525">
              <a:noFill/>
              <a:miter lim="800000"/>
              <a:headEnd/>
              <a:tailEnd/>
            </a:ln>
          </p:spPr>
          <p:txBody>
            <a:bodyPr wrap="none">
              <a:spAutoFit/>
            </a:bodyPr>
            <a:lstStyle/>
            <a:p>
              <a:pPr algn="ctr"/>
              <a:r>
                <a:rPr lang="en-US" sz="2000" i="1">
                  <a:solidFill>
                    <a:srgbClr val="FFFFFF"/>
                  </a:solidFill>
                </a:rPr>
                <a:t>Marketing</a:t>
              </a:r>
            </a:p>
          </p:txBody>
        </p:sp>
        <p:grpSp>
          <p:nvGrpSpPr>
            <p:cNvPr id="24" name="Group 129"/>
            <p:cNvGrpSpPr>
              <a:grpSpLocks/>
            </p:cNvGrpSpPr>
            <p:nvPr/>
          </p:nvGrpSpPr>
          <p:grpSpPr bwMode="auto">
            <a:xfrm>
              <a:off x="905" y="2445"/>
              <a:ext cx="524" cy="780"/>
              <a:chOff x="905" y="2445"/>
              <a:chExt cx="524" cy="780"/>
            </a:xfrm>
          </p:grpSpPr>
          <p:grpSp>
            <p:nvGrpSpPr>
              <p:cNvPr id="25" name="Group 107"/>
              <p:cNvGrpSpPr>
                <a:grpSpLocks/>
              </p:cNvGrpSpPr>
              <p:nvPr/>
            </p:nvGrpSpPr>
            <p:grpSpPr bwMode="auto">
              <a:xfrm>
                <a:off x="905" y="2445"/>
                <a:ext cx="524" cy="780"/>
                <a:chOff x="282" y="1586"/>
                <a:chExt cx="261" cy="388"/>
              </a:xfrm>
            </p:grpSpPr>
            <p:sp>
              <p:nvSpPr>
                <p:cNvPr id="16415" name="Freeform 102"/>
                <p:cNvSpPr>
                  <a:spLocks/>
                </p:cNvSpPr>
                <p:nvPr/>
              </p:nvSpPr>
              <p:spPr bwMode="auto">
                <a:xfrm>
                  <a:off x="333" y="1884"/>
                  <a:ext cx="210" cy="88"/>
                </a:xfrm>
                <a:custGeom>
                  <a:avLst/>
                  <a:gdLst>
                    <a:gd name="T0" fmla="*/ 39 w 210"/>
                    <a:gd name="T1" fmla="*/ 88 h 88"/>
                    <a:gd name="T2" fmla="*/ 210 w 210"/>
                    <a:gd name="T3" fmla="*/ 0 h 88"/>
                    <a:gd name="T4" fmla="*/ 15 w 210"/>
                    <a:gd name="T5" fmla="*/ 0 h 88"/>
                    <a:gd name="T6" fmla="*/ 0 w 210"/>
                    <a:gd name="T7" fmla="*/ 87 h 88"/>
                    <a:gd name="T8" fmla="*/ 39 w 210"/>
                    <a:gd name="T9" fmla="*/ 88 h 88"/>
                    <a:gd name="T10" fmla="*/ 0 60000 65536"/>
                    <a:gd name="T11" fmla="*/ 0 60000 65536"/>
                    <a:gd name="T12" fmla="*/ 0 60000 65536"/>
                    <a:gd name="T13" fmla="*/ 0 60000 65536"/>
                    <a:gd name="T14" fmla="*/ 0 60000 65536"/>
                    <a:gd name="T15" fmla="*/ 0 w 210"/>
                    <a:gd name="T16" fmla="*/ 0 h 88"/>
                    <a:gd name="T17" fmla="*/ 210 w 210"/>
                    <a:gd name="T18" fmla="*/ 88 h 88"/>
                  </a:gdLst>
                  <a:ahLst/>
                  <a:cxnLst>
                    <a:cxn ang="T10">
                      <a:pos x="T0" y="T1"/>
                    </a:cxn>
                    <a:cxn ang="T11">
                      <a:pos x="T2" y="T3"/>
                    </a:cxn>
                    <a:cxn ang="T12">
                      <a:pos x="T4" y="T5"/>
                    </a:cxn>
                    <a:cxn ang="T13">
                      <a:pos x="T6" y="T7"/>
                    </a:cxn>
                    <a:cxn ang="T14">
                      <a:pos x="T8" y="T9"/>
                    </a:cxn>
                  </a:cxnLst>
                  <a:rect l="T15" t="T16" r="T17" b="T18"/>
                  <a:pathLst>
                    <a:path w="210" h="88">
                      <a:moveTo>
                        <a:pt x="39" y="88"/>
                      </a:moveTo>
                      <a:lnTo>
                        <a:pt x="210" y="0"/>
                      </a:lnTo>
                      <a:lnTo>
                        <a:pt x="15" y="0"/>
                      </a:lnTo>
                      <a:lnTo>
                        <a:pt x="0" y="87"/>
                      </a:lnTo>
                      <a:lnTo>
                        <a:pt x="39" y="88"/>
                      </a:lnTo>
                      <a:close/>
                    </a:path>
                  </a:pathLst>
                </a:custGeom>
                <a:gradFill rotWithShape="1">
                  <a:gsLst>
                    <a:gs pos="0">
                      <a:srgbClr val="000000">
                        <a:alpha val="0"/>
                      </a:srgbClr>
                    </a:gs>
                    <a:gs pos="100000">
                      <a:srgbClr val="000000">
                        <a:alpha val="51999"/>
                      </a:srgbClr>
                    </a:gs>
                  </a:gsLst>
                  <a:lin ang="5400000" scaled="1"/>
                </a:gradFill>
                <a:ln w="9525">
                  <a:noFill/>
                  <a:round/>
                  <a:headEnd/>
                  <a:tailEnd/>
                </a:ln>
              </p:spPr>
              <p:txBody>
                <a:bodyPr/>
                <a:lstStyle/>
                <a:p>
                  <a:endParaRPr lang="en-US"/>
                </a:p>
              </p:txBody>
            </p:sp>
            <p:grpSp>
              <p:nvGrpSpPr>
                <p:cNvPr id="26" name="Group 103"/>
                <p:cNvGrpSpPr>
                  <a:grpSpLocks/>
                </p:cNvGrpSpPr>
                <p:nvPr/>
              </p:nvGrpSpPr>
              <p:grpSpPr bwMode="auto">
                <a:xfrm>
                  <a:off x="282" y="1586"/>
                  <a:ext cx="136" cy="388"/>
                  <a:chOff x="1002" y="2793"/>
                  <a:chExt cx="190" cy="546"/>
                </a:xfrm>
              </p:grpSpPr>
              <p:sp>
                <p:nvSpPr>
                  <p:cNvPr id="16417" name="Oval 104"/>
                  <p:cNvSpPr>
                    <a:spLocks noChangeArrowheads="1"/>
                  </p:cNvSpPr>
                  <p:nvPr/>
                </p:nvSpPr>
                <p:spPr bwMode="auto">
                  <a:xfrm>
                    <a:off x="1030" y="2793"/>
                    <a:ext cx="134" cy="134"/>
                  </a:xfrm>
                  <a:prstGeom prst="ellipse">
                    <a:avLst/>
                  </a:prstGeom>
                  <a:solidFill>
                    <a:srgbClr val="FFFFFF"/>
                  </a:solidFill>
                  <a:ln w="9525">
                    <a:noFill/>
                    <a:round/>
                    <a:headEnd/>
                    <a:tailEnd/>
                  </a:ln>
                </p:spPr>
                <p:txBody>
                  <a:bodyPr wrap="none" anchor="ctr"/>
                  <a:lstStyle/>
                  <a:p>
                    <a:endParaRPr lang="en-US" sz="2400" i="1">
                      <a:solidFill>
                        <a:srgbClr val="000000"/>
                      </a:solidFill>
                    </a:endParaRPr>
                  </a:p>
                </p:txBody>
              </p:sp>
              <p:sp>
                <p:nvSpPr>
                  <p:cNvPr id="16418" name="AutoShape 105"/>
                  <p:cNvSpPr>
                    <a:spLocks noChangeArrowheads="1"/>
                  </p:cNvSpPr>
                  <p:nvPr/>
                </p:nvSpPr>
                <p:spPr bwMode="auto">
                  <a:xfrm>
                    <a:off x="1002" y="2944"/>
                    <a:ext cx="190" cy="228"/>
                  </a:xfrm>
                  <a:prstGeom prst="roundRect">
                    <a:avLst>
                      <a:gd name="adj" fmla="val 30204"/>
                    </a:avLst>
                  </a:prstGeom>
                  <a:solidFill>
                    <a:srgbClr val="FFFFFF"/>
                  </a:solidFill>
                  <a:ln w="9525">
                    <a:noFill/>
                    <a:round/>
                    <a:headEnd/>
                    <a:tailEnd/>
                  </a:ln>
                </p:spPr>
                <p:txBody>
                  <a:bodyPr wrap="none" anchor="ctr"/>
                  <a:lstStyle/>
                  <a:p>
                    <a:endParaRPr lang="en-US" sz="2400" i="1">
                      <a:solidFill>
                        <a:srgbClr val="000000"/>
                      </a:solidFill>
                    </a:endParaRPr>
                  </a:p>
                </p:txBody>
              </p:sp>
              <p:sp>
                <p:nvSpPr>
                  <p:cNvPr id="16419" name="AutoShape 106"/>
                  <p:cNvSpPr>
                    <a:spLocks noChangeArrowheads="1"/>
                  </p:cNvSpPr>
                  <p:nvPr/>
                </p:nvSpPr>
                <p:spPr bwMode="auto">
                  <a:xfrm>
                    <a:off x="1030" y="3132"/>
                    <a:ext cx="133" cy="2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47 w 21600"/>
                      <a:gd name="T13" fmla="*/ 4487 h 21600"/>
                      <a:gd name="T14" fmla="*/ 17053 w 21600"/>
                      <a:gd name="T15" fmla="*/ 1711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FF"/>
                  </a:solidFill>
                  <a:ln w="9525">
                    <a:noFill/>
                    <a:miter lim="800000"/>
                    <a:headEnd/>
                    <a:tailEnd/>
                  </a:ln>
                </p:spPr>
                <p:txBody>
                  <a:bodyPr wrap="none" anchor="ctr"/>
                  <a:lstStyle/>
                  <a:p>
                    <a:endParaRPr lang="en-US"/>
                  </a:p>
                </p:txBody>
              </p:sp>
            </p:grpSp>
          </p:grpSp>
          <p:grpSp>
            <p:nvGrpSpPr>
              <p:cNvPr id="27" name="Group 128"/>
              <p:cNvGrpSpPr>
                <a:grpSpLocks/>
              </p:cNvGrpSpPr>
              <p:nvPr/>
            </p:nvGrpSpPr>
            <p:grpSpPr bwMode="auto">
              <a:xfrm>
                <a:off x="1056" y="2771"/>
                <a:ext cx="210" cy="276"/>
                <a:chOff x="1080" y="2766"/>
                <a:chExt cx="210" cy="276"/>
              </a:xfrm>
            </p:grpSpPr>
            <p:sp>
              <p:nvSpPr>
                <p:cNvPr id="16410" name="AutoShape 123"/>
                <p:cNvSpPr>
                  <a:spLocks noChangeArrowheads="1"/>
                </p:cNvSpPr>
                <p:nvPr/>
              </p:nvSpPr>
              <p:spPr bwMode="auto">
                <a:xfrm>
                  <a:off x="1080" y="2766"/>
                  <a:ext cx="210" cy="276"/>
                </a:xfrm>
                <a:prstGeom prst="roundRect">
                  <a:avLst>
                    <a:gd name="adj" fmla="val 10954"/>
                  </a:avLst>
                </a:prstGeom>
                <a:solidFill>
                  <a:srgbClr val="7084A8"/>
                </a:solidFill>
                <a:ln w="25400">
                  <a:solidFill>
                    <a:srgbClr val="FFFFFF"/>
                  </a:solidFill>
                  <a:round/>
                  <a:headEnd/>
                  <a:tailEnd/>
                </a:ln>
              </p:spPr>
              <p:txBody>
                <a:bodyPr wrap="none" anchor="ctr"/>
                <a:lstStyle/>
                <a:p>
                  <a:endParaRPr lang="en-US" sz="2400" i="1">
                    <a:solidFill>
                      <a:srgbClr val="000000"/>
                    </a:solidFill>
                  </a:endParaRPr>
                </a:p>
              </p:txBody>
            </p:sp>
            <p:sp>
              <p:nvSpPr>
                <p:cNvPr id="16411" name="Line 124"/>
                <p:cNvSpPr>
                  <a:spLocks noChangeShapeType="1"/>
                </p:cNvSpPr>
                <p:nvPr/>
              </p:nvSpPr>
              <p:spPr bwMode="auto">
                <a:xfrm>
                  <a:off x="1128" y="2826"/>
                  <a:ext cx="114" cy="0"/>
                </a:xfrm>
                <a:prstGeom prst="line">
                  <a:avLst/>
                </a:prstGeom>
                <a:noFill/>
                <a:ln w="25400">
                  <a:solidFill>
                    <a:srgbClr val="FFFFFF"/>
                  </a:solidFill>
                  <a:round/>
                  <a:headEnd/>
                  <a:tailEnd/>
                </a:ln>
              </p:spPr>
              <p:txBody>
                <a:bodyPr/>
                <a:lstStyle/>
                <a:p>
                  <a:endParaRPr lang="en-US"/>
                </a:p>
              </p:txBody>
            </p:sp>
            <p:sp>
              <p:nvSpPr>
                <p:cNvPr id="16412" name="Line 125"/>
                <p:cNvSpPr>
                  <a:spLocks noChangeShapeType="1"/>
                </p:cNvSpPr>
                <p:nvPr/>
              </p:nvSpPr>
              <p:spPr bwMode="auto">
                <a:xfrm>
                  <a:off x="1128" y="2878"/>
                  <a:ext cx="114" cy="0"/>
                </a:xfrm>
                <a:prstGeom prst="line">
                  <a:avLst/>
                </a:prstGeom>
                <a:noFill/>
                <a:ln w="25400">
                  <a:solidFill>
                    <a:srgbClr val="FFFFFF"/>
                  </a:solidFill>
                  <a:round/>
                  <a:headEnd/>
                  <a:tailEnd/>
                </a:ln>
              </p:spPr>
              <p:txBody>
                <a:bodyPr/>
                <a:lstStyle/>
                <a:p>
                  <a:endParaRPr lang="en-US"/>
                </a:p>
              </p:txBody>
            </p:sp>
            <p:sp>
              <p:nvSpPr>
                <p:cNvPr id="16413" name="Line 126"/>
                <p:cNvSpPr>
                  <a:spLocks noChangeShapeType="1"/>
                </p:cNvSpPr>
                <p:nvPr/>
              </p:nvSpPr>
              <p:spPr bwMode="auto">
                <a:xfrm>
                  <a:off x="1128" y="2930"/>
                  <a:ext cx="114" cy="0"/>
                </a:xfrm>
                <a:prstGeom prst="line">
                  <a:avLst/>
                </a:prstGeom>
                <a:noFill/>
                <a:ln w="25400">
                  <a:solidFill>
                    <a:srgbClr val="FFFFFF"/>
                  </a:solidFill>
                  <a:round/>
                  <a:headEnd/>
                  <a:tailEnd/>
                </a:ln>
              </p:spPr>
              <p:txBody>
                <a:bodyPr/>
                <a:lstStyle/>
                <a:p>
                  <a:endParaRPr lang="en-US"/>
                </a:p>
              </p:txBody>
            </p:sp>
            <p:sp>
              <p:nvSpPr>
                <p:cNvPr id="16414" name="Line 127"/>
                <p:cNvSpPr>
                  <a:spLocks noChangeShapeType="1"/>
                </p:cNvSpPr>
                <p:nvPr/>
              </p:nvSpPr>
              <p:spPr bwMode="auto">
                <a:xfrm>
                  <a:off x="1128" y="2982"/>
                  <a:ext cx="114" cy="0"/>
                </a:xfrm>
                <a:prstGeom prst="line">
                  <a:avLst/>
                </a:prstGeom>
                <a:noFill/>
                <a:ln w="25400">
                  <a:solidFill>
                    <a:srgbClr val="FFFFFF"/>
                  </a:solidFill>
                  <a:round/>
                  <a:headEnd/>
                  <a:tailEnd/>
                </a:ln>
              </p:spPr>
              <p:txBody>
                <a:bodyPr/>
                <a:lstStyle/>
                <a:p>
                  <a:endParaRPr lang="en-US"/>
                </a:p>
              </p:txBody>
            </p:sp>
          </p:grpSp>
        </p:grpSp>
      </p:grpSp>
      <p:sp>
        <p:nvSpPr>
          <p:cNvPr id="3" name="Text Box 37"/>
          <p:cNvSpPr txBox="1">
            <a:spLocks noChangeArrowheads="1"/>
          </p:cNvSpPr>
          <p:nvPr/>
        </p:nvSpPr>
        <p:spPr bwMode="auto">
          <a:xfrm>
            <a:off x="3643313" y="4025900"/>
            <a:ext cx="1920875" cy="336550"/>
          </a:xfrm>
          <a:prstGeom prst="rect">
            <a:avLst/>
          </a:prstGeom>
          <a:noFill/>
          <a:ln w="9525">
            <a:noFill/>
            <a:miter lim="800000"/>
            <a:headEnd/>
            <a:tailEnd/>
          </a:ln>
        </p:spPr>
        <p:txBody>
          <a:bodyPr wrap="none">
            <a:spAutoFit/>
          </a:bodyPr>
          <a:lstStyle/>
          <a:p>
            <a:pPr algn="ctr"/>
            <a:r>
              <a:rPr lang="en-US" sz="1600" i="1">
                <a:solidFill>
                  <a:srgbClr val="FFFFFF"/>
                </a:solidFill>
              </a:rPr>
              <a:t>Visiting the website</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anim calcmode="lin" valueType="num">
                                      <p:cBhvr additive="base">
                                        <p:cTn id="7" dur="500" fill="hold"/>
                                        <p:tgtEl>
                                          <p:spTgt spid="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4"/>
                                        </p:tgtEl>
                                        <p:attrNameLst>
                                          <p:attrName>style.visibility</p:attrName>
                                        </p:attrNameLst>
                                      </p:cBhvr>
                                      <p:to>
                                        <p:strVal val="visible"/>
                                      </p:to>
                                    </p:set>
                                    <p:anim calcmode="lin" valueType="num">
                                      <p:cBhvr additive="base">
                                        <p:cTn id="19" dur="500" fill="hold"/>
                                        <p:tgtEl>
                                          <p:spTgt spid="94"/>
                                        </p:tgtEl>
                                        <p:attrNameLst>
                                          <p:attrName>ppt_x</p:attrName>
                                        </p:attrNameLst>
                                      </p:cBhvr>
                                      <p:tavLst>
                                        <p:tav tm="0">
                                          <p:val>
                                            <p:strVal val="#ppt_x"/>
                                          </p:val>
                                        </p:tav>
                                        <p:tav tm="100000">
                                          <p:val>
                                            <p:strVal val="#ppt_x"/>
                                          </p:val>
                                        </p:tav>
                                      </p:tavLst>
                                    </p:anim>
                                    <p:anim calcmode="lin" valueType="num">
                                      <p:cBhvr additive="base">
                                        <p:cTn id="20"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6"/>
                                        </p:tgtEl>
                                        <p:attrNameLst>
                                          <p:attrName>style.visibility</p:attrName>
                                        </p:attrNameLst>
                                      </p:cBhvr>
                                      <p:to>
                                        <p:strVal val="visible"/>
                                      </p:to>
                                    </p:set>
                                    <p:anim calcmode="lin" valueType="num">
                                      <p:cBhvr additive="base">
                                        <p:cTn id="25" dur="500" fill="hold"/>
                                        <p:tgtEl>
                                          <p:spTgt spid="96"/>
                                        </p:tgtEl>
                                        <p:attrNameLst>
                                          <p:attrName>ppt_x</p:attrName>
                                        </p:attrNameLst>
                                      </p:cBhvr>
                                      <p:tavLst>
                                        <p:tav tm="0">
                                          <p:val>
                                            <p:strVal val="#ppt_x"/>
                                          </p:val>
                                        </p:tav>
                                        <p:tav tm="100000">
                                          <p:val>
                                            <p:strVal val="#ppt_x"/>
                                          </p:val>
                                        </p:tav>
                                      </p:tavLst>
                                    </p:anim>
                                    <p:anim calcmode="lin" valueType="num">
                                      <p:cBhvr additive="base">
                                        <p:cTn id="26"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5"/>
                                        </p:tgtEl>
                                        <p:attrNameLst>
                                          <p:attrName>style.visibility</p:attrName>
                                        </p:attrNameLst>
                                      </p:cBhvr>
                                      <p:to>
                                        <p:strVal val="visible"/>
                                      </p:to>
                                    </p:set>
                                    <p:anim calcmode="lin" valueType="num">
                                      <p:cBhvr additive="base">
                                        <p:cTn id="31" dur="500" fill="hold"/>
                                        <p:tgtEl>
                                          <p:spTgt spid="95"/>
                                        </p:tgtEl>
                                        <p:attrNameLst>
                                          <p:attrName>ppt_x</p:attrName>
                                        </p:attrNameLst>
                                      </p:cBhvr>
                                      <p:tavLst>
                                        <p:tav tm="0">
                                          <p:val>
                                            <p:strVal val="#ppt_x"/>
                                          </p:val>
                                        </p:tav>
                                        <p:tav tm="100000">
                                          <p:val>
                                            <p:strVal val="#ppt_x"/>
                                          </p:val>
                                        </p:tav>
                                      </p:tavLst>
                                    </p:anim>
                                    <p:anim calcmode="lin" valueType="num">
                                      <p:cBhvr additive="base">
                                        <p:cTn id="32"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p:bldP spid="96"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0"/>
          <p:cNvSpPr>
            <a:spLocks noChangeArrowheads="1"/>
          </p:cNvSpPr>
          <p:nvPr/>
        </p:nvSpPr>
        <p:spPr bwMode="auto">
          <a:xfrm>
            <a:off x="4067175" y="549275"/>
            <a:ext cx="1296988" cy="1079500"/>
          </a:xfrm>
          <a:prstGeom prst="rect">
            <a:avLst/>
          </a:prstGeom>
          <a:solidFill>
            <a:schemeClr val="bg1"/>
          </a:solidFill>
          <a:ln w="9525">
            <a:noFill/>
            <a:miter lim="800000"/>
            <a:headEnd/>
            <a:tailEnd/>
          </a:ln>
        </p:spPr>
        <p:txBody>
          <a:bodyPr wrap="none" anchor="ctr"/>
          <a:lstStyle/>
          <a:p>
            <a:endParaRPr lang="en-US">
              <a:latin typeface="Verdana" pitchFamily="34" charset="0"/>
            </a:endParaRPr>
          </a:p>
        </p:txBody>
      </p:sp>
      <p:graphicFrame>
        <p:nvGraphicFramePr>
          <p:cNvPr id="53" name="Diagram 52"/>
          <p:cNvGraphicFramePr/>
          <p:nvPr/>
        </p:nvGraphicFramePr>
        <p:xfrm>
          <a:off x="732435" y="342318"/>
          <a:ext cx="8059158" cy="57569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9"/>
          <p:cNvGrpSpPr>
            <a:grpSpLocks/>
          </p:cNvGrpSpPr>
          <p:nvPr/>
        </p:nvGrpSpPr>
        <p:grpSpPr bwMode="auto">
          <a:xfrm>
            <a:off x="336550" y="873125"/>
            <a:ext cx="8718550" cy="4791075"/>
            <a:chOff x="212" y="550"/>
            <a:chExt cx="5492" cy="3018"/>
          </a:xfrm>
        </p:grpSpPr>
        <p:sp>
          <p:nvSpPr>
            <p:cNvPr id="55" name="Rounded Rectangle 54"/>
            <p:cNvSpPr/>
            <p:nvPr/>
          </p:nvSpPr>
          <p:spPr>
            <a:xfrm>
              <a:off x="212" y="2560"/>
              <a:ext cx="2043" cy="1008"/>
            </a:xfrm>
            <a:prstGeom prst="roundRect">
              <a:avLst/>
            </a:prstGeom>
            <a:solidFill>
              <a:schemeClr val="bg1"/>
            </a:solidFill>
            <a:ln w="50800" cap="flat" cmpd="sng" algn="ctr">
              <a:solidFill>
                <a:schemeClr val="tx1">
                  <a:lumMod val="75000"/>
                  <a:lumOff val="25000"/>
                </a:schemeClr>
              </a:solidFill>
              <a:prstDash val="solid"/>
              <a:round/>
              <a:headEnd type="none" w="med" len="med"/>
              <a:tailEnd type="none" w="med" len="med"/>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a:solidFill>
                  <a:srgbClr val="FFFFFF"/>
                </a:solidFill>
                <a:ea typeface="ＭＳ Ｐゴシック" pitchFamily="-65" charset="-128"/>
              </a:endParaRPr>
            </a:p>
          </p:txBody>
        </p:sp>
        <p:sp>
          <p:nvSpPr>
            <p:cNvPr id="2" name="Rounded Rectangle 54"/>
            <p:cNvSpPr/>
            <p:nvPr/>
          </p:nvSpPr>
          <p:spPr>
            <a:xfrm>
              <a:off x="3660" y="2560"/>
              <a:ext cx="2043" cy="1008"/>
            </a:xfrm>
            <a:prstGeom prst="roundRect">
              <a:avLst/>
            </a:prstGeom>
            <a:solidFill>
              <a:schemeClr val="bg1"/>
            </a:solidFill>
            <a:ln w="50800" cap="flat" cmpd="sng" algn="ctr">
              <a:solidFill>
                <a:schemeClr val="tx1">
                  <a:lumMod val="75000"/>
                  <a:lumOff val="25000"/>
                </a:schemeClr>
              </a:solidFill>
              <a:prstDash val="solid"/>
              <a:round/>
              <a:headEnd type="none" w="med" len="med"/>
              <a:tailEnd type="none" w="med" len="med"/>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a:solidFill>
                  <a:srgbClr val="FFFFFF"/>
                </a:solidFill>
                <a:ea typeface="ＭＳ Ｐゴシック" pitchFamily="-65" charset="-128"/>
              </a:endParaRPr>
            </a:p>
          </p:txBody>
        </p:sp>
        <p:sp>
          <p:nvSpPr>
            <p:cNvPr id="3" name="Rounded Rectangle 54"/>
            <p:cNvSpPr/>
            <p:nvPr/>
          </p:nvSpPr>
          <p:spPr>
            <a:xfrm>
              <a:off x="212" y="564"/>
              <a:ext cx="2043" cy="1008"/>
            </a:xfrm>
            <a:prstGeom prst="roundRect">
              <a:avLst/>
            </a:prstGeom>
            <a:solidFill>
              <a:schemeClr val="bg1"/>
            </a:solidFill>
            <a:ln w="50800" cap="flat" cmpd="sng" algn="ctr">
              <a:solidFill>
                <a:schemeClr val="tx1">
                  <a:lumMod val="75000"/>
                  <a:lumOff val="25000"/>
                </a:schemeClr>
              </a:solidFill>
              <a:prstDash val="solid"/>
              <a:round/>
              <a:headEnd type="none" w="med" len="med"/>
              <a:tailEnd type="none" w="med" len="med"/>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a:solidFill>
                  <a:srgbClr val="FFFFFF"/>
                </a:solidFill>
                <a:ea typeface="ＭＳ Ｐゴシック" pitchFamily="-65" charset="-128"/>
              </a:endParaRPr>
            </a:p>
          </p:txBody>
        </p:sp>
        <p:sp>
          <p:nvSpPr>
            <p:cNvPr id="27" name="Oval 72"/>
            <p:cNvSpPr>
              <a:spLocks noChangeArrowheads="1"/>
            </p:cNvSpPr>
            <p:nvPr/>
          </p:nvSpPr>
          <p:spPr bwMode="auto">
            <a:xfrm>
              <a:off x="2262" y="1359"/>
              <a:ext cx="1423" cy="1387"/>
            </a:xfrm>
            <a:prstGeom prst="ellipse">
              <a:avLst/>
            </a:prstGeom>
            <a:solidFill>
              <a:schemeClr val="tx1">
                <a:lumMod val="75000"/>
              </a:schemeClr>
            </a:solidFill>
            <a:ln w="25400">
              <a:noFill/>
              <a:round/>
              <a:headEnd/>
              <a:tailEnd/>
            </a:ln>
            <a:scene3d>
              <a:camera prst="orthographicFront"/>
              <a:lightRig rig="morning" dir="t"/>
            </a:scene3d>
            <a:sp3d extrusionH="6350" contourW="12700" prstMaterial="metal">
              <a:bevelT/>
              <a:contourClr>
                <a:schemeClr val="accent1">
                  <a:lumMod val="50000"/>
                </a:schemeClr>
              </a:contourClr>
            </a:sp3d>
          </p:spPr>
          <p:txBody>
            <a:bodyPr wrap="none" anchor="ctr"/>
            <a:lstStyle/>
            <a:p>
              <a:pPr defTabSz="457200" fontAlgn="auto">
                <a:spcBef>
                  <a:spcPts val="0"/>
                </a:spcBef>
                <a:spcAft>
                  <a:spcPts val="0"/>
                </a:spcAft>
                <a:defRPr/>
              </a:pPr>
              <a:endParaRPr lang="en-US" sz="2400" i="1">
                <a:solidFill>
                  <a:srgbClr val="000000"/>
                </a:solidFill>
                <a:latin typeface="Arial" charset="0"/>
                <a:ea typeface="ＭＳ Ｐゴシック" charset="-128"/>
              </a:endParaRPr>
            </a:p>
          </p:txBody>
        </p:sp>
        <p:sp>
          <p:nvSpPr>
            <p:cNvPr id="17424" name="Text Box 73"/>
            <p:cNvSpPr txBox="1">
              <a:spLocks noChangeArrowheads="1"/>
            </p:cNvSpPr>
            <p:nvPr/>
          </p:nvSpPr>
          <p:spPr bwMode="auto">
            <a:xfrm>
              <a:off x="2255" y="1665"/>
              <a:ext cx="1443" cy="756"/>
            </a:xfrm>
            <a:prstGeom prst="rect">
              <a:avLst/>
            </a:prstGeom>
            <a:noFill/>
            <a:ln w="9525">
              <a:noFill/>
              <a:miter lim="800000"/>
              <a:headEnd/>
              <a:tailEnd/>
            </a:ln>
          </p:spPr>
          <p:txBody>
            <a:bodyPr>
              <a:spAutoFit/>
            </a:bodyPr>
            <a:lstStyle/>
            <a:p>
              <a:pPr algn="ctr" defTabSz="457200"/>
              <a:r>
                <a:rPr lang="en-US" sz="2400">
                  <a:solidFill>
                    <a:srgbClr val="FFFFFF"/>
                  </a:solidFill>
                  <a:latin typeface="Franklin Gothic Medium" pitchFamily="34" charset="0"/>
                  <a:ea typeface="ＭＳ Ｐゴシック"/>
                  <a:cs typeface="ＭＳ Ｐゴシック"/>
                </a:rPr>
                <a:t>High</a:t>
              </a:r>
            </a:p>
            <a:p>
              <a:pPr algn="ctr" defTabSz="457200"/>
              <a:r>
                <a:rPr lang="en-US" sz="2400">
                  <a:solidFill>
                    <a:srgbClr val="FFFFFF"/>
                  </a:solidFill>
                  <a:latin typeface="Franklin Gothic Medium" pitchFamily="34" charset="0"/>
                  <a:ea typeface="ＭＳ Ｐゴシック"/>
                  <a:cs typeface="ＭＳ Ｐゴシック"/>
                </a:rPr>
                <a:t>Quality</a:t>
              </a:r>
            </a:p>
            <a:p>
              <a:pPr algn="ctr" defTabSz="457200"/>
              <a:r>
                <a:rPr lang="en-US" sz="2400">
                  <a:solidFill>
                    <a:srgbClr val="FFFFFF"/>
                  </a:solidFill>
                  <a:latin typeface="Franklin Gothic Medium" pitchFamily="34" charset="0"/>
                  <a:ea typeface="ＭＳ Ｐゴシック"/>
                  <a:cs typeface="ＭＳ Ｐゴシック"/>
                </a:rPr>
                <a:t>Data</a:t>
              </a:r>
            </a:p>
          </p:txBody>
        </p:sp>
        <p:sp>
          <p:nvSpPr>
            <p:cNvPr id="4" name="Rounded Rectangle 54"/>
            <p:cNvSpPr/>
            <p:nvPr/>
          </p:nvSpPr>
          <p:spPr>
            <a:xfrm>
              <a:off x="3660" y="550"/>
              <a:ext cx="2043" cy="1008"/>
            </a:xfrm>
            <a:prstGeom prst="roundRect">
              <a:avLst/>
            </a:prstGeom>
            <a:solidFill>
              <a:schemeClr val="bg1"/>
            </a:solidFill>
            <a:ln w="50800" cap="flat" cmpd="sng" algn="ctr">
              <a:solidFill>
                <a:schemeClr val="tx1">
                  <a:lumMod val="75000"/>
                  <a:lumOff val="25000"/>
                </a:schemeClr>
              </a:solidFill>
              <a:prstDash val="solid"/>
              <a:round/>
              <a:headEnd type="none" w="med" len="med"/>
              <a:tailEnd type="none" w="med" len="med"/>
            </a:ln>
            <a:scene3d>
              <a:camera prst="orthographicFront"/>
              <a:lightRig rig="threePt" dir="t"/>
            </a:scene3d>
            <a:sp3d>
              <a:bevelT/>
              <a:bevelB/>
            </a:sp3d>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a:solidFill>
                  <a:srgbClr val="FFFFFF"/>
                </a:solidFill>
                <a:ea typeface="ＭＳ Ｐゴシック" pitchFamily="-65" charset="-128"/>
              </a:endParaRPr>
            </a:p>
          </p:txBody>
        </p:sp>
        <p:sp>
          <p:nvSpPr>
            <p:cNvPr id="17428" name="Rectangle 8"/>
            <p:cNvSpPr>
              <a:spLocks noChangeArrowheads="1"/>
            </p:cNvSpPr>
            <p:nvPr/>
          </p:nvSpPr>
          <p:spPr bwMode="auto">
            <a:xfrm>
              <a:off x="3658" y="563"/>
              <a:ext cx="2046" cy="257"/>
            </a:xfrm>
            <a:prstGeom prst="rect">
              <a:avLst/>
            </a:prstGeom>
            <a:noFill/>
            <a:ln w="9525">
              <a:noFill/>
              <a:miter lim="800000"/>
              <a:headEnd/>
              <a:tailEnd/>
            </a:ln>
          </p:spPr>
          <p:txBody>
            <a:bodyPr/>
            <a:lstStyle/>
            <a:p>
              <a:pPr marL="114300" indent="-114300" algn="ctr" defTabSz="457200">
                <a:spcBef>
                  <a:spcPct val="20000"/>
                </a:spcBef>
              </a:pPr>
              <a:r>
                <a:rPr lang="en-US" sz="1700">
                  <a:solidFill>
                    <a:srgbClr val="000000"/>
                  </a:solidFill>
                  <a:latin typeface="Franklin Gothic Medium" pitchFamily="34" charset="0"/>
                  <a:ea typeface="ＭＳ Ｐゴシック"/>
                  <a:cs typeface="ＭＳ Ｐゴシック"/>
                </a:rPr>
                <a:t>Campaign Management</a:t>
              </a:r>
            </a:p>
            <a:p>
              <a:pPr marL="114300" indent="-114300" algn="ctr" defTabSz="457200">
                <a:spcBef>
                  <a:spcPct val="20000"/>
                </a:spcBef>
              </a:pPr>
              <a:endParaRPr lang="en-US" sz="1600" b="1">
                <a:solidFill>
                  <a:srgbClr val="000000"/>
                </a:solidFill>
                <a:latin typeface="Verdana" pitchFamily="34" charset="0"/>
                <a:ea typeface="ＭＳ Ｐゴシック"/>
                <a:cs typeface="ＭＳ Ｐゴシック"/>
              </a:endParaRPr>
            </a:p>
          </p:txBody>
        </p:sp>
        <p:sp>
          <p:nvSpPr>
            <p:cNvPr id="17429" name="Text Box 19"/>
            <p:cNvSpPr txBox="1">
              <a:spLocks noChangeArrowheads="1"/>
            </p:cNvSpPr>
            <p:nvPr/>
          </p:nvSpPr>
          <p:spPr bwMode="auto">
            <a:xfrm>
              <a:off x="3678" y="758"/>
              <a:ext cx="2026" cy="737"/>
            </a:xfrm>
            <a:prstGeom prst="rect">
              <a:avLst/>
            </a:prstGeom>
            <a:noFill/>
            <a:ln w="9525">
              <a:noFill/>
              <a:miter lim="800000"/>
              <a:headEnd/>
              <a:tailEnd/>
            </a:ln>
          </p:spPr>
          <p:txBody>
            <a:bodyPr>
              <a:spAutoFit/>
            </a:bodyPr>
            <a:lstStyle/>
            <a:p>
              <a:pPr marL="231775" indent="-231775" defTabSz="457200">
                <a:buFont typeface="Wingdings" pitchFamily="2" charset="2"/>
                <a:buChar char="ü"/>
              </a:pPr>
              <a:r>
                <a:rPr lang="en-US" sz="1400" dirty="0">
                  <a:solidFill>
                    <a:schemeClr val="accent4">
                      <a:lumMod val="75000"/>
                    </a:schemeClr>
                  </a:solidFill>
                  <a:latin typeface="Franklin Gothic Medium" pitchFamily="34" charset="0"/>
                  <a:ea typeface="ＭＳ Ｐゴシック"/>
                  <a:cs typeface="Times New Roman" pitchFamily="18" charset="0"/>
                </a:rPr>
                <a:t>Batch &amp; Blast Communication</a:t>
              </a:r>
            </a:p>
            <a:p>
              <a:pPr marL="231775" indent="-231775" defTabSz="457200">
                <a:buFont typeface="Wingdings" pitchFamily="2" charset="2"/>
                <a:buChar char="ü"/>
              </a:pPr>
              <a:r>
                <a:rPr lang="en-US" sz="1400" dirty="0">
                  <a:solidFill>
                    <a:schemeClr val="accent4">
                      <a:lumMod val="75000"/>
                    </a:schemeClr>
                  </a:solidFill>
                  <a:latin typeface="Franklin Gothic Medium" pitchFamily="34" charset="0"/>
                  <a:ea typeface="ＭＳ Ｐゴシック"/>
                  <a:cs typeface="Times New Roman" pitchFamily="18" charset="0"/>
                </a:rPr>
                <a:t>Segmentation Marketing</a:t>
              </a:r>
            </a:p>
            <a:p>
              <a:pPr marL="231775" indent="-231775" defTabSz="457200">
                <a:buFont typeface="Wingdings" pitchFamily="2" charset="2"/>
                <a:buChar char="ü"/>
              </a:pPr>
              <a:r>
                <a:rPr lang="en-US" sz="1400" dirty="0">
                  <a:solidFill>
                    <a:schemeClr val="accent4">
                      <a:lumMod val="75000"/>
                    </a:schemeClr>
                  </a:solidFill>
                  <a:latin typeface="Franklin Gothic Medium" pitchFamily="34" charset="0"/>
                  <a:ea typeface="ＭＳ Ｐゴシック"/>
                  <a:cs typeface="Times New Roman" pitchFamily="18" charset="0"/>
                </a:rPr>
                <a:t>Event-triggered Marketing</a:t>
              </a:r>
            </a:p>
            <a:p>
              <a:pPr marL="231775" indent="-231775" defTabSz="457200">
                <a:buFont typeface="Wingdings" pitchFamily="2" charset="2"/>
                <a:buChar char="ü"/>
              </a:pPr>
              <a:r>
                <a:rPr lang="en-US" sz="1400" dirty="0">
                  <a:solidFill>
                    <a:schemeClr val="accent4">
                      <a:lumMod val="75000"/>
                    </a:schemeClr>
                  </a:solidFill>
                  <a:latin typeface="Franklin Gothic Medium" pitchFamily="34" charset="0"/>
                  <a:ea typeface="ＭＳ Ｐゴシック"/>
                  <a:cs typeface="Times New Roman" pitchFamily="18" charset="0"/>
                </a:rPr>
                <a:t>One-to-one Personalization</a:t>
              </a:r>
            </a:p>
            <a:p>
              <a:pPr marL="231775" indent="-231775" defTabSz="457200">
                <a:buFont typeface="Wingdings" pitchFamily="2" charset="2"/>
                <a:buChar char="ü"/>
              </a:pPr>
              <a:r>
                <a:rPr lang="en-US" sz="1400" dirty="0">
                  <a:solidFill>
                    <a:schemeClr val="accent4">
                      <a:lumMod val="75000"/>
                    </a:schemeClr>
                  </a:solidFill>
                  <a:latin typeface="Franklin Gothic Medium" pitchFamily="34" charset="0"/>
                  <a:ea typeface="ＭＳ Ｐゴシック"/>
                  <a:cs typeface="Times New Roman" pitchFamily="18" charset="0"/>
                </a:rPr>
                <a:t>Real-time, Multi-channel Marketing</a:t>
              </a:r>
            </a:p>
          </p:txBody>
        </p:sp>
        <p:pic>
          <p:nvPicPr>
            <p:cNvPr id="17430" name="Picture 19" descr="LeadNurturing"/>
            <p:cNvPicPr>
              <a:picLocks noChangeAspect="1" noChangeArrowheads="1"/>
            </p:cNvPicPr>
            <p:nvPr/>
          </p:nvPicPr>
          <p:blipFill>
            <a:blip r:embed="rId8">
              <a:clrChange>
                <a:clrFrom>
                  <a:srgbClr val="FDFDFD"/>
                </a:clrFrom>
                <a:clrTo>
                  <a:srgbClr val="FDFDFD">
                    <a:alpha val="0"/>
                  </a:srgbClr>
                </a:clrTo>
              </a:clrChange>
            </a:blip>
            <a:srcRect/>
            <a:stretch>
              <a:fillRect/>
            </a:stretch>
          </p:blipFill>
          <p:spPr bwMode="auto">
            <a:xfrm>
              <a:off x="5164" y="955"/>
              <a:ext cx="478" cy="343"/>
            </a:xfrm>
            <a:prstGeom prst="rect">
              <a:avLst/>
            </a:prstGeom>
            <a:noFill/>
            <a:ln w="9525">
              <a:noFill/>
              <a:miter lim="800000"/>
              <a:headEnd/>
              <a:tailEnd/>
            </a:ln>
          </p:spPr>
        </p:pic>
        <p:sp>
          <p:nvSpPr>
            <p:cNvPr id="17431" name="Text Box 12"/>
            <p:cNvSpPr txBox="1">
              <a:spLocks noChangeArrowheads="1"/>
            </p:cNvSpPr>
            <p:nvPr/>
          </p:nvSpPr>
          <p:spPr bwMode="auto">
            <a:xfrm>
              <a:off x="249" y="2815"/>
              <a:ext cx="1872" cy="601"/>
            </a:xfrm>
            <a:prstGeom prst="rect">
              <a:avLst/>
            </a:prstGeom>
            <a:noFill/>
            <a:ln w="9525">
              <a:noFill/>
              <a:miter lim="800000"/>
              <a:headEnd/>
              <a:tailEnd/>
            </a:ln>
          </p:spPr>
          <p:txBody>
            <a:bodyPr>
              <a:spAutoFit/>
            </a:bodyPr>
            <a:lstStyle/>
            <a:p>
              <a:pPr marL="231775" indent="-231775" defTabSz="457200">
                <a:buFont typeface="Wingdings" pitchFamily="2" charset="2"/>
                <a:buChar char="ü"/>
              </a:pPr>
              <a:r>
                <a:rPr lang="en-US" sz="1400" dirty="0">
                  <a:solidFill>
                    <a:schemeClr val="accent4">
                      <a:lumMod val="75000"/>
                    </a:schemeClr>
                  </a:solidFill>
                  <a:latin typeface="Franklin Gothic Medium" pitchFamily="34" charset="0"/>
                  <a:ea typeface="ＭＳ Ｐゴシック"/>
                  <a:cs typeface="Times New Roman" pitchFamily="18" charset="0"/>
                </a:rPr>
                <a:t>Tactical Metrics</a:t>
              </a:r>
            </a:p>
            <a:p>
              <a:pPr marL="231775" indent="-231775" defTabSz="457200">
                <a:buFont typeface="Wingdings" pitchFamily="2" charset="2"/>
                <a:buChar char="ü"/>
              </a:pPr>
              <a:r>
                <a:rPr lang="en-US" sz="1400" dirty="0">
                  <a:solidFill>
                    <a:schemeClr val="accent4">
                      <a:lumMod val="75000"/>
                    </a:schemeClr>
                  </a:solidFill>
                  <a:latin typeface="Franklin Gothic Medium" pitchFamily="34" charset="0"/>
                  <a:ea typeface="ＭＳ Ｐゴシック"/>
                  <a:cs typeface="Times New Roman" pitchFamily="18" charset="0"/>
                </a:rPr>
                <a:t>Segment Analysis</a:t>
              </a:r>
            </a:p>
            <a:p>
              <a:pPr marL="231775" indent="-231775" defTabSz="457200">
                <a:buFont typeface="Wingdings" pitchFamily="2" charset="2"/>
                <a:buChar char="ü"/>
              </a:pPr>
              <a:r>
                <a:rPr lang="en-US" sz="1400" dirty="0">
                  <a:solidFill>
                    <a:schemeClr val="accent4">
                      <a:lumMod val="75000"/>
                    </a:schemeClr>
                  </a:solidFill>
                  <a:latin typeface="Franklin Gothic Medium" pitchFamily="34" charset="0"/>
                  <a:ea typeface="ＭＳ Ｐゴシック"/>
                  <a:cs typeface="Times New Roman" pitchFamily="18" charset="0"/>
                </a:rPr>
                <a:t>Conversion Metrics</a:t>
              </a:r>
            </a:p>
            <a:p>
              <a:pPr marL="231775" indent="-231775" defTabSz="457200">
                <a:buFont typeface="Wingdings" pitchFamily="2" charset="2"/>
                <a:buChar char="ü"/>
              </a:pPr>
              <a:r>
                <a:rPr lang="en-US" sz="1400" dirty="0">
                  <a:solidFill>
                    <a:schemeClr val="accent4">
                      <a:lumMod val="75000"/>
                    </a:schemeClr>
                  </a:solidFill>
                  <a:latin typeface="Franklin Gothic Medium" pitchFamily="34" charset="0"/>
                  <a:ea typeface="ＭＳ Ｐゴシック"/>
                  <a:cs typeface="Times New Roman" pitchFamily="18" charset="0"/>
                </a:rPr>
                <a:t>Pipeline and Influenced Revenue</a:t>
              </a:r>
            </a:p>
          </p:txBody>
        </p:sp>
        <p:sp>
          <p:nvSpPr>
            <p:cNvPr id="17432" name="Rectangle 13"/>
            <p:cNvSpPr>
              <a:spLocks noChangeArrowheads="1"/>
            </p:cNvSpPr>
            <p:nvPr/>
          </p:nvSpPr>
          <p:spPr bwMode="auto">
            <a:xfrm>
              <a:off x="281" y="2557"/>
              <a:ext cx="1984" cy="259"/>
            </a:xfrm>
            <a:prstGeom prst="rect">
              <a:avLst/>
            </a:prstGeom>
            <a:noFill/>
            <a:ln w="9525">
              <a:noFill/>
              <a:miter lim="800000"/>
              <a:headEnd/>
              <a:tailEnd/>
            </a:ln>
          </p:spPr>
          <p:txBody>
            <a:bodyPr/>
            <a:lstStyle/>
            <a:p>
              <a:pPr algn="ctr" defTabSz="457200">
                <a:spcBef>
                  <a:spcPct val="20000"/>
                </a:spcBef>
              </a:pPr>
              <a:r>
                <a:rPr lang="en-US" sz="1700">
                  <a:solidFill>
                    <a:srgbClr val="000000"/>
                  </a:solidFill>
                  <a:latin typeface="Franklin Gothic Medium" pitchFamily="34" charset="0"/>
                  <a:ea typeface="ＭＳ Ｐゴシック"/>
                  <a:cs typeface="ＭＳ Ｐゴシック"/>
                </a:rPr>
                <a:t>Marketing Effectiveness</a:t>
              </a:r>
            </a:p>
            <a:p>
              <a:pPr algn="ctr" defTabSz="457200">
                <a:spcBef>
                  <a:spcPct val="20000"/>
                </a:spcBef>
              </a:pPr>
              <a:endParaRPr lang="en-US" sz="1700">
                <a:solidFill>
                  <a:srgbClr val="000000"/>
                </a:solidFill>
                <a:latin typeface="Franklin Gothic Medium" pitchFamily="34" charset="0"/>
                <a:ea typeface="ＭＳ Ｐゴシック"/>
                <a:cs typeface="ＭＳ Ｐゴシック"/>
              </a:endParaRPr>
            </a:p>
          </p:txBody>
        </p:sp>
        <p:pic>
          <p:nvPicPr>
            <p:cNvPr id="17433" name="Picture 30" descr="Analysis-Visibility"/>
            <p:cNvPicPr>
              <a:picLocks noChangeAspect="1" noChangeArrowheads="1"/>
            </p:cNvPicPr>
            <p:nvPr/>
          </p:nvPicPr>
          <p:blipFill>
            <a:blip r:embed="rId9"/>
            <a:srcRect/>
            <a:stretch>
              <a:fillRect/>
            </a:stretch>
          </p:blipFill>
          <p:spPr bwMode="auto">
            <a:xfrm>
              <a:off x="1458" y="2845"/>
              <a:ext cx="587" cy="359"/>
            </a:xfrm>
            <a:prstGeom prst="rect">
              <a:avLst/>
            </a:prstGeom>
            <a:noFill/>
            <a:ln w="9525">
              <a:noFill/>
              <a:miter lim="800000"/>
              <a:headEnd/>
              <a:tailEnd/>
            </a:ln>
          </p:spPr>
        </p:pic>
        <p:sp>
          <p:nvSpPr>
            <p:cNvPr id="17434" name="Rectangle 4"/>
            <p:cNvSpPr>
              <a:spLocks noChangeArrowheads="1"/>
            </p:cNvSpPr>
            <p:nvPr/>
          </p:nvSpPr>
          <p:spPr bwMode="auto">
            <a:xfrm>
              <a:off x="267" y="575"/>
              <a:ext cx="2007" cy="256"/>
            </a:xfrm>
            <a:prstGeom prst="rect">
              <a:avLst/>
            </a:prstGeom>
            <a:noFill/>
            <a:ln w="9525">
              <a:noFill/>
              <a:miter lim="800000"/>
              <a:headEnd/>
              <a:tailEnd/>
            </a:ln>
          </p:spPr>
          <p:txBody>
            <a:bodyPr/>
            <a:lstStyle/>
            <a:p>
              <a:pPr marL="114300" indent="-114300" algn="ctr" defTabSz="457200">
                <a:lnSpc>
                  <a:spcPct val="80000"/>
                </a:lnSpc>
                <a:spcBef>
                  <a:spcPct val="20000"/>
                </a:spcBef>
              </a:pPr>
              <a:r>
                <a:rPr lang="en-US" sz="1700">
                  <a:solidFill>
                    <a:srgbClr val="000000"/>
                  </a:solidFill>
                  <a:latin typeface="Franklin Gothic Medium" pitchFamily="34" charset="0"/>
                  <a:ea typeface="ＭＳ Ｐゴシック"/>
                  <a:cs typeface="ＭＳ Ｐゴシック"/>
                </a:rPr>
                <a:t>Contact Management</a:t>
              </a:r>
            </a:p>
            <a:p>
              <a:pPr marL="114300" indent="-114300" algn="ctr" defTabSz="457200">
                <a:lnSpc>
                  <a:spcPct val="80000"/>
                </a:lnSpc>
                <a:spcBef>
                  <a:spcPct val="20000"/>
                </a:spcBef>
              </a:pPr>
              <a:endParaRPr lang="en-US" sz="1700">
                <a:solidFill>
                  <a:srgbClr val="000000"/>
                </a:solidFill>
                <a:latin typeface="Franklin Gothic Medium" pitchFamily="34" charset="0"/>
                <a:ea typeface="ＭＳ Ｐゴシック"/>
                <a:cs typeface="ＭＳ Ｐゴシック"/>
              </a:endParaRPr>
            </a:p>
          </p:txBody>
        </p:sp>
        <p:pic>
          <p:nvPicPr>
            <p:cNvPr id="17435" name="Picture 79" descr="ListAquisition"/>
            <p:cNvPicPr>
              <a:picLocks noChangeAspect="1" noChangeArrowheads="1"/>
            </p:cNvPicPr>
            <p:nvPr/>
          </p:nvPicPr>
          <p:blipFill>
            <a:blip r:embed="rId10"/>
            <a:srcRect/>
            <a:stretch>
              <a:fillRect/>
            </a:stretch>
          </p:blipFill>
          <p:spPr bwMode="auto">
            <a:xfrm>
              <a:off x="1676" y="793"/>
              <a:ext cx="504" cy="475"/>
            </a:xfrm>
            <a:prstGeom prst="rect">
              <a:avLst/>
            </a:prstGeom>
            <a:noFill/>
            <a:ln w="9525">
              <a:noFill/>
              <a:miter lim="800000"/>
              <a:headEnd/>
              <a:tailEnd/>
            </a:ln>
          </p:spPr>
        </p:pic>
        <p:sp>
          <p:nvSpPr>
            <p:cNvPr id="17436" name="Text Box 6"/>
            <p:cNvSpPr txBox="1">
              <a:spLocks noChangeArrowheads="1"/>
            </p:cNvSpPr>
            <p:nvPr/>
          </p:nvSpPr>
          <p:spPr bwMode="auto">
            <a:xfrm>
              <a:off x="258" y="761"/>
              <a:ext cx="1984" cy="737"/>
            </a:xfrm>
            <a:prstGeom prst="rect">
              <a:avLst/>
            </a:prstGeom>
            <a:noFill/>
            <a:ln w="9525">
              <a:noFill/>
              <a:miter lim="800000"/>
              <a:headEnd/>
              <a:tailEnd/>
            </a:ln>
          </p:spPr>
          <p:txBody>
            <a:bodyPr>
              <a:spAutoFit/>
            </a:bodyPr>
            <a:lstStyle/>
            <a:p>
              <a:pPr marL="231775" indent="-231775" defTabSz="457200">
                <a:buFont typeface="Wingdings" pitchFamily="2" charset="2"/>
                <a:buChar char="ü"/>
              </a:pPr>
              <a:r>
                <a:rPr lang="en-US" sz="1400" dirty="0">
                  <a:solidFill>
                    <a:schemeClr val="accent4">
                      <a:lumMod val="75000"/>
                    </a:schemeClr>
                  </a:solidFill>
                  <a:latin typeface="Franklin Gothic Medium" pitchFamily="34" charset="0"/>
                  <a:ea typeface="ＭＳ Ｐゴシック"/>
                  <a:cs typeface="Times New Roman" pitchFamily="18" charset="0"/>
                </a:rPr>
                <a:t>Data Profiling</a:t>
              </a:r>
            </a:p>
            <a:p>
              <a:pPr marL="231775" indent="-231775" defTabSz="457200">
                <a:buFont typeface="Wingdings" pitchFamily="2" charset="2"/>
                <a:buChar char="ü"/>
              </a:pPr>
              <a:r>
                <a:rPr lang="en-US" sz="1400" dirty="0">
                  <a:solidFill>
                    <a:schemeClr val="accent4">
                      <a:lumMod val="75000"/>
                    </a:schemeClr>
                  </a:solidFill>
                  <a:latin typeface="Franklin Gothic Medium" pitchFamily="34" charset="0"/>
                  <a:ea typeface="ＭＳ Ｐゴシック"/>
                  <a:cs typeface="Times New Roman" pitchFamily="18" charset="0"/>
                </a:rPr>
                <a:t>Data Cleanse/Append</a:t>
              </a:r>
            </a:p>
            <a:p>
              <a:pPr marL="231775" indent="-231775" defTabSz="457200">
                <a:buFont typeface="Wingdings" pitchFamily="2" charset="2"/>
                <a:buChar char="ü"/>
              </a:pPr>
              <a:r>
                <a:rPr lang="en-US" sz="1400" dirty="0">
                  <a:solidFill>
                    <a:schemeClr val="accent4">
                      <a:lumMod val="75000"/>
                    </a:schemeClr>
                  </a:solidFill>
                  <a:latin typeface="Franklin Gothic Medium" pitchFamily="34" charset="0"/>
                  <a:ea typeface="ＭＳ Ｐゴシック"/>
                  <a:cs typeface="Times New Roman" pitchFamily="18" charset="0"/>
                </a:rPr>
                <a:t>Data Acquisition</a:t>
              </a:r>
            </a:p>
            <a:p>
              <a:pPr marL="231775" indent="-231775" defTabSz="457200">
                <a:buFont typeface="Wingdings" pitchFamily="2" charset="2"/>
                <a:buChar char="ü"/>
              </a:pPr>
              <a:r>
                <a:rPr lang="en-US" sz="1400" dirty="0">
                  <a:solidFill>
                    <a:schemeClr val="accent4">
                      <a:lumMod val="75000"/>
                    </a:schemeClr>
                  </a:solidFill>
                  <a:latin typeface="Franklin Gothic Medium" pitchFamily="34" charset="0"/>
                  <a:ea typeface="ＭＳ Ｐゴシック"/>
                  <a:cs typeface="Times New Roman" pitchFamily="18" charset="0"/>
                </a:rPr>
                <a:t>Real-time Data Mgmt</a:t>
              </a:r>
            </a:p>
            <a:p>
              <a:pPr marL="231775" indent="-231775" defTabSz="457200">
                <a:buFont typeface="Wingdings" pitchFamily="2" charset="2"/>
                <a:buChar char="ü"/>
              </a:pPr>
              <a:r>
                <a:rPr lang="en-US" sz="1400" dirty="0">
                  <a:solidFill>
                    <a:schemeClr val="accent4">
                      <a:lumMod val="75000"/>
                    </a:schemeClr>
                  </a:solidFill>
                  <a:latin typeface="Franklin Gothic Medium" pitchFamily="34" charset="0"/>
                  <a:ea typeface="ＭＳ Ｐゴシック"/>
                  <a:cs typeface="Times New Roman" pitchFamily="18" charset="0"/>
                </a:rPr>
                <a:t>Segment/Permission Mgmt</a:t>
              </a:r>
            </a:p>
          </p:txBody>
        </p:sp>
        <p:grpSp>
          <p:nvGrpSpPr>
            <p:cNvPr id="6" name="Group 46"/>
            <p:cNvGrpSpPr>
              <a:grpSpLocks/>
            </p:cNvGrpSpPr>
            <p:nvPr/>
          </p:nvGrpSpPr>
          <p:grpSpPr bwMode="auto">
            <a:xfrm>
              <a:off x="3666" y="2559"/>
              <a:ext cx="2029" cy="941"/>
              <a:chOff x="3666" y="2559"/>
              <a:chExt cx="2029" cy="941"/>
            </a:xfrm>
          </p:grpSpPr>
          <p:sp>
            <p:nvSpPr>
              <p:cNvPr id="17438" name="Rectangle 9"/>
              <p:cNvSpPr>
                <a:spLocks noChangeArrowheads="1"/>
              </p:cNvSpPr>
              <p:nvPr/>
            </p:nvSpPr>
            <p:spPr bwMode="auto">
              <a:xfrm>
                <a:off x="3676" y="2559"/>
                <a:ext cx="2019" cy="212"/>
              </a:xfrm>
              <a:prstGeom prst="rect">
                <a:avLst/>
              </a:prstGeom>
              <a:noFill/>
              <a:ln w="9525">
                <a:noFill/>
                <a:miter lim="800000"/>
                <a:headEnd/>
                <a:tailEnd/>
              </a:ln>
            </p:spPr>
            <p:txBody>
              <a:bodyPr/>
              <a:lstStyle/>
              <a:p>
                <a:pPr marL="114300" indent="-114300" algn="ctr" defTabSz="457200">
                  <a:spcBef>
                    <a:spcPct val="20000"/>
                  </a:spcBef>
                </a:pPr>
                <a:r>
                  <a:rPr lang="en-US" sz="1700">
                    <a:solidFill>
                      <a:srgbClr val="000000"/>
                    </a:solidFill>
                    <a:latin typeface="Franklin Gothic Medium" pitchFamily="34" charset="0"/>
                    <a:ea typeface="ＭＳ Ｐゴシック"/>
                    <a:cs typeface="ＭＳ Ｐゴシック"/>
                  </a:rPr>
                  <a:t>Lead Management</a:t>
                </a:r>
              </a:p>
              <a:p>
                <a:pPr marL="114300" indent="-114300" defTabSz="457200">
                  <a:spcBef>
                    <a:spcPct val="20000"/>
                  </a:spcBef>
                </a:pPr>
                <a:endParaRPr lang="en-US" sz="1600" b="1">
                  <a:solidFill>
                    <a:srgbClr val="000000"/>
                  </a:solidFill>
                  <a:latin typeface="Verdana" pitchFamily="34" charset="0"/>
                  <a:ea typeface="ＭＳ Ｐゴシック"/>
                  <a:cs typeface="ＭＳ Ｐゴシック"/>
                </a:endParaRPr>
              </a:p>
            </p:txBody>
          </p:sp>
          <p:sp>
            <p:nvSpPr>
              <p:cNvPr id="17439" name="Text Box 18"/>
              <p:cNvSpPr txBox="1">
                <a:spLocks noChangeArrowheads="1"/>
              </p:cNvSpPr>
              <p:nvPr/>
            </p:nvSpPr>
            <p:spPr bwMode="auto">
              <a:xfrm>
                <a:off x="3666" y="2763"/>
                <a:ext cx="2026" cy="737"/>
              </a:xfrm>
              <a:prstGeom prst="rect">
                <a:avLst/>
              </a:prstGeom>
              <a:noFill/>
              <a:ln w="9525">
                <a:noFill/>
                <a:miter lim="800000"/>
                <a:headEnd/>
                <a:tailEnd/>
              </a:ln>
            </p:spPr>
            <p:txBody>
              <a:bodyPr/>
              <a:lstStyle/>
              <a:p>
                <a:pPr marL="173038" indent="-173038" defTabSz="457200">
                  <a:buFont typeface="Wingdings" pitchFamily="2" charset="2"/>
                  <a:buChar char="ü"/>
                </a:pPr>
                <a:r>
                  <a:rPr lang="en-US" sz="1400" dirty="0">
                    <a:solidFill>
                      <a:schemeClr val="accent4">
                        <a:lumMod val="75000"/>
                      </a:schemeClr>
                    </a:solidFill>
                    <a:latin typeface="Franklin Gothic Medium" pitchFamily="34" charset="0"/>
                    <a:ea typeface="ＭＳ Ｐゴシック"/>
                    <a:cs typeface="Times New Roman" pitchFamily="18" charset="0"/>
                  </a:rPr>
                  <a:t>Lead Management</a:t>
                </a:r>
              </a:p>
              <a:p>
                <a:pPr marL="173038" indent="-173038" defTabSz="457200">
                  <a:buFont typeface="Wingdings" pitchFamily="2" charset="2"/>
                  <a:buChar char="ü"/>
                </a:pPr>
                <a:r>
                  <a:rPr lang="en-US" sz="1400" dirty="0">
                    <a:solidFill>
                      <a:schemeClr val="accent4">
                        <a:lumMod val="75000"/>
                      </a:schemeClr>
                    </a:solidFill>
                    <a:latin typeface="Franklin Gothic Medium" pitchFamily="34" charset="0"/>
                    <a:ea typeface="ＭＳ Ｐゴシック"/>
                    <a:cs typeface="Times New Roman" pitchFamily="18" charset="0"/>
                  </a:rPr>
                  <a:t>Lead Scoring</a:t>
                </a:r>
              </a:p>
              <a:p>
                <a:pPr marL="173038" indent="-173038" defTabSz="457200">
                  <a:buFont typeface="Wingdings" pitchFamily="2" charset="2"/>
                  <a:buChar char="ü"/>
                </a:pPr>
                <a:r>
                  <a:rPr lang="en-US" sz="1400" dirty="0">
                    <a:solidFill>
                      <a:schemeClr val="accent4">
                        <a:lumMod val="75000"/>
                      </a:schemeClr>
                    </a:solidFill>
                    <a:latin typeface="Franklin Gothic Medium" pitchFamily="34" charset="0"/>
                    <a:ea typeface="ＭＳ Ｐゴシック"/>
                    <a:cs typeface="Times New Roman" pitchFamily="18" charset="0"/>
                  </a:rPr>
                  <a:t>Lead Routing</a:t>
                </a:r>
              </a:p>
              <a:p>
                <a:pPr marL="173038" indent="-173038" defTabSz="457200">
                  <a:buFont typeface="Wingdings" pitchFamily="2" charset="2"/>
                  <a:buChar char="ü"/>
                </a:pPr>
                <a:r>
                  <a:rPr lang="en-US" sz="1400" dirty="0">
                    <a:solidFill>
                      <a:schemeClr val="accent4">
                        <a:lumMod val="75000"/>
                      </a:schemeClr>
                    </a:solidFill>
                    <a:latin typeface="Franklin Gothic Medium" pitchFamily="34" charset="0"/>
                    <a:ea typeface="ＭＳ Ｐゴシック"/>
                    <a:cs typeface="Times New Roman" pitchFamily="18" charset="0"/>
                  </a:rPr>
                  <a:t>Lead Nurturing</a:t>
                </a:r>
              </a:p>
              <a:p>
                <a:pPr marL="173038" indent="-173038" defTabSz="457200">
                  <a:buFont typeface="Wingdings" pitchFamily="2" charset="2"/>
                  <a:buChar char="ü"/>
                </a:pPr>
                <a:r>
                  <a:rPr lang="en-US" sz="1400" dirty="0">
                    <a:solidFill>
                      <a:schemeClr val="accent4">
                        <a:lumMod val="75000"/>
                      </a:schemeClr>
                    </a:solidFill>
                    <a:latin typeface="Franklin Gothic Medium" pitchFamily="34" charset="0"/>
                    <a:ea typeface="ＭＳ Ｐゴシック"/>
                    <a:cs typeface="Times New Roman" pitchFamily="18" charset="0"/>
                  </a:rPr>
                  <a:t>Real Time Lead Alerts</a:t>
                </a:r>
              </a:p>
            </p:txBody>
          </p:sp>
          <p:pic>
            <p:nvPicPr>
              <p:cNvPr id="17440" name="Picture 28" descr="Datacards"/>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4853" y="2882"/>
                <a:ext cx="636" cy="385"/>
              </a:xfrm>
              <a:prstGeom prst="rect">
                <a:avLst/>
              </a:prstGeom>
              <a:noFill/>
              <a:ln w="9525">
                <a:noFill/>
                <a:miter lim="800000"/>
                <a:headEnd/>
                <a:tailEnd/>
              </a:ln>
            </p:spPr>
          </p:pic>
        </p:grpSp>
      </p:grpSp>
      <p:sp>
        <p:nvSpPr>
          <p:cNvPr id="25" name="Title 1"/>
          <p:cNvSpPr txBox="1">
            <a:spLocks/>
          </p:cNvSpPr>
          <p:nvPr/>
        </p:nvSpPr>
        <p:spPr bwMode="auto">
          <a:xfrm>
            <a:off x="336549" y="71438"/>
            <a:ext cx="8807451" cy="714375"/>
          </a:xfrm>
          <a:prstGeom prst="rect">
            <a:avLst/>
          </a:prstGeom>
          <a:noFill/>
          <a:ln w="9525">
            <a:noFill/>
            <a:miter lim="800000"/>
            <a:headEnd/>
            <a:tailEnd/>
          </a:ln>
        </p:spPr>
        <p:txBody>
          <a:bodyPr anchor="ctr"/>
          <a:lstStyle/>
          <a:p>
            <a:pPr eaLnBrk="0" fontAlgn="auto" hangingPunct="0">
              <a:spcBef>
                <a:spcPts val="0"/>
              </a:spcBef>
              <a:spcAft>
                <a:spcPts val="0"/>
              </a:spcAft>
              <a:defRPr/>
            </a:pPr>
            <a:r>
              <a:rPr lang="en-US" sz="3200" kern="0" dirty="0">
                <a:solidFill>
                  <a:srgbClr val="4C4B4A"/>
                </a:solidFill>
                <a:latin typeface="Arial Narrow" pitchFamily="34" charset="0"/>
                <a:ea typeface="+mj-ea"/>
                <a:cs typeface="+mj-cs"/>
              </a:rPr>
              <a:t>Complete Marketing Process Management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684213" y="115888"/>
            <a:ext cx="8229600" cy="881062"/>
          </a:xfrm>
        </p:spPr>
        <p:txBody>
          <a:bodyPr/>
          <a:lstStyle/>
          <a:p>
            <a:pPr eaLnBrk="1" hangingPunct="1"/>
            <a:r>
              <a:rPr lang="en-US" sz="3500" b="1" smtClean="0">
                <a:solidFill>
                  <a:srgbClr val="4C4B4A"/>
                </a:solidFill>
              </a:rPr>
              <a:t>…a partner for the long-term</a:t>
            </a:r>
          </a:p>
        </p:txBody>
      </p:sp>
      <p:sp>
        <p:nvSpPr>
          <p:cNvPr id="3" name="Slide Number Placeholder 2"/>
          <p:cNvSpPr txBox="1">
            <a:spLocks noGrp="1"/>
          </p:cNvSpPr>
          <p:nvPr/>
        </p:nvSpPr>
        <p:spPr>
          <a:xfrm>
            <a:off x="6781800" y="6356350"/>
            <a:ext cx="2133600" cy="365125"/>
          </a:xfrm>
          <a:prstGeom prst="rect">
            <a:avLst/>
          </a:prstGeom>
          <a:noFill/>
        </p:spPr>
        <p:txBody>
          <a:bodyPr anchor="ctr"/>
          <a:lstStyle/>
          <a:p>
            <a:pPr algn="r" defTabSz="457200" fontAlgn="auto">
              <a:spcBef>
                <a:spcPts val="0"/>
              </a:spcBef>
              <a:spcAft>
                <a:spcPts val="0"/>
              </a:spcAft>
              <a:defRPr/>
            </a:pPr>
            <a:fld id="{5EB6BD85-D7D2-4B5E-A0C8-82ED38C99379}" type="slidenum">
              <a:rPr lang="en-US">
                <a:latin typeface="+mj-lt"/>
                <a:ea typeface="ＭＳ Ｐゴシック"/>
                <a:cs typeface="ＭＳ Ｐゴシック"/>
              </a:rPr>
              <a:pPr algn="r" defTabSz="457200" fontAlgn="auto">
                <a:spcBef>
                  <a:spcPts val="0"/>
                </a:spcBef>
                <a:spcAft>
                  <a:spcPts val="0"/>
                </a:spcAft>
                <a:defRPr/>
              </a:pPr>
              <a:t>7</a:t>
            </a:fld>
            <a:endParaRPr lang="en-US">
              <a:latin typeface="+mj-lt"/>
              <a:ea typeface="ＭＳ Ｐゴシック"/>
              <a:cs typeface="ＭＳ Ｐゴシック"/>
            </a:endParaRPr>
          </a:p>
        </p:txBody>
      </p:sp>
      <p:sp>
        <p:nvSpPr>
          <p:cNvPr id="4" name="Isosceles Triangle 3"/>
          <p:cNvSpPr/>
          <p:nvPr/>
        </p:nvSpPr>
        <p:spPr bwMode="auto">
          <a:xfrm>
            <a:off x="762000" y="965200"/>
            <a:ext cx="7543800" cy="5105400"/>
          </a:xfrm>
          <a:prstGeom prst="triangle">
            <a:avLst/>
          </a:prstGeom>
          <a:gradFill>
            <a:gsLst>
              <a:gs pos="0">
                <a:srgbClr val="002060">
                  <a:alpha val="54000"/>
                </a:srgbClr>
              </a:gs>
              <a:gs pos="52000">
                <a:srgbClr val="99CCFF">
                  <a:alpha val="52000"/>
                </a:srgbClr>
              </a:gs>
              <a:gs pos="100000">
                <a:schemeClr val="bg1">
                  <a:alpha val="64000"/>
                </a:schemeClr>
              </a:gs>
            </a:gsLst>
          </a:gradFill>
          <a:ln>
            <a:headEnd type="none" w="med" len="med"/>
            <a:tailEnd type="none" w="med" len="med"/>
          </a:ln>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a:lstStyle/>
          <a:p>
            <a:pPr defTabSz="457200" eaLnBrk="0" fontAlgn="auto" hangingPunct="0">
              <a:spcBef>
                <a:spcPts val="0"/>
              </a:spcBef>
              <a:spcAft>
                <a:spcPts val="0"/>
              </a:spcAft>
              <a:defRPr/>
            </a:pPr>
            <a:endParaRPr lang="en-GB" dirty="0">
              <a:solidFill>
                <a:schemeClr val="tx1"/>
              </a:solidFill>
              <a:latin typeface="Times" pitchFamily="-80" charset="0"/>
            </a:endParaRPr>
          </a:p>
        </p:txBody>
      </p:sp>
      <p:sp>
        <p:nvSpPr>
          <p:cNvPr id="5" name="Trapezoid 4"/>
          <p:cNvSpPr/>
          <p:nvPr/>
        </p:nvSpPr>
        <p:spPr bwMode="auto">
          <a:xfrm>
            <a:off x="685800" y="4800600"/>
            <a:ext cx="7772400" cy="1219200"/>
          </a:xfrm>
          <a:prstGeom prst="trapezoid">
            <a:avLst>
              <a:gd name="adj" fmla="val 77598"/>
            </a:avLst>
          </a:prstGeom>
          <a:no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anchor="ctr"/>
          <a:lstStyle/>
          <a:p>
            <a:pPr algn="ctr" defTabSz="457200" eaLnBrk="0" fontAlgn="auto" hangingPunct="0">
              <a:spcBef>
                <a:spcPts val="400"/>
              </a:spcBef>
              <a:spcAft>
                <a:spcPts val="0"/>
              </a:spcAft>
              <a:defRPr/>
            </a:pPr>
            <a:r>
              <a:rPr lang="en-US" b="1" dirty="0">
                <a:solidFill>
                  <a:schemeClr val="tx2"/>
                </a:solidFill>
              </a:rPr>
              <a:t>Batch and Blast</a:t>
            </a:r>
          </a:p>
          <a:p>
            <a:pPr algn="ctr" defTabSz="457200" eaLnBrk="0" fontAlgn="auto" hangingPunct="0">
              <a:spcBef>
                <a:spcPts val="400"/>
              </a:spcBef>
              <a:spcAft>
                <a:spcPts val="0"/>
              </a:spcAft>
              <a:defRPr/>
            </a:pPr>
            <a:r>
              <a:rPr lang="en-US" sz="1600" dirty="0">
                <a:solidFill>
                  <a:schemeClr val="tx2"/>
                </a:solidFill>
              </a:rPr>
              <a:t>Product-Driven</a:t>
            </a:r>
          </a:p>
        </p:txBody>
      </p:sp>
      <p:sp>
        <p:nvSpPr>
          <p:cNvPr id="6" name="Trapezoid 5"/>
          <p:cNvSpPr/>
          <p:nvPr/>
        </p:nvSpPr>
        <p:spPr bwMode="auto">
          <a:xfrm>
            <a:off x="1647700" y="3505200"/>
            <a:ext cx="5791200" cy="1219200"/>
          </a:xfrm>
          <a:prstGeom prst="trapezoid">
            <a:avLst>
              <a:gd name="adj" fmla="val 77598"/>
            </a:avLst>
          </a:prstGeom>
          <a:no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anchor="ctr"/>
          <a:lstStyle/>
          <a:p>
            <a:pPr algn="ctr" defTabSz="457200" eaLnBrk="0" fontAlgn="auto" hangingPunct="0">
              <a:spcBef>
                <a:spcPts val="400"/>
              </a:spcBef>
              <a:spcAft>
                <a:spcPts val="0"/>
              </a:spcAft>
              <a:defRPr/>
            </a:pPr>
            <a:r>
              <a:rPr lang="en-US" b="1" dirty="0">
                <a:solidFill>
                  <a:schemeClr val="tx2"/>
                </a:solidFill>
              </a:rPr>
              <a:t>Segment</a:t>
            </a:r>
          </a:p>
          <a:p>
            <a:pPr algn="ctr" defTabSz="457200" eaLnBrk="0" fontAlgn="auto" hangingPunct="0">
              <a:spcBef>
                <a:spcPts val="400"/>
              </a:spcBef>
              <a:spcAft>
                <a:spcPts val="0"/>
              </a:spcAft>
              <a:defRPr/>
            </a:pPr>
            <a:r>
              <a:rPr lang="en-US" sz="1600" dirty="0">
                <a:solidFill>
                  <a:schemeClr val="tx2"/>
                </a:solidFill>
              </a:rPr>
              <a:t>Customer-Driven</a:t>
            </a:r>
          </a:p>
        </p:txBody>
      </p:sp>
      <p:sp>
        <p:nvSpPr>
          <p:cNvPr id="7" name="Trapezoid 6"/>
          <p:cNvSpPr/>
          <p:nvPr/>
        </p:nvSpPr>
        <p:spPr bwMode="auto">
          <a:xfrm>
            <a:off x="2612075" y="2209800"/>
            <a:ext cx="3862450" cy="1219200"/>
          </a:xfrm>
          <a:prstGeom prst="trapezoid">
            <a:avLst>
              <a:gd name="adj" fmla="val 77598"/>
            </a:avLst>
          </a:prstGeom>
          <a:no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anchor="ctr"/>
          <a:lstStyle/>
          <a:p>
            <a:pPr algn="ctr" defTabSz="457200" eaLnBrk="0" fontAlgn="auto" hangingPunct="0">
              <a:spcBef>
                <a:spcPts val="400"/>
              </a:spcBef>
              <a:spcAft>
                <a:spcPts val="0"/>
              </a:spcAft>
              <a:defRPr/>
            </a:pPr>
            <a:r>
              <a:rPr lang="en-US" b="1" dirty="0">
                <a:solidFill>
                  <a:schemeClr val="tx2"/>
                </a:solidFill>
              </a:rPr>
              <a:t>One to One</a:t>
            </a:r>
          </a:p>
          <a:p>
            <a:pPr algn="ctr" defTabSz="457200" eaLnBrk="0" fontAlgn="auto" hangingPunct="0">
              <a:spcBef>
                <a:spcPts val="400"/>
              </a:spcBef>
              <a:spcAft>
                <a:spcPts val="0"/>
              </a:spcAft>
              <a:defRPr/>
            </a:pPr>
            <a:r>
              <a:rPr lang="en-US" sz="1600" dirty="0">
                <a:solidFill>
                  <a:schemeClr val="tx2"/>
                </a:solidFill>
              </a:rPr>
              <a:t>Behavior-Driven</a:t>
            </a:r>
            <a:r>
              <a:rPr lang="en-US" b="1" dirty="0">
                <a:solidFill>
                  <a:schemeClr val="tx2"/>
                </a:solidFill>
              </a:rPr>
              <a:t>    </a:t>
            </a:r>
          </a:p>
        </p:txBody>
      </p:sp>
      <p:sp>
        <p:nvSpPr>
          <p:cNvPr id="8" name="Isosceles Triangle 7"/>
          <p:cNvSpPr/>
          <p:nvPr/>
        </p:nvSpPr>
        <p:spPr bwMode="auto">
          <a:xfrm>
            <a:off x="3590800" y="890650"/>
            <a:ext cx="1905000" cy="1242950"/>
          </a:xfrm>
          <a:prstGeom prst="triangle">
            <a:avLst>
              <a:gd name="adj" fmla="val 49721"/>
            </a:avLst>
          </a:prstGeom>
          <a:noFill/>
          <a:ln>
            <a:noFill/>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anchor="ctr"/>
          <a:lstStyle/>
          <a:p>
            <a:pPr algn="ctr" defTabSz="457200" eaLnBrk="0" fontAlgn="auto" hangingPunct="0">
              <a:spcBef>
                <a:spcPts val="300"/>
              </a:spcBef>
              <a:spcAft>
                <a:spcPts val="0"/>
              </a:spcAft>
              <a:defRPr/>
            </a:pPr>
            <a:endParaRPr lang="en-US" b="1" dirty="0">
              <a:solidFill>
                <a:schemeClr val="accent6"/>
              </a:solidFill>
            </a:endParaRPr>
          </a:p>
        </p:txBody>
      </p:sp>
      <p:graphicFrame>
        <p:nvGraphicFramePr>
          <p:cNvPr id="14" name="Diagram 13"/>
          <p:cNvGraphicFramePr/>
          <p:nvPr/>
        </p:nvGraphicFramePr>
        <p:xfrm>
          <a:off x="683568" y="1174393"/>
          <a:ext cx="2746375" cy="1246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8452" name="Straight Connector 9"/>
          <p:cNvCxnSpPr>
            <a:cxnSpLocks noChangeShapeType="1"/>
          </p:cNvCxnSpPr>
          <p:nvPr/>
        </p:nvCxnSpPr>
        <p:spPr bwMode="auto">
          <a:xfrm>
            <a:off x="1295400" y="4800600"/>
            <a:ext cx="6477000" cy="1588"/>
          </a:xfrm>
          <a:prstGeom prst="line">
            <a:avLst/>
          </a:prstGeom>
          <a:noFill/>
          <a:ln w="9525" algn="ctr">
            <a:solidFill>
              <a:schemeClr val="bg1"/>
            </a:solidFill>
            <a:round/>
            <a:headEnd/>
            <a:tailEnd/>
          </a:ln>
        </p:spPr>
      </p:cxnSp>
      <p:cxnSp>
        <p:nvCxnSpPr>
          <p:cNvPr id="18453" name="Straight Connector 10"/>
          <p:cNvCxnSpPr>
            <a:cxnSpLocks noChangeShapeType="1"/>
          </p:cNvCxnSpPr>
          <p:nvPr/>
        </p:nvCxnSpPr>
        <p:spPr bwMode="auto">
          <a:xfrm>
            <a:off x="1295400" y="3581400"/>
            <a:ext cx="6477000" cy="1588"/>
          </a:xfrm>
          <a:prstGeom prst="line">
            <a:avLst/>
          </a:prstGeom>
          <a:noFill/>
          <a:ln w="9525" algn="ctr">
            <a:solidFill>
              <a:schemeClr val="bg1"/>
            </a:solidFill>
            <a:round/>
            <a:headEnd/>
            <a:tailEnd/>
          </a:ln>
        </p:spPr>
      </p:cxnSp>
      <p:cxnSp>
        <p:nvCxnSpPr>
          <p:cNvPr id="18454" name="Straight Connector 11"/>
          <p:cNvCxnSpPr>
            <a:cxnSpLocks noChangeShapeType="1"/>
          </p:cNvCxnSpPr>
          <p:nvPr/>
        </p:nvCxnSpPr>
        <p:spPr bwMode="auto">
          <a:xfrm>
            <a:off x="1295400" y="2362200"/>
            <a:ext cx="6477000" cy="1588"/>
          </a:xfrm>
          <a:prstGeom prst="line">
            <a:avLst/>
          </a:prstGeom>
          <a:noFill/>
          <a:ln w="9525" algn="ctr">
            <a:solidFill>
              <a:schemeClr val="bg1"/>
            </a:solidFill>
            <a:round/>
            <a:headEnd/>
            <a:tailEnd/>
          </a:ln>
        </p:spPr>
      </p:cxnSp>
      <p:sp>
        <p:nvSpPr>
          <p:cNvPr id="18455" name="TextBox 14"/>
          <p:cNvSpPr txBox="1">
            <a:spLocks noChangeArrowheads="1"/>
          </p:cNvSpPr>
          <p:nvPr/>
        </p:nvSpPr>
        <p:spPr bwMode="auto">
          <a:xfrm>
            <a:off x="3357563" y="1571625"/>
            <a:ext cx="2428875" cy="543739"/>
          </a:xfrm>
          <a:prstGeom prst="rect">
            <a:avLst/>
          </a:prstGeom>
          <a:noFill/>
          <a:ln w="9525">
            <a:noFill/>
            <a:miter lim="800000"/>
            <a:headEnd/>
            <a:tailEnd/>
          </a:ln>
        </p:spPr>
        <p:txBody>
          <a:bodyPr>
            <a:spAutoFit/>
          </a:bodyPr>
          <a:lstStyle/>
          <a:p>
            <a:pPr algn="ctr" defTabSz="457200" eaLnBrk="0" hangingPunct="0">
              <a:spcBef>
                <a:spcPts val="400"/>
              </a:spcBef>
            </a:pPr>
            <a:r>
              <a:rPr lang="en-US" sz="1300" b="1" dirty="0">
                <a:solidFill>
                  <a:schemeClr val="tx2"/>
                </a:solidFill>
                <a:latin typeface="Verdana" pitchFamily="34" charset="0"/>
                <a:ea typeface="ＭＳ Ｐゴシック"/>
                <a:cs typeface="ＭＳ Ｐゴシック"/>
              </a:rPr>
              <a:t>True </a:t>
            </a:r>
          </a:p>
          <a:p>
            <a:pPr algn="ctr" defTabSz="457200" eaLnBrk="0" hangingPunct="0">
              <a:spcBef>
                <a:spcPts val="400"/>
              </a:spcBef>
            </a:pPr>
            <a:r>
              <a:rPr lang="en-US" sz="1300" b="1" dirty="0">
                <a:solidFill>
                  <a:schemeClr val="tx2"/>
                </a:solidFill>
                <a:latin typeface="Verdana" pitchFamily="34" charset="0"/>
                <a:ea typeface="ＭＳ Ｐゴシック"/>
                <a:cs typeface="ＭＳ Ｐゴシック"/>
              </a:rPr>
              <a:t>Personalization</a:t>
            </a:r>
          </a:p>
        </p:txBody>
      </p:sp>
      <p:sp>
        <p:nvSpPr>
          <p:cNvPr id="16" name="Right Arrow 15"/>
          <p:cNvSpPr/>
          <p:nvPr/>
        </p:nvSpPr>
        <p:spPr>
          <a:xfrm rot="18410721">
            <a:off x="542925" y="3514725"/>
            <a:ext cx="2714625" cy="714375"/>
          </a:xfrm>
          <a:prstGeom prst="rightArrow">
            <a:avLst/>
          </a:prstGeom>
          <a:solidFill>
            <a:srgbClr val="306EA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lang="en-US"/>
          </a:p>
        </p:txBody>
      </p:sp>
    </p:spTree>
  </p:cSld>
  <p:clrMapOvr>
    <a:masterClrMapping/>
  </p:clrMapOvr>
  <p:transition>
    <p:cover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ChangeArrowheads="1"/>
          </p:cNvSpPr>
          <p:nvPr/>
        </p:nvSpPr>
        <p:spPr bwMode="auto">
          <a:xfrm>
            <a:off x="250825" y="-90488"/>
            <a:ext cx="8642350" cy="1143001"/>
          </a:xfrm>
          <a:prstGeom prst="rect">
            <a:avLst/>
          </a:prstGeom>
          <a:noFill/>
          <a:ln w="9525">
            <a:noFill/>
            <a:miter lim="800000"/>
            <a:headEnd/>
            <a:tailEnd/>
          </a:ln>
        </p:spPr>
        <p:txBody>
          <a:bodyPr anchor="ctr"/>
          <a:lstStyle/>
          <a:p>
            <a:pPr eaLnBrk="0" hangingPunct="0"/>
            <a:r>
              <a:rPr lang="en-US" sz="3500" b="1">
                <a:solidFill>
                  <a:srgbClr val="4C4B4A"/>
                </a:solidFill>
              </a:rPr>
              <a:t>Integrated demand generation platform</a:t>
            </a:r>
            <a:endParaRPr lang="en-GB" sz="3500" b="1">
              <a:solidFill>
                <a:srgbClr val="4C4B4A"/>
              </a:solidFill>
            </a:endParaRPr>
          </a:p>
        </p:txBody>
      </p:sp>
      <p:sp>
        <p:nvSpPr>
          <p:cNvPr id="19459" name="AutoShape 138"/>
          <p:cNvSpPr>
            <a:spLocks noChangeArrowheads="1"/>
          </p:cNvSpPr>
          <p:nvPr/>
        </p:nvSpPr>
        <p:spPr bwMode="auto">
          <a:xfrm>
            <a:off x="239713" y="4330700"/>
            <a:ext cx="1590675" cy="914400"/>
          </a:xfrm>
          <a:prstGeom prst="flowChartMagneticDisk">
            <a:avLst/>
          </a:prstGeom>
          <a:solidFill>
            <a:srgbClr val="DDDDDD"/>
          </a:solidFill>
          <a:ln w="9525">
            <a:solidFill>
              <a:srgbClr val="B2B2B2"/>
            </a:solidFill>
            <a:round/>
            <a:headEnd/>
            <a:tailEnd/>
          </a:ln>
        </p:spPr>
        <p:txBody>
          <a:bodyPr wrap="none" anchor="ctr"/>
          <a:lstStyle/>
          <a:p>
            <a:pPr algn="ctr">
              <a:spcBef>
                <a:spcPct val="20000"/>
              </a:spcBef>
            </a:pPr>
            <a:r>
              <a:rPr lang="en-US"/>
              <a:t>CRM              </a:t>
            </a:r>
            <a:endParaRPr lang="en-CA"/>
          </a:p>
        </p:txBody>
      </p:sp>
      <p:sp>
        <p:nvSpPr>
          <p:cNvPr id="6" name="AutoShape 139"/>
          <p:cNvSpPr>
            <a:spLocks noChangeArrowheads="1"/>
          </p:cNvSpPr>
          <p:nvPr/>
        </p:nvSpPr>
        <p:spPr bwMode="auto">
          <a:xfrm>
            <a:off x="1200150" y="1564482"/>
            <a:ext cx="5702300" cy="3821112"/>
          </a:xfrm>
          <a:prstGeom prst="roundRect">
            <a:avLst>
              <a:gd name="adj" fmla="val 7468"/>
            </a:avLst>
          </a:prstGeom>
          <a:solidFill>
            <a:schemeClr val="bg1"/>
          </a:solidFill>
          <a:ln w="9525">
            <a:solidFill>
              <a:schemeClr val="bg2"/>
            </a:solidFill>
            <a:round/>
            <a:headEnd/>
            <a:tailEnd/>
          </a:ln>
          <a:effectLst>
            <a:outerShdw dist="107763" dir="18900000" algn="ctr" rotWithShape="0">
              <a:schemeClr val="bg2">
                <a:alpha val="50000"/>
              </a:schemeClr>
            </a:outerShdw>
          </a:effectLst>
        </p:spPr>
        <p:txBody>
          <a:bodyPr wrap="none" anchor="ctr"/>
          <a:lstStyle/>
          <a:p>
            <a:pPr>
              <a:defRPr/>
            </a:pPr>
            <a:endParaRPr lang="en-US">
              <a:latin typeface="Arial" charset="0"/>
            </a:endParaRPr>
          </a:p>
        </p:txBody>
      </p:sp>
      <p:grpSp>
        <p:nvGrpSpPr>
          <p:cNvPr id="2" name="Group 140"/>
          <p:cNvGrpSpPr>
            <a:grpSpLocks/>
          </p:cNvGrpSpPr>
          <p:nvPr/>
        </p:nvGrpSpPr>
        <p:grpSpPr bwMode="auto">
          <a:xfrm>
            <a:off x="1362075" y="4738688"/>
            <a:ext cx="7458075" cy="1200150"/>
            <a:chOff x="1001" y="3659"/>
            <a:chExt cx="4698" cy="756"/>
          </a:xfrm>
        </p:grpSpPr>
        <p:sp>
          <p:nvSpPr>
            <p:cNvPr id="19555" name="Text Box 141"/>
            <p:cNvSpPr txBox="1">
              <a:spLocks noChangeArrowheads="1"/>
            </p:cNvSpPr>
            <p:nvPr/>
          </p:nvSpPr>
          <p:spPr bwMode="auto">
            <a:xfrm>
              <a:off x="4600" y="3659"/>
              <a:ext cx="1099" cy="756"/>
            </a:xfrm>
            <a:prstGeom prst="rect">
              <a:avLst/>
            </a:prstGeom>
            <a:noFill/>
            <a:ln w="9525">
              <a:noFill/>
              <a:miter lim="800000"/>
              <a:headEnd/>
              <a:tailEnd/>
            </a:ln>
          </p:spPr>
          <p:txBody>
            <a:bodyPr>
              <a:spAutoFit/>
            </a:bodyPr>
            <a:lstStyle/>
            <a:p>
              <a:pPr>
                <a:lnSpc>
                  <a:spcPct val="90000"/>
                </a:lnSpc>
                <a:spcBef>
                  <a:spcPct val="50000"/>
                </a:spcBef>
                <a:tabLst>
                  <a:tab pos="2120900" algn="l"/>
                </a:tabLst>
              </a:pPr>
              <a:r>
                <a:rPr lang="en-US" sz="1600" dirty="0"/>
                <a:t>Common analytics platform across all marketing channels</a:t>
              </a:r>
            </a:p>
          </p:txBody>
        </p:sp>
        <p:sp>
          <p:nvSpPr>
            <p:cNvPr id="19556" name="Rectangle 142"/>
            <p:cNvSpPr>
              <a:spLocks noChangeArrowheads="1"/>
            </p:cNvSpPr>
            <p:nvPr/>
          </p:nvSpPr>
          <p:spPr bwMode="auto">
            <a:xfrm>
              <a:off x="1001" y="3725"/>
              <a:ext cx="3247" cy="240"/>
            </a:xfrm>
            <a:prstGeom prst="rect">
              <a:avLst/>
            </a:prstGeom>
            <a:solidFill>
              <a:srgbClr val="FF0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0000"/>
              </a:extrusionClr>
            </a:sp3d>
          </p:spPr>
          <p:txBody>
            <a:bodyPr wrap="none" anchor="ctr">
              <a:flatTx/>
            </a:bodyPr>
            <a:lstStyle/>
            <a:p>
              <a:pPr marL="342900" indent="-342900" algn="ctr">
                <a:lnSpc>
                  <a:spcPct val="90000"/>
                </a:lnSpc>
                <a:spcBef>
                  <a:spcPct val="20000"/>
                </a:spcBef>
                <a:tabLst>
                  <a:tab pos="2120900" algn="l"/>
                </a:tabLst>
              </a:pPr>
              <a:r>
                <a:rPr lang="en-US">
                  <a:solidFill>
                    <a:schemeClr val="bg1"/>
                  </a:solidFill>
                </a:rPr>
                <a:t>Segmentation, Profiling, and Analytics</a:t>
              </a:r>
            </a:p>
          </p:txBody>
        </p:sp>
        <p:cxnSp>
          <p:nvCxnSpPr>
            <p:cNvPr id="19557" name="AutoShape 143"/>
            <p:cNvCxnSpPr>
              <a:cxnSpLocks noChangeShapeType="1"/>
              <a:stCxn id="19556" idx="3"/>
              <a:endCxn id="19555" idx="1"/>
            </p:cNvCxnSpPr>
            <p:nvPr/>
          </p:nvCxnSpPr>
          <p:spPr bwMode="auto">
            <a:xfrm>
              <a:off x="4248" y="3845"/>
              <a:ext cx="352" cy="192"/>
            </a:xfrm>
            <a:prstGeom prst="straightConnector1">
              <a:avLst/>
            </a:prstGeom>
            <a:noFill/>
            <a:ln w="9525">
              <a:solidFill>
                <a:schemeClr val="tx1"/>
              </a:solidFill>
              <a:round/>
              <a:headEnd/>
              <a:tailEnd/>
            </a:ln>
          </p:spPr>
        </p:cxnSp>
      </p:grpSp>
      <p:grpSp>
        <p:nvGrpSpPr>
          <p:cNvPr id="3" name="Group 144"/>
          <p:cNvGrpSpPr>
            <a:grpSpLocks/>
          </p:cNvGrpSpPr>
          <p:nvPr/>
        </p:nvGrpSpPr>
        <p:grpSpPr bwMode="auto">
          <a:xfrm>
            <a:off x="6672263" y="2938463"/>
            <a:ext cx="1995487" cy="1671637"/>
            <a:chOff x="4332" y="2564"/>
            <a:chExt cx="1257" cy="1053"/>
          </a:xfrm>
        </p:grpSpPr>
        <p:sp>
          <p:nvSpPr>
            <p:cNvPr id="19553" name="Text Box 145"/>
            <p:cNvSpPr txBox="1">
              <a:spLocks noChangeArrowheads="1"/>
            </p:cNvSpPr>
            <p:nvPr/>
          </p:nvSpPr>
          <p:spPr bwMode="auto">
            <a:xfrm>
              <a:off x="4580" y="2957"/>
              <a:ext cx="1009" cy="477"/>
            </a:xfrm>
            <a:prstGeom prst="rect">
              <a:avLst/>
            </a:prstGeom>
            <a:noFill/>
            <a:ln w="9525">
              <a:noFill/>
              <a:miter lim="800000"/>
              <a:headEnd/>
              <a:tailEnd/>
            </a:ln>
          </p:spPr>
          <p:txBody>
            <a:bodyPr>
              <a:spAutoFit/>
            </a:bodyPr>
            <a:lstStyle/>
            <a:p>
              <a:pPr>
                <a:lnSpc>
                  <a:spcPct val="90000"/>
                </a:lnSpc>
                <a:spcBef>
                  <a:spcPct val="50000"/>
                </a:spcBef>
                <a:tabLst>
                  <a:tab pos="2120900" algn="l"/>
                </a:tabLst>
              </a:pPr>
              <a:r>
                <a:rPr lang="en-US" sz="1600" dirty="0"/>
                <a:t>Individual Marketing channels</a:t>
              </a:r>
            </a:p>
          </p:txBody>
        </p:sp>
        <p:sp>
          <p:nvSpPr>
            <p:cNvPr id="19554" name="AutoShape 146"/>
            <p:cNvSpPr>
              <a:spLocks/>
            </p:cNvSpPr>
            <p:nvPr/>
          </p:nvSpPr>
          <p:spPr bwMode="auto">
            <a:xfrm>
              <a:off x="4332" y="2564"/>
              <a:ext cx="62" cy="1053"/>
            </a:xfrm>
            <a:prstGeom prst="rightBracket">
              <a:avLst>
                <a:gd name="adj" fmla="val 141532"/>
              </a:avLst>
            </a:prstGeom>
            <a:noFill/>
            <a:ln w="9525">
              <a:solidFill>
                <a:schemeClr val="tx1"/>
              </a:solidFill>
              <a:round/>
              <a:headEnd/>
              <a:tailEnd/>
            </a:ln>
          </p:spPr>
          <p:txBody>
            <a:bodyPr wrap="none" anchor="ctr"/>
            <a:lstStyle/>
            <a:p>
              <a:endParaRPr lang="en-US"/>
            </a:p>
          </p:txBody>
        </p:sp>
      </p:grpSp>
      <p:grpSp>
        <p:nvGrpSpPr>
          <p:cNvPr id="4" name="Group 147"/>
          <p:cNvGrpSpPr>
            <a:grpSpLocks/>
          </p:cNvGrpSpPr>
          <p:nvPr/>
        </p:nvGrpSpPr>
        <p:grpSpPr bwMode="auto">
          <a:xfrm>
            <a:off x="701178" y="2727875"/>
            <a:ext cx="6363831" cy="1883813"/>
            <a:chOff x="697" y="2044"/>
            <a:chExt cx="3868" cy="1145"/>
          </a:xfrm>
        </p:grpSpPr>
        <p:grpSp>
          <p:nvGrpSpPr>
            <p:cNvPr id="5" name="Group 148"/>
            <p:cNvGrpSpPr>
              <a:grpSpLocks/>
            </p:cNvGrpSpPr>
            <p:nvPr/>
          </p:nvGrpSpPr>
          <p:grpSpPr bwMode="auto">
            <a:xfrm>
              <a:off x="1020" y="2251"/>
              <a:ext cx="3160" cy="938"/>
              <a:chOff x="1030" y="2705"/>
              <a:chExt cx="3160" cy="938"/>
            </a:xfrm>
          </p:grpSpPr>
          <p:sp>
            <p:nvSpPr>
              <p:cNvPr id="37" name="Rectangle 149"/>
              <p:cNvSpPr>
                <a:spLocks noChangeArrowheads="1"/>
              </p:cNvSpPr>
              <p:nvPr/>
            </p:nvSpPr>
            <p:spPr bwMode="auto">
              <a:xfrm rot="-5400000">
                <a:off x="689" y="3042"/>
                <a:ext cx="931" cy="242"/>
              </a:xfrm>
              <a:prstGeom prst="rect">
                <a:avLst/>
              </a:prstGeom>
              <a:gradFill rotWithShape="1">
                <a:gsLst>
                  <a:gs pos="0">
                    <a:schemeClr val="bg1">
                      <a:gamma/>
                      <a:shade val="46275"/>
                      <a:invGamma/>
                    </a:schemeClr>
                  </a:gs>
                  <a:gs pos="100000">
                    <a:schemeClr val="bg1"/>
                  </a:gs>
                </a:gsLst>
                <a:lin ang="0" scaled="1"/>
              </a:gradFill>
              <a:ln w="9525">
                <a:miter lim="800000"/>
                <a:headEnd/>
                <a:tailEnd/>
              </a:ln>
              <a:effectLst/>
              <a:scene3d>
                <a:camera prst="legacyObliqueTopRight"/>
                <a:lightRig rig="legacyNormal4" dir="t"/>
              </a:scene3d>
              <a:sp3d extrusionH="430200" prstMaterial="legacyMatte">
                <a:bevelT w="13500" h="13500" prst="angle"/>
                <a:bevelB w="13500" h="13500" prst="angle"/>
                <a:extrusionClr>
                  <a:srgbClr val="808080"/>
                </a:extrusionClr>
              </a:sp3d>
            </p:spPr>
            <p:txBody>
              <a:bodyPr anchor="ctr">
                <a:flatTx/>
              </a:bodyPr>
              <a:lstStyle/>
              <a:p>
                <a:pPr marL="342900" indent="-342900">
                  <a:lnSpc>
                    <a:spcPct val="90000"/>
                  </a:lnSpc>
                  <a:spcBef>
                    <a:spcPct val="20000"/>
                  </a:spcBef>
                  <a:tabLst>
                    <a:tab pos="2120900" algn="l"/>
                  </a:tabLst>
                  <a:defRPr/>
                </a:pPr>
                <a:r>
                  <a:rPr lang="en-US" sz="1300" dirty="0">
                    <a:latin typeface="Arial" charset="0"/>
                  </a:rPr>
                  <a:t>marketing email</a:t>
                </a:r>
              </a:p>
            </p:txBody>
          </p:sp>
          <p:sp>
            <p:nvSpPr>
              <p:cNvPr id="38" name="Rectangle 150"/>
              <p:cNvSpPr>
                <a:spLocks noChangeArrowheads="1"/>
              </p:cNvSpPr>
              <p:nvPr/>
            </p:nvSpPr>
            <p:spPr bwMode="auto">
              <a:xfrm rot="-5400000">
                <a:off x="1055" y="3042"/>
                <a:ext cx="931" cy="242"/>
              </a:xfrm>
              <a:prstGeom prst="rect">
                <a:avLst/>
              </a:prstGeom>
              <a:gradFill rotWithShape="1">
                <a:gsLst>
                  <a:gs pos="0">
                    <a:schemeClr val="bg1">
                      <a:gamma/>
                      <a:shade val="46275"/>
                      <a:invGamma/>
                    </a:schemeClr>
                  </a:gs>
                  <a:gs pos="100000">
                    <a:schemeClr val="bg1"/>
                  </a:gs>
                </a:gsLst>
                <a:lin ang="0" scaled="1"/>
              </a:gradFill>
              <a:ln w="9525">
                <a:miter lim="800000"/>
                <a:headEnd/>
                <a:tailEnd/>
              </a:ln>
              <a:effectLst/>
              <a:scene3d>
                <a:camera prst="legacyObliqueTopRight"/>
                <a:lightRig rig="legacyNormal4" dir="t"/>
              </a:scene3d>
              <a:sp3d extrusionH="430200" prstMaterial="legacyMatte">
                <a:bevelT w="13500" h="13500" prst="angle"/>
                <a:bevelB w="13500" h="13500" prst="angle"/>
                <a:extrusionClr>
                  <a:srgbClr val="808080"/>
                </a:extrusionClr>
              </a:sp3d>
            </p:spPr>
            <p:txBody>
              <a:bodyPr anchor="ctr">
                <a:flatTx/>
              </a:bodyPr>
              <a:lstStyle/>
              <a:p>
                <a:pPr marL="342900" indent="-342900">
                  <a:lnSpc>
                    <a:spcPct val="90000"/>
                  </a:lnSpc>
                  <a:spcBef>
                    <a:spcPct val="20000"/>
                  </a:spcBef>
                  <a:tabLst>
                    <a:tab pos="2120900" algn="l"/>
                  </a:tabLst>
                  <a:defRPr/>
                </a:pPr>
                <a:r>
                  <a:rPr lang="en-US" sz="1300">
                    <a:latin typeface="Arial" charset="0"/>
                  </a:rPr>
                  <a:t>sales email</a:t>
                </a:r>
              </a:p>
            </p:txBody>
          </p:sp>
          <p:sp>
            <p:nvSpPr>
              <p:cNvPr id="39" name="Rectangle 151"/>
              <p:cNvSpPr>
                <a:spLocks noChangeArrowheads="1"/>
              </p:cNvSpPr>
              <p:nvPr/>
            </p:nvSpPr>
            <p:spPr bwMode="auto">
              <a:xfrm rot="-5400000">
                <a:off x="1424" y="3042"/>
                <a:ext cx="931" cy="242"/>
              </a:xfrm>
              <a:prstGeom prst="rect">
                <a:avLst/>
              </a:prstGeom>
              <a:gradFill rotWithShape="1">
                <a:gsLst>
                  <a:gs pos="0">
                    <a:schemeClr val="bg1">
                      <a:gamma/>
                      <a:shade val="46275"/>
                      <a:invGamma/>
                    </a:schemeClr>
                  </a:gs>
                  <a:gs pos="100000">
                    <a:schemeClr val="bg1"/>
                  </a:gs>
                </a:gsLst>
                <a:lin ang="0" scaled="1"/>
              </a:gradFill>
              <a:ln w="9525">
                <a:miter lim="800000"/>
                <a:headEnd/>
                <a:tailEnd/>
              </a:ln>
              <a:effectLst/>
              <a:scene3d>
                <a:camera prst="legacyObliqueTopRight"/>
                <a:lightRig rig="legacyNormal4" dir="t"/>
              </a:scene3d>
              <a:sp3d extrusionH="430200" prstMaterial="legacyMatte">
                <a:bevelT w="13500" h="13500" prst="angle"/>
                <a:bevelB w="13500" h="13500" prst="angle"/>
                <a:extrusionClr>
                  <a:srgbClr val="808080"/>
                </a:extrusionClr>
              </a:sp3d>
            </p:spPr>
            <p:txBody>
              <a:bodyPr anchor="ctr">
                <a:flatTx/>
              </a:bodyPr>
              <a:lstStyle/>
              <a:p>
                <a:pPr marL="342900" indent="-342900">
                  <a:lnSpc>
                    <a:spcPct val="90000"/>
                  </a:lnSpc>
                  <a:spcBef>
                    <a:spcPct val="20000"/>
                  </a:spcBef>
                  <a:tabLst>
                    <a:tab pos="2120900" algn="l"/>
                  </a:tabLst>
                  <a:defRPr/>
                </a:pPr>
                <a:r>
                  <a:rPr lang="en-US" sz="1300">
                    <a:latin typeface="Arial" charset="0"/>
                  </a:rPr>
                  <a:t>chat</a:t>
                </a:r>
              </a:p>
            </p:txBody>
          </p:sp>
          <p:sp>
            <p:nvSpPr>
              <p:cNvPr id="40" name="Rectangle 152"/>
              <p:cNvSpPr>
                <a:spLocks noChangeArrowheads="1"/>
              </p:cNvSpPr>
              <p:nvPr/>
            </p:nvSpPr>
            <p:spPr bwMode="auto">
              <a:xfrm rot="-5400000">
                <a:off x="2522" y="3042"/>
                <a:ext cx="931" cy="242"/>
              </a:xfrm>
              <a:prstGeom prst="rect">
                <a:avLst/>
              </a:prstGeom>
              <a:gradFill rotWithShape="1">
                <a:gsLst>
                  <a:gs pos="0">
                    <a:schemeClr val="bg1">
                      <a:gamma/>
                      <a:shade val="46275"/>
                      <a:invGamma/>
                    </a:schemeClr>
                  </a:gs>
                  <a:gs pos="100000">
                    <a:schemeClr val="bg1"/>
                  </a:gs>
                </a:gsLst>
                <a:lin ang="0" scaled="1"/>
              </a:gradFill>
              <a:ln w="9525">
                <a:miter lim="800000"/>
                <a:headEnd/>
                <a:tailEnd/>
              </a:ln>
              <a:effectLst/>
              <a:scene3d>
                <a:camera prst="legacyObliqueTopRight"/>
                <a:lightRig rig="legacyNormal4" dir="t"/>
              </a:scene3d>
              <a:sp3d extrusionH="430200" prstMaterial="legacyMatte">
                <a:bevelT w="13500" h="13500" prst="angle"/>
                <a:bevelB w="13500" h="13500" prst="angle"/>
                <a:extrusionClr>
                  <a:srgbClr val="808080"/>
                </a:extrusionClr>
              </a:sp3d>
            </p:spPr>
            <p:txBody>
              <a:bodyPr anchor="ctr">
                <a:flatTx/>
              </a:bodyPr>
              <a:lstStyle/>
              <a:p>
                <a:pPr marL="342900" indent="-342900">
                  <a:lnSpc>
                    <a:spcPct val="90000"/>
                  </a:lnSpc>
                  <a:spcBef>
                    <a:spcPct val="20000"/>
                  </a:spcBef>
                  <a:tabLst>
                    <a:tab pos="2120900" algn="l"/>
                  </a:tabLst>
                  <a:defRPr/>
                </a:pPr>
                <a:r>
                  <a:rPr lang="en-US" sz="1300">
                    <a:latin typeface="Arial" charset="0"/>
                  </a:rPr>
                  <a:t>direct mail</a:t>
                </a:r>
              </a:p>
            </p:txBody>
          </p:sp>
          <p:sp>
            <p:nvSpPr>
              <p:cNvPr id="41" name="Rectangle 153"/>
              <p:cNvSpPr>
                <a:spLocks noChangeArrowheads="1"/>
              </p:cNvSpPr>
              <p:nvPr/>
            </p:nvSpPr>
            <p:spPr bwMode="auto">
              <a:xfrm rot="-5400000">
                <a:off x="2884" y="3042"/>
                <a:ext cx="931" cy="242"/>
              </a:xfrm>
              <a:prstGeom prst="rect">
                <a:avLst/>
              </a:prstGeom>
              <a:gradFill rotWithShape="1">
                <a:gsLst>
                  <a:gs pos="0">
                    <a:schemeClr val="bg1">
                      <a:gamma/>
                      <a:shade val="46275"/>
                      <a:invGamma/>
                    </a:schemeClr>
                  </a:gs>
                  <a:gs pos="100000">
                    <a:schemeClr val="bg1"/>
                  </a:gs>
                </a:gsLst>
                <a:lin ang="0" scaled="1"/>
              </a:gradFill>
              <a:ln w="9525">
                <a:miter lim="800000"/>
                <a:headEnd/>
                <a:tailEnd/>
              </a:ln>
              <a:effectLst/>
              <a:scene3d>
                <a:camera prst="legacyObliqueTopRight"/>
                <a:lightRig rig="legacyNormal4" dir="t"/>
              </a:scene3d>
              <a:sp3d extrusionH="430200" prstMaterial="legacyMatte">
                <a:bevelT w="13500" h="13500" prst="angle"/>
                <a:bevelB w="13500" h="13500" prst="angle"/>
                <a:extrusionClr>
                  <a:srgbClr val="808080"/>
                </a:extrusionClr>
              </a:sp3d>
            </p:spPr>
            <p:txBody>
              <a:bodyPr anchor="ctr">
                <a:flatTx/>
              </a:bodyPr>
              <a:lstStyle/>
              <a:p>
                <a:pPr marL="342900" indent="-342900">
                  <a:lnSpc>
                    <a:spcPct val="90000"/>
                  </a:lnSpc>
                  <a:spcBef>
                    <a:spcPct val="20000"/>
                  </a:spcBef>
                  <a:tabLst>
                    <a:tab pos="2120900" algn="l"/>
                  </a:tabLst>
                  <a:defRPr/>
                </a:pPr>
                <a:r>
                  <a:rPr lang="en-US" sz="1300" dirty="0">
                    <a:latin typeface="Arial" charset="0"/>
                  </a:rPr>
                  <a:t>advertising</a:t>
                </a:r>
              </a:p>
            </p:txBody>
          </p:sp>
          <p:sp>
            <p:nvSpPr>
              <p:cNvPr id="42" name="Rectangle 154"/>
              <p:cNvSpPr>
                <a:spLocks noChangeArrowheads="1"/>
              </p:cNvSpPr>
              <p:nvPr/>
            </p:nvSpPr>
            <p:spPr bwMode="auto">
              <a:xfrm rot="-5400000">
                <a:off x="3242" y="3042"/>
                <a:ext cx="931" cy="242"/>
              </a:xfrm>
              <a:prstGeom prst="rect">
                <a:avLst/>
              </a:prstGeom>
              <a:gradFill rotWithShape="1">
                <a:gsLst>
                  <a:gs pos="0">
                    <a:schemeClr val="bg1">
                      <a:gamma/>
                      <a:shade val="46275"/>
                      <a:invGamma/>
                    </a:schemeClr>
                  </a:gs>
                  <a:gs pos="100000">
                    <a:schemeClr val="bg1"/>
                  </a:gs>
                </a:gsLst>
                <a:lin ang="0" scaled="1"/>
              </a:gradFill>
              <a:ln w="9525">
                <a:miter lim="800000"/>
                <a:headEnd/>
                <a:tailEnd/>
              </a:ln>
              <a:effectLst/>
              <a:scene3d>
                <a:camera prst="legacyObliqueTopRight"/>
                <a:lightRig rig="legacyNormal4" dir="t"/>
              </a:scene3d>
              <a:sp3d extrusionH="430200" prstMaterial="legacyMatte">
                <a:bevelT w="13500" h="13500" prst="angle"/>
                <a:bevelB w="13500" h="13500" prst="angle"/>
                <a:extrusionClr>
                  <a:srgbClr val="808080"/>
                </a:extrusionClr>
              </a:sp3d>
            </p:spPr>
            <p:txBody>
              <a:bodyPr anchor="ctr">
                <a:flatTx/>
              </a:bodyPr>
              <a:lstStyle/>
              <a:p>
                <a:pPr marL="342900" indent="-342900">
                  <a:lnSpc>
                    <a:spcPct val="90000"/>
                  </a:lnSpc>
                  <a:spcBef>
                    <a:spcPct val="20000"/>
                  </a:spcBef>
                  <a:tabLst>
                    <a:tab pos="2120900" algn="l"/>
                  </a:tabLst>
                  <a:defRPr/>
                </a:pPr>
                <a:r>
                  <a:rPr lang="en-US" sz="1300">
                    <a:latin typeface="Arial" charset="0"/>
                  </a:rPr>
                  <a:t>keyword search</a:t>
                </a:r>
              </a:p>
            </p:txBody>
          </p:sp>
          <p:sp>
            <p:nvSpPr>
              <p:cNvPr id="43" name="Rectangle 155"/>
              <p:cNvSpPr>
                <a:spLocks noChangeArrowheads="1"/>
              </p:cNvSpPr>
              <p:nvPr/>
            </p:nvSpPr>
            <p:spPr bwMode="auto">
              <a:xfrm rot="-5400000">
                <a:off x="3607" y="3042"/>
                <a:ext cx="931" cy="242"/>
              </a:xfrm>
              <a:prstGeom prst="rect">
                <a:avLst/>
              </a:prstGeom>
              <a:gradFill rotWithShape="1">
                <a:gsLst>
                  <a:gs pos="0">
                    <a:schemeClr val="bg1">
                      <a:gamma/>
                      <a:shade val="46275"/>
                      <a:invGamma/>
                    </a:schemeClr>
                  </a:gs>
                  <a:gs pos="100000">
                    <a:schemeClr val="bg1"/>
                  </a:gs>
                </a:gsLst>
                <a:lin ang="0" scaled="1"/>
              </a:gradFill>
              <a:ln w="9525">
                <a:miter lim="800000"/>
                <a:headEnd/>
                <a:tailEnd/>
              </a:ln>
              <a:effectLst/>
              <a:scene3d>
                <a:camera prst="legacyObliqueTopRight"/>
                <a:lightRig rig="legacyNormal4" dir="t"/>
              </a:scene3d>
              <a:sp3d extrusionH="430200" prstMaterial="legacyMatte">
                <a:bevelT w="13500" h="13500" prst="angle"/>
                <a:bevelB w="13500" h="13500" prst="angle"/>
                <a:extrusionClr>
                  <a:srgbClr val="808080"/>
                </a:extrusionClr>
              </a:sp3d>
            </p:spPr>
            <p:txBody>
              <a:bodyPr anchor="ctr">
                <a:flatTx/>
              </a:bodyPr>
              <a:lstStyle/>
              <a:p>
                <a:pPr marL="342900" indent="-342900">
                  <a:lnSpc>
                    <a:spcPct val="90000"/>
                  </a:lnSpc>
                  <a:spcBef>
                    <a:spcPct val="20000"/>
                  </a:spcBef>
                  <a:tabLst>
                    <a:tab pos="2120900" algn="l"/>
                  </a:tabLst>
                  <a:defRPr/>
                </a:pPr>
                <a:r>
                  <a:rPr lang="en-US" sz="1300" dirty="0">
                    <a:latin typeface="Arial" charset="0"/>
                  </a:rPr>
                  <a:t>telemarketing</a:t>
                </a:r>
              </a:p>
            </p:txBody>
          </p:sp>
          <p:sp>
            <p:nvSpPr>
              <p:cNvPr id="44" name="Rectangle 156"/>
              <p:cNvSpPr>
                <a:spLocks noChangeArrowheads="1"/>
              </p:cNvSpPr>
              <p:nvPr/>
            </p:nvSpPr>
            <p:spPr bwMode="auto">
              <a:xfrm rot="-5400000">
                <a:off x="1787" y="3049"/>
                <a:ext cx="931" cy="242"/>
              </a:xfrm>
              <a:prstGeom prst="rect">
                <a:avLst/>
              </a:prstGeom>
              <a:gradFill rotWithShape="1">
                <a:gsLst>
                  <a:gs pos="0">
                    <a:schemeClr val="bg1">
                      <a:gamma/>
                      <a:shade val="46275"/>
                      <a:invGamma/>
                    </a:schemeClr>
                  </a:gs>
                  <a:gs pos="100000">
                    <a:schemeClr val="bg1"/>
                  </a:gs>
                </a:gsLst>
                <a:lin ang="0" scaled="1"/>
              </a:gradFill>
              <a:ln w="9525">
                <a:miter lim="800000"/>
                <a:headEnd/>
                <a:tailEnd/>
              </a:ln>
              <a:effectLst/>
              <a:scene3d>
                <a:camera prst="legacyObliqueTopRight"/>
                <a:lightRig rig="legacyNormal4" dir="t"/>
              </a:scene3d>
              <a:sp3d extrusionH="430200" prstMaterial="legacyMatte">
                <a:bevelT w="13500" h="13500" prst="angle"/>
                <a:bevelB w="13500" h="13500" prst="angle"/>
                <a:extrusionClr>
                  <a:srgbClr val="808080"/>
                </a:extrusionClr>
              </a:sp3d>
            </p:spPr>
            <p:txBody>
              <a:bodyPr anchor="ctr">
                <a:flatTx/>
              </a:bodyPr>
              <a:lstStyle/>
              <a:p>
                <a:pPr marL="342900" indent="-342900">
                  <a:lnSpc>
                    <a:spcPct val="90000"/>
                  </a:lnSpc>
                  <a:spcBef>
                    <a:spcPct val="20000"/>
                  </a:spcBef>
                  <a:tabLst>
                    <a:tab pos="2120900" algn="l"/>
                  </a:tabLst>
                  <a:defRPr/>
                </a:pPr>
                <a:r>
                  <a:rPr lang="en-US" sz="1300" dirty="0">
                    <a:latin typeface="Arial" charset="0"/>
                  </a:rPr>
                  <a:t>landing pages</a:t>
                </a:r>
              </a:p>
            </p:txBody>
          </p:sp>
          <p:sp>
            <p:nvSpPr>
              <p:cNvPr id="45" name="Rectangle 157"/>
              <p:cNvSpPr>
                <a:spLocks noChangeArrowheads="1"/>
              </p:cNvSpPr>
              <p:nvPr/>
            </p:nvSpPr>
            <p:spPr bwMode="auto">
              <a:xfrm rot="-5400000">
                <a:off x="2153" y="3043"/>
                <a:ext cx="931" cy="242"/>
              </a:xfrm>
              <a:prstGeom prst="rect">
                <a:avLst/>
              </a:prstGeom>
              <a:gradFill rotWithShape="1">
                <a:gsLst>
                  <a:gs pos="0">
                    <a:schemeClr val="bg1">
                      <a:gamma/>
                      <a:shade val="46275"/>
                      <a:invGamma/>
                    </a:schemeClr>
                  </a:gs>
                  <a:gs pos="100000">
                    <a:schemeClr val="bg1"/>
                  </a:gs>
                </a:gsLst>
                <a:lin ang="0" scaled="1"/>
              </a:gradFill>
              <a:ln w="9525">
                <a:miter lim="800000"/>
                <a:headEnd/>
                <a:tailEnd/>
              </a:ln>
              <a:effectLst/>
              <a:scene3d>
                <a:camera prst="legacyObliqueTopRight"/>
                <a:lightRig rig="legacyNormal4" dir="t"/>
              </a:scene3d>
              <a:sp3d extrusionH="430200" prstMaterial="legacyMatte">
                <a:bevelT w="13500" h="13500" prst="angle"/>
                <a:bevelB w="13500" h="13500" prst="angle"/>
                <a:extrusionClr>
                  <a:srgbClr val="808080"/>
                </a:extrusionClr>
              </a:sp3d>
            </p:spPr>
            <p:txBody>
              <a:bodyPr anchor="ctr">
                <a:flatTx/>
              </a:bodyPr>
              <a:lstStyle/>
              <a:p>
                <a:pPr marL="342900" indent="-342900">
                  <a:lnSpc>
                    <a:spcPct val="90000"/>
                  </a:lnSpc>
                  <a:spcBef>
                    <a:spcPct val="20000"/>
                  </a:spcBef>
                  <a:tabLst>
                    <a:tab pos="2120900" algn="l"/>
                  </a:tabLst>
                  <a:defRPr/>
                </a:pPr>
                <a:r>
                  <a:rPr lang="en-US" sz="1300">
                    <a:latin typeface="Arial" charset="0"/>
                  </a:rPr>
                  <a:t>Web forms</a:t>
                </a:r>
              </a:p>
            </p:txBody>
          </p:sp>
        </p:grpSp>
        <p:pic>
          <p:nvPicPr>
            <p:cNvPr id="19524" name="Picture 158" descr="Phone3"/>
            <p:cNvPicPr>
              <a:picLocks noChangeAspect="1" noChangeArrowheads="1"/>
            </p:cNvPicPr>
            <p:nvPr/>
          </p:nvPicPr>
          <p:blipFill>
            <a:blip r:embed="rId2"/>
            <a:srcRect l="5173" t="13980" r="4138" b="10797"/>
            <a:stretch>
              <a:fillRect/>
            </a:stretch>
          </p:blipFill>
          <p:spPr bwMode="auto">
            <a:xfrm>
              <a:off x="3950" y="2259"/>
              <a:ext cx="224" cy="186"/>
            </a:xfrm>
            <a:prstGeom prst="rect">
              <a:avLst/>
            </a:prstGeom>
            <a:noFill/>
            <a:ln w="9525">
              <a:noFill/>
              <a:miter lim="800000"/>
              <a:headEnd/>
              <a:tailEnd/>
            </a:ln>
          </p:spPr>
        </p:pic>
        <p:grpSp>
          <p:nvGrpSpPr>
            <p:cNvPr id="7" name="Group 159"/>
            <p:cNvGrpSpPr>
              <a:grpSpLocks/>
            </p:cNvGrpSpPr>
            <p:nvPr/>
          </p:nvGrpSpPr>
          <p:grpSpPr bwMode="auto">
            <a:xfrm>
              <a:off x="1042" y="2277"/>
              <a:ext cx="218" cy="116"/>
              <a:chOff x="3118" y="709"/>
              <a:chExt cx="623" cy="409"/>
            </a:xfrm>
          </p:grpSpPr>
          <p:sp>
            <p:nvSpPr>
              <p:cNvPr id="19540" name="Rectangle 160"/>
              <p:cNvSpPr>
                <a:spLocks noChangeArrowheads="1"/>
              </p:cNvSpPr>
              <p:nvPr/>
            </p:nvSpPr>
            <p:spPr bwMode="auto">
              <a:xfrm>
                <a:off x="3118" y="709"/>
                <a:ext cx="590" cy="409"/>
              </a:xfrm>
              <a:prstGeom prst="rect">
                <a:avLst/>
              </a:prstGeom>
              <a:solidFill>
                <a:srgbClr val="FFFFDD"/>
              </a:solidFill>
              <a:ln w="9525">
                <a:solidFill>
                  <a:schemeClr val="bg2"/>
                </a:solidFill>
                <a:miter lim="800000"/>
                <a:headEnd/>
                <a:tailEnd/>
              </a:ln>
            </p:spPr>
            <p:txBody>
              <a:bodyPr wrap="none" anchor="ctr"/>
              <a:lstStyle/>
              <a:p>
                <a:pPr algn="ctr"/>
                <a:endParaRPr lang="en-US" sz="1300">
                  <a:cs typeface="Times New Roman" pitchFamily="18" charset="0"/>
                </a:endParaRPr>
              </a:p>
            </p:txBody>
          </p:sp>
          <p:sp>
            <p:nvSpPr>
              <p:cNvPr id="19541" name="Line 161"/>
              <p:cNvSpPr>
                <a:spLocks noChangeShapeType="1"/>
              </p:cNvSpPr>
              <p:nvPr/>
            </p:nvSpPr>
            <p:spPr bwMode="auto">
              <a:xfrm flipV="1">
                <a:off x="3151" y="890"/>
                <a:ext cx="227" cy="227"/>
              </a:xfrm>
              <a:prstGeom prst="line">
                <a:avLst/>
              </a:prstGeom>
              <a:noFill/>
              <a:ln w="9525">
                <a:solidFill>
                  <a:schemeClr val="bg2"/>
                </a:solidFill>
                <a:round/>
                <a:headEnd/>
                <a:tailEnd/>
              </a:ln>
            </p:spPr>
            <p:txBody>
              <a:bodyPr wrap="none" anchor="ctr"/>
              <a:lstStyle/>
              <a:p>
                <a:endParaRPr lang="en-US" sz="1300"/>
              </a:p>
            </p:txBody>
          </p:sp>
          <p:sp>
            <p:nvSpPr>
              <p:cNvPr id="19542" name="Line 162"/>
              <p:cNvSpPr>
                <a:spLocks noChangeShapeType="1"/>
              </p:cNvSpPr>
              <p:nvPr/>
            </p:nvSpPr>
            <p:spPr bwMode="auto">
              <a:xfrm>
                <a:off x="3514" y="890"/>
                <a:ext cx="227" cy="227"/>
              </a:xfrm>
              <a:prstGeom prst="line">
                <a:avLst/>
              </a:prstGeom>
              <a:noFill/>
              <a:ln w="9525">
                <a:solidFill>
                  <a:schemeClr val="bg2"/>
                </a:solidFill>
                <a:round/>
                <a:headEnd/>
                <a:tailEnd/>
              </a:ln>
            </p:spPr>
            <p:txBody>
              <a:bodyPr wrap="none" anchor="ctr"/>
              <a:lstStyle/>
              <a:p>
                <a:endParaRPr lang="en-US" sz="1300"/>
              </a:p>
            </p:txBody>
          </p:sp>
          <p:sp>
            <p:nvSpPr>
              <p:cNvPr id="19543" name="Freeform 163"/>
              <p:cNvSpPr>
                <a:spLocks/>
              </p:cNvSpPr>
              <p:nvPr/>
            </p:nvSpPr>
            <p:spPr bwMode="auto">
              <a:xfrm>
                <a:off x="3151" y="709"/>
                <a:ext cx="590" cy="272"/>
              </a:xfrm>
              <a:custGeom>
                <a:avLst/>
                <a:gdLst>
                  <a:gd name="T0" fmla="*/ 0 w 590"/>
                  <a:gd name="T1" fmla="*/ 0 h 272"/>
                  <a:gd name="T2" fmla="*/ 318 w 590"/>
                  <a:gd name="T3" fmla="*/ 272 h 272"/>
                  <a:gd name="T4" fmla="*/ 590 w 590"/>
                  <a:gd name="T5" fmla="*/ 0 h 272"/>
                  <a:gd name="T6" fmla="*/ 0 w 590"/>
                  <a:gd name="T7" fmla="*/ 0 h 272"/>
                  <a:gd name="T8" fmla="*/ 0 60000 65536"/>
                  <a:gd name="T9" fmla="*/ 0 60000 65536"/>
                  <a:gd name="T10" fmla="*/ 0 60000 65536"/>
                  <a:gd name="T11" fmla="*/ 0 60000 65536"/>
                  <a:gd name="T12" fmla="*/ 0 w 590"/>
                  <a:gd name="T13" fmla="*/ 0 h 272"/>
                  <a:gd name="T14" fmla="*/ 590 w 590"/>
                  <a:gd name="T15" fmla="*/ 272 h 272"/>
                </a:gdLst>
                <a:ahLst/>
                <a:cxnLst>
                  <a:cxn ang="T8">
                    <a:pos x="T0" y="T1"/>
                  </a:cxn>
                  <a:cxn ang="T9">
                    <a:pos x="T2" y="T3"/>
                  </a:cxn>
                  <a:cxn ang="T10">
                    <a:pos x="T4" y="T5"/>
                  </a:cxn>
                  <a:cxn ang="T11">
                    <a:pos x="T6" y="T7"/>
                  </a:cxn>
                </a:cxnLst>
                <a:rect l="T12" t="T13" r="T14" b="T15"/>
                <a:pathLst>
                  <a:path w="590" h="272">
                    <a:moveTo>
                      <a:pt x="0" y="0"/>
                    </a:moveTo>
                    <a:lnTo>
                      <a:pt x="318" y="272"/>
                    </a:lnTo>
                    <a:lnTo>
                      <a:pt x="590" y="0"/>
                    </a:lnTo>
                    <a:lnTo>
                      <a:pt x="0" y="0"/>
                    </a:lnTo>
                    <a:close/>
                  </a:path>
                </a:pathLst>
              </a:custGeom>
              <a:solidFill>
                <a:srgbClr val="FFFFDD"/>
              </a:solidFill>
              <a:ln w="9525">
                <a:solidFill>
                  <a:schemeClr val="bg2"/>
                </a:solidFill>
                <a:round/>
                <a:headEnd/>
                <a:tailEnd/>
              </a:ln>
            </p:spPr>
            <p:txBody>
              <a:bodyPr wrap="none" anchor="ctr"/>
              <a:lstStyle/>
              <a:p>
                <a:endParaRPr lang="en-US" sz="1300"/>
              </a:p>
            </p:txBody>
          </p:sp>
        </p:grpSp>
        <p:grpSp>
          <p:nvGrpSpPr>
            <p:cNvPr id="8" name="Group 164"/>
            <p:cNvGrpSpPr>
              <a:grpSpLocks/>
            </p:cNvGrpSpPr>
            <p:nvPr/>
          </p:nvGrpSpPr>
          <p:grpSpPr bwMode="auto">
            <a:xfrm>
              <a:off x="2869" y="2293"/>
              <a:ext cx="210" cy="120"/>
              <a:chOff x="2744" y="3385"/>
              <a:chExt cx="480" cy="333"/>
            </a:xfrm>
          </p:grpSpPr>
          <p:sp>
            <p:nvSpPr>
              <p:cNvPr id="19535" name="Rectangle 165"/>
              <p:cNvSpPr>
                <a:spLocks noChangeArrowheads="1"/>
              </p:cNvSpPr>
              <p:nvPr/>
            </p:nvSpPr>
            <p:spPr bwMode="auto">
              <a:xfrm>
                <a:off x="2744" y="3385"/>
                <a:ext cx="480" cy="333"/>
              </a:xfrm>
              <a:prstGeom prst="rect">
                <a:avLst/>
              </a:prstGeom>
              <a:gradFill rotWithShape="1">
                <a:gsLst>
                  <a:gs pos="0">
                    <a:schemeClr val="bg1"/>
                  </a:gs>
                  <a:gs pos="100000">
                    <a:srgbClr val="DDE5EB"/>
                  </a:gs>
                </a:gsLst>
                <a:lin ang="2700000" scaled="1"/>
              </a:gradFill>
              <a:ln w="9525">
                <a:solidFill>
                  <a:schemeClr val="bg2"/>
                </a:solidFill>
                <a:miter lim="800000"/>
                <a:headEnd/>
                <a:tailEnd/>
              </a:ln>
            </p:spPr>
            <p:txBody>
              <a:bodyPr wrap="none" anchor="ctr"/>
              <a:lstStyle/>
              <a:p>
                <a:pPr algn="ctr"/>
                <a:endParaRPr lang="en-US" sz="1300">
                  <a:cs typeface="Times New Roman" pitchFamily="18" charset="0"/>
                </a:endParaRPr>
              </a:p>
            </p:txBody>
          </p:sp>
          <p:sp>
            <p:nvSpPr>
              <p:cNvPr id="19536" name="Rectangle 166"/>
              <p:cNvSpPr>
                <a:spLocks noChangeArrowheads="1"/>
              </p:cNvSpPr>
              <p:nvPr/>
            </p:nvSpPr>
            <p:spPr bwMode="auto">
              <a:xfrm>
                <a:off x="3061" y="3430"/>
                <a:ext cx="92" cy="90"/>
              </a:xfrm>
              <a:prstGeom prst="rect">
                <a:avLst/>
              </a:prstGeom>
              <a:solidFill>
                <a:srgbClr val="FF9933"/>
              </a:solidFill>
              <a:ln w="9525">
                <a:solidFill>
                  <a:schemeClr val="bg2"/>
                </a:solidFill>
                <a:miter lim="800000"/>
                <a:headEnd/>
                <a:tailEnd/>
              </a:ln>
            </p:spPr>
            <p:txBody>
              <a:bodyPr wrap="none" anchor="ctr"/>
              <a:lstStyle/>
              <a:p>
                <a:endParaRPr lang="en-US" sz="1300"/>
              </a:p>
            </p:txBody>
          </p:sp>
          <p:sp>
            <p:nvSpPr>
              <p:cNvPr id="19537" name="Line 167"/>
              <p:cNvSpPr>
                <a:spLocks noChangeShapeType="1"/>
              </p:cNvSpPr>
              <p:nvPr/>
            </p:nvSpPr>
            <p:spPr bwMode="auto">
              <a:xfrm>
                <a:off x="2834" y="3521"/>
                <a:ext cx="182" cy="0"/>
              </a:xfrm>
              <a:prstGeom prst="line">
                <a:avLst/>
              </a:prstGeom>
              <a:noFill/>
              <a:ln w="9525">
                <a:solidFill>
                  <a:schemeClr val="bg2"/>
                </a:solidFill>
                <a:round/>
                <a:headEnd/>
                <a:tailEnd/>
              </a:ln>
            </p:spPr>
            <p:txBody>
              <a:bodyPr wrap="none" anchor="ctr"/>
              <a:lstStyle/>
              <a:p>
                <a:endParaRPr lang="en-US" sz="1300"/>
              </a:p>
            </p:txBody>
          </p:sp>
          <p:sp>
            <p:nvSpPr>
              <p:cNvPr id="19538" name="Line 168"/>
              <p:cNvSpPr>
                <a:spLocks noChangeShapeType="1"/>
              </p:cNvSpPr>
              <p:nvPr/>
            </p:nvSpPr>
            <p:spPr bwMode="auto">
              <a:xfrm>
                <a:off x="2834" y="3566"/>
                <a:ext cx="182" cy="0"/>
              </a:xfrm>
              <a:prstGeom prst="line">
                <a:avLst/>
              </a:prstGeom>
              <a:noFill/>
              <a:ln w="9525">
                <a:solidFill>
                  <a:schemeClr val="bg2"/>
                </a:solidFill>
                <a:round/>
                <a:headEnd/>
                <a:tailEnd/>
              </a:ln>
            </p:spPr>
            <p:txBody>
              <a:bodyPr wrap="none" anchor="ctr"/>
              <a:lstStyle/>
              <a:p>
                <a:endParaRPr lang="en-US" sz="1300"/>
              </a:p>
            </p:txBody>
          </p:sp>
          <p:sp>
            <p:nvSpPr>
              <p:cNvPr id="19539" name="Line 169"/>
              <p:cNvSpPr>
                <a:spLocks noChangeShapeType="1"/>
              </p:cNvSpPr>
              <p:nvPr/>
            </p:nvSpPr>
            <p:spPr bwMode="auto">
              <a:xfrm>
                <a:off x="2834" y="3611"/>
                <a:ext cx="182" cy="0"/>
              </a:xfrm>
              <a:prstGeom prst="line">
                <a:avLst/>
              </a:prstGeom>
              <a:noFill/>
              <a:ln w="9525">
                <a:solidFill>
                  <a:schemeClr val="bg2"/>
                </a:solidFill>
                <a:round/>
                <a:headEnd/>
                <a:tailEnd/>
              </a:ln>
            </p:spPr>
            <p:txBody>
              <a:bodyPr wrap="none" anchor="ctr"/>
              <a:lstStyle/>
              <a:p>
                <a:endParaRPr lang="en-US" sz="1300"/>
              </a:p>
            </p:txBody>
          </p:sp>
        </p:grpSp>
        <p:pic>
          <p:nvPicPr>
            <p:cNvPr id="19527" name="Picture 170"/>
            <p:cNvPicPr>
              <a:picLocks noChangeAspect="1" noChangeArrowheads="1"/>
            </p:cNvPicPr>
            <p:nvPr/>
          </p:nvPicPr>
          <p:blipFill>
            <a:blip r:embed="rId3"/>
            <a:srcRect l="35547" t="31567" r="62044" b="64355"/>
            <a:stretch>
              <a:fillRect/>
            </a:stretch>
          </p:blipFill>
          <p:spPr bwMode="auto">
            <a:xfrm>
              <a:off x="1813" y="2262"/>
              <a:ext cx="144" cy="195"/>
            </a:xfrm>
            <a:prstGeom prst="rect">
              <a:avLst/>
            </a:prstGeom>
            <a:noFill/>
            <a:ln w="9525">
              <a:noFill/>
              <a:miter lim="800000"/>
              <a:headEnd/>
              <a:tailEnd/>
            </a:ln>
          </p:spPr>
        </p:pic>
        <p:pic>
          <p:nvPicPr>
            <p:cNvPr id="19528" name="Picture 171"/>
            <p:cNvPicPr>
              <a:picLocks noChangeAspect="1" noChangeArrowheads="1"/>
            </p:cNvPicPr>
            <p:nvPr/>
          </p:nvPicPr>
          <p:blipFill>
            <a:blip r:embed="rId4"/>
            <a:srcRect/>
            <a:stretch>
              <a:fillRect/>
            </a:stretch>
          </p:blipFill>
          <p:spPr bwMode="auto">
            <a:xfrm>
              <a:off x="3560" y="2294"/>
              <a:ext cx="276" cy="82"/>
            </a:xfrm>
            <a:prstGeom prst="rect">
              <a:avLst/>
            </a:prstGeom>
            <a:noFill/>
            <a:ln w="9525">
              <a:noFill/>
              <a:miter lim="800000"/>
              <a:headEnd/>
              <a:tailEnd/>
            </a:ln>
          </p:spPr>
        </p:pic>
        <p:pic>
          <p:nvPicPr>
            <p:cNvPr id="19529" name="Picture 172" descr="Magaxine"/>
            <p:cNvPicPr>
              <a:picLocks noChangeAspect="1" noChangeArrowheads="1"/>
            </p:cNvPicPr>
            <p:nvPr/>
          </p:nvPicPr>
          <p:blipFill>
            <a:blip r:embed="rId5"/>
            <a:srcRect l="16495" t="18654" r="13634" b="14095"/>
            <a:stretch>
              <a:fillRect/>
            </a:stretch>
          </p:blipFill>
          <p:spPr bwMode="auto">
            <a:xfrm>
              <a:off x="3200" y="2272"/>
              <a:ext cx="210" cy="187"/>
            </a:xfrm>
            <a:prstGeom prst="rect">
              <a:avLst/>
            </a:prstGeom>
            <a:noFill/>
            <a:ln w="9525">
              <a:noFill/>
              <a:miter lim="800000"/>
              <a:headEnd/>
              <a:tailEnd/>
            </a:ln>
          </p:spPr>
        </p:pic>
        <p:pic>
          <p:nvPicPr>
            <p:cNvPr id="19530" name="Picture 173"/>
            <p:cNvPicPr>
              <a:picLocks noChangeAspect="1" noChangeArrowheads="1"/>
            </p:cNvPicPr>
            <p:nvPr/>
          </p:nvPicPr>
          <p:blipFill>
            <a:blip r:embed="rId6"/>
            <a:srcRect/>
            <a:stretch>
              <a:fillRect/>
            </a:stretch>
          </p:blipFill>
          <p:spPr bwMode="auto">
            <a:xfrm>
              <a:off x="2118" y="2278"/>
              <a:ext cx="238" cy="179"/>
            </a:xfrm>
            <a:prstGeom prst="rect">
              <a:avLst/>
            </a:prstGeom>
            <a:noFill/>
            <a:ln w="9525">
              <a:solidFill>
                <a:schemeClr val="bg2"/>
              </a:solidFill>
              <a:miter lim="800000"/>
              <a:headEnd/>
              <a:tailEnd/>
            </a:ln>
          </p:spPr>
        </p:pic>
        <p:pic>
          <p:nvPicPr>
            <p:cNvPr id="19531" name="Picture 174" descr="newuserform"/>
            <p:cNvPicPr>
              <a:picLocks noChangeAspect="1" noChangeArrowheads="1"/>
            </p:cNvPicPr>
            <p:nvPr/>
          </p:nvPicPr>
          <p:blipFill>
            <a:blip r:embed="rId7"/>
            <a:srcRect/>
            <a:stretch>
              <a:fillRect/>
            </a:stretch>
          </p:blipFill>
          <p:spPr bwMode="auto">
            <a:xfrm>
              <a:off x="2526" y="2286"/>
              <a:ext cx="166" cy="187"/>
            </a:xfrm>
            <a:prstGeom prst="rect">
              <a:avLst/>
            </a:prstGeom>
            <a:noFill/>
            <a:ln w="9525">
              <a:noFill/>
              <a:miter lim="800000"/>
              <a:headEnd/>
              <a:tailEnd/>
            </a:ln>
          </p:spPr>
        </p:pic>
        <p:pic>
          <p:nvPicPr>
            <p:cNvPr id="19532" name="Picture 175" descr="snaps_nice_outlook__icon">
              <a:hlinkClick r:id="rId8"/>
            </p:cNvPr>
            <p:cNvPicPr>
              <a:picLocks noChangeAspect="1" noChangeArrowheads="1"/>
            </p:cNvPicPr>
            <p:nvPr/>
          </p:nvPicPr>
          <p:blipFill>
            <a:blip r:embed="rId9"/>
            <a:srcRect/>
            <a:stretch>
              <a:fillRect/>
            </a:stretch>
          </p:blipFill>
          <p:spPr bwMode="auto">
            <a:xfrm>
              <a:off x="1413" y="2264"/>
              <a:ext cx="177" cy="177"/>
            </a:xfrm>
            <a:prstGeom prst="rect">
              <a:avLst/>
            </a:prstGeom>
            <a:noFill/>
            <a:ln w="9525">
              <a:noFill/>
              <a:miter lim="800000"/>
              <a:headEnd/>
              <a:tailEnd/>
            </a:ln>
          </p:spPr>
        </p:pic>
        <p:cxnSp>
          <p:nvCxnSpPr>
            <p:cNvPr id="19533" name="AutoShape 176"/>
            <p:cNvCxnSpPr>
              <a:cxnSpLocks noChangeShapeType="1"/>
              <a:stCxn id="19554" idx="2"/>
              <a:endCxn id="19553" idx="1"/>
            </p:cNvCxnSpPr>
            <p:nvPr/>
          </p:nvCxnSpPr>
          <p:spPr bwMode="auto">
            <a:xfrm rot="10800000" flipH="1" flipV="1">
              <a:off x="4386" y="2680"/>
              <a:ext cx="179" cy="101"/>
            </a:xfrm>
            <a:prstGeom prst="straightConnector1">
              <a:avLst/>
            </a:prstGeom>
            <a:noFill/>
            <a:ln w="9525">
              <a:solidFill>
                <a:schemeClr val="tx1"/>
              </a:solidFill>
              <a:round/>
              <a:headEnd/>
              <a:tailEnd/>
            </a:ln>
          </p:spPr>
        </p:cxnSp>
        <p:sp>
          <p:nvSpPr>
            <p:cNvPr id="19534" name="Rectangle 177"/>
            <p:cNvSpPr>
              <a:spLocks noChangeArrowheads="1"/>
            </p:cNvSpPr>
            <p:nvPr/>
          </p:nvSpPr>
          <p:spPr bwMode="auto">
            <a:xfrm>
              <a:off x="697" y="2044"/>
              <a:ext cx="1646" cy="720"/>
            </a:xfrm>
            <a:prstGeom prst="rect">
              <a:avLst/>
            </a:prstGeom>
            <a:noFill/>
            <a:ln w="9525">
              <a:noFill/>
              <a:miter lim="800000"/>
              <a:headEnd/>
              <a:tailEnd/>
            </a:ln>
          </p:spPr>
          <p:txBody>
            <a:bodyPr wrap="none" anchor="ctr"/>
            <a:lstStyle/>
            <a:p>
              <a:endParaRPr lang="en-US" sz="1300"/>
            </a:p>
          </p:txBody>
        </p:sp>
      </p:grpSp>
      <p:grpSp>
        <p:nvGrpSpPr>
          <p:cNvPr id="9" name="Group 178"/>
          <p:cNvGrpSpPr>
            <a:grpSpLocks/>
          </p:cNvGrpSpPr>
          <p:nvPr/>
        </p:nvGrpSpPr>
        <p:grpSpPr bwMode="auto">
          <a:xfrm>
            <a:off x="1366838" y="2386014"/>
            <a:ext cx="7453312" cy="979487"/>
            <a:chOff x="980" y="2207"/>
            <a:chExt cx="4695" cy="617"/>
          </a:xfrm>
        </p:grpSpPr>
        <p:grpSp>
          <p:nvGrpSpPr>
            <p:cNvPr id="10" name="Group 179"/>
            <p:cNvGrpSpPr>
              <a:grpSpLocks/>
            </p:cNvGrpSpPr>
            <p:nvPr/>
          </p:nvGrpSpPr>
          <p:grpSpPr bwMode="auto">
            <a:xfrm>
              <a:off x="980" y="2207"/>
              <a:ext cx="4695" cy="617"/>
              <a:chOff x="1004" y="1907"/>
              <a:chExt cx="4695" cy="617"/>
            </a:xfrm>
          </p:grpSpPr>
          <p:sp>
            <p:nvSpPr>
              <p:cNvPr id="19520" name="Text Box 180"/>
              <p:cNvSpPr txBox="1">
                <a:spLocks noChangeArrowheads="1"/>
              </p:cNvSpPr>
              <p:nvPr/>
            </p:nvSpPr>
            <p:spPr bwMode="auto">
              <a:xfrm>
                <a:off x="4600" y="1907"/>
                <a:ext cx="1099" cy="617"/>
              </a:xfrm>
              <a:prstGeom prst="rect">
                <a:avLst/>
              </a:prstGeom>
              <a:noFill/>
              <a:ln w="9525">
                <a:noFill/>
                <a:miter lim="800000"/>
                <a:headEnd/>
                <a:tailEnd/>
              </a:ln>
            </p:spPr>
            <p:txBody>
              <a:bodyPr>
                <a:spAutoFit/>
              </a:bodyPr>
              <a:lstStyle/>
              <a:p>
                <a:pPr>
                  <a:lnSpc>
                    <a:spcPct val="90000"/>
                  </a:lnSpc>
                  <a:spcBef>
                    <a:spcPct val="50000"/>
                  </a:spcBef>
                  <a:tabLst>
                    <a:tab pos="2120900" algn="l"/>
                  </a:tabLst>
                </a:pPr>
                <a:r>
                  <a:rPr lang="en-US" sz="1600" dirty="0"/>
                  <a:t>Event-based, multi-step, multi-channel automation</a:t>
                </a:r>
              </a:p>
            </p:txBody>
          </p:sp>
          <p:sp>
            <p:nvSpPr>
              <p:cNvPr id="19521" name="Rectangle 181"/>
              <p:cNvSpPr>
                <a:spLocks noChangeArrowheads="1"/>
              </p:cNvSpPr>
              <p:nvPr/>
            </p:nvSpPr>
            <p:spPr bwMode="auto">
              <a:xfrm>
                <a:off x="1004" y="2010"/>
                <a:ext cx="3241" cy="264"/>
              </a:xfrm>
              <a:prstGeom prst="rect">
                <a:avLst/>
              </a:prstGeom>
              <a:solidFill>
                <a:srgbClr val="FF0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0000"/>
                </a:extrusionClr>
              </a:sp3d>
            </p:spPr>
            <p:txBody>
              <a:bodyPr wrap="none" anchor="ctr">
                <a:flatTx/>
              </a:bodyPr>
              <a:lstStyle/>
              <a:p>
                <a:pPr marL="342900" indent="-342900" algn="ctr">
                  <a:lnSpc>
                    <a:spcPct val="90000"/>
                  </a:lnSpc>
                  <a:spcBef>
                    <a:spcPct val="20000"/>
                  </a:spcBef>
                  <a:tabLst>
                    <a:tab pos="2120900" algn="l"/>
                  </a:tabLst>
                </a:pPr>
                <a:r>
                  <a:rPr lang="en-US">
                    <a:solidFill>
                      <a:schemeClr val="bg1"/>
                    </a:solidFill>
                  </a:rPr>
                  <a:t>Marketing Automation</a:t>
                </a:r>
              </a:p>
            </p:txBody>
          </p:sp>
          <p:cxnSp>
            <p:nvCxnSpPr>
              <p:cNvPr id="19522" name="AutoShape 182"/>
              <p:cNvCxnSpPr>
                <a:cxnSpLocks noChangeShapeType="1"/>
                <a:stCxn id="19521" idx="3"/>
                <a:endCxn id="19520" idx="1"/>
              </p:cNvCxnSpPr>
              <p:nvPr/>
            </p:nvCxnSpPr>
            <p:spPr bwMode="auto">
              <a:xfrm>
                <a:off x="4245" y="2142"/>
                <a:ext cx="355" cy="73"/>
              </a:xfrm>
              <a:prstGeom prst="straightConnector1">
                <a:avLst/>
              </a:prstGeom>
              <a:noFill/>
              <a:ln w="9525">
                <a:solidFill>
                  <a:schemeClr val="tx1"/>
                </a:solidFill>
                <a:round/>
                <a:headEnd/>
                <a:tailEnd/>
              </a:ln>
            </p:spPr>
          </p:cxnSp>
        </p:grpSp>
        <p:grpSp>
          <p:nvGrpSpPr>
            <p:cNvPr id="11" name="Group 183"/>
            <p:cNvGrpSpPr>
              <a:grpSpLocks/>
            </p:cNvGrpSpPr>
            <p:nvPr/>
          </p:nvGrpSpPr>
          <p:grpSpPr bwMode="auto">
            <a:xfrm>
              <a:off x="1240" y="2298"/>
              <a:ext cx="396" cy="282"/>
              <a:chOff x="2412" y="1694"/>
              <a:chExt cx="725" cy="508"/>
            </a:xfrm>
          </p:grpSpPr>
          <p:sp>
            <p:nvSpPr>
              <p:cNvPr id="19479" name="AutoShape 184"/>
              <p:cNvSpPr>
                <a:spLocks noChangeAspect="1" noChangeArrowheads="1" noTextEdit="1"/>
              </p:cNvSpPr>
              <p:nvPr/>
            </p:nvSpPr>
            <p:spPr bwMode="auto">
              <a:xfrm>
                <a:off x="2412" y="1694"/>
                <a:ext cx="725" cy="508"/>
              </a:xfrm>
              <a:prstGeom prst="rect">
                <a:avLst/>
              </a:prstGeom>
              <a:noFill/>
              <a:ln w="9525">
                <a:noFill/>
                <a:miter lim="800000"/>
                <a:headEnd/>
                <a:tailEnd/>
              </a:ln>
            </p:spPr>
            <p:txBody>
              <a:bodyPr/>
              <a:lstStyle/>
              <a:p>
                <a:endParaRPr lang="en-US"/>
              </a:p>
            </p:txBody>
          </p:sp>
          <p:sp>
            <p:nvSpPr>
              <p:cNvPr id="19480" name="Freeform 185"/>
              <p:cNvSpPr>
                <a:spLocks/>
              </p:cNvSpPr>
              <p:nvPr/>
            </p:nvSpPr>
            <p:spPr bwMode="auto">
              <a:xfrm>
                <a:off x="2843" y="1764"/>
                <a:ext cx="224" cy="302"/>
              </a:xfrm>
              <a:custGeom>
                <a:avLst/>
                <a:gdLst>
                  <a:gd name="T0" fmla="*/ 0 w 1222"/>
                  <a:gd name="T1" fmla="*/ 0 h 1644"/>
                  <a:gd name="T2" fmla="*/ 0 w 1222"/>
                  <a:gd name="T3" fmla="*/ 0 h 1644"/>
                  <a:gd name="T4" fmla="*/ 0 w 1222"/>
                  <a:gd name="T5" fmla="*/ 0 h 1644"/>
                  <a:gd name="T6" fmla="*/ 0 w 1222"/>
                  <a:gd name="T7" fmla="*/ 0 h 1644"/>
                  <a:gd name="T8" fmla="*/ 0 w 1222"/>
                  <a:gd name="T9" fmla="*/ 0 h 1644"/>
                  <a:gd name="T10" fmla="*/ 0 w 1222"/>
                  <a:gd name="T11" fmla="*/ 0 h 1644"/>
                  <a:gd name="T12" fmla="*/ 0 w 1222"/>
                  <a:gd name="T13" fmla="*/ 0 h 1644"/>
                  <a:gd name="T14" fmla="*/ 0 w 1222"/>
                  <a:gd name="T15" fmla="*/ 0 h 1644"/>
                  <a:gd name="T16" fmla="*/ 0 w 1222"/>
                  <a:gd name="T17" fmla="*/ 0 h 1644"/>
                  <a:gd name="T18" fmla="*/ 0 w 1222"/>
                  <a:gd name="T19" fmla="*/ 0 h 1644"/>
                  <a:gd name="T20" fmla="*/ 0 w 1222"/>
                  <a:gd name="T21" fmla="*/ 0 h 1644"/>
                  <a:gd name="T22" fmla="*/ 0 w 1222"/>
                  <a:gd name="T23" fmla="*/ 0 h 1644"/>
                  <a:gd name="T24" fmla="*/ 0 w 1222"/>
                  <a:gd name="T25" fmla="*/ 0 h 1644"/>
                  <a:gd name="T26" fmla="*/ 0 w 1222"/>
                  <a:gd name="T27" fmla="*/ 0 h 1644"/>
                  <a:gd name="T28" fmla="*/ 0 w 1222"/>
                  <a:gd name="T29" fmla="*/ 0 h 1644"/>
                  <a:gd name="T30" fmla="*/ 0 w 1222"/>
                  <a:gd name="T31" fmla="*/ 0 h 1644"/>
                  <a:gd name="T32" fmla="*/ 0 w 1222"/>
                  <a:gd name="T33" fmla="*/ 0 h 1644"/>
                  <a:gd name="T34" fmla="*/ 0 w 1222"/>
                  <a:gd name="T35" fmla="*/ 0 h 1644"/>
                  <a:gd name="T36" fmla="*/ 0 w 1222"/>
                  <a:gd name="T37" fmla="*/ 0 h 1644"/>
                  <a:gd name="T38" fmla="*/ 0 w 1222"/>
                  <a:gd name="T39" fmla="*/ 0 h 1644"/>
                  <a:gd name="T40" fmla="*/ 0 w 1222"/>
                  <a:gd name="T41" fmla="*/ 0 h 1644"/>
                  <a:gd name="T42" fmla="*/ 0 w 1222"/>
                  <a:gd name="T43" fmla="*/ 0 h 1644"/>
                  <a:gd name="T44" fmla="*/ 0 w 1222"/>
                  <a:gd name="T45" fmla="*/ 0 h 1644"/>
                  <a:gd name="T46" fmla="*/ 0 w 1222"/>
                  <a:gd name="T47" fmla="*/ 0 h 1644"/>
                  <a:gd name="T48" fmla="*/ 0 w 1222"/>
                  <a:gd name="T49" fmla="*/ 0 h 1644"/>
                  <a:gd name="T50" fmla="*/ 0 w 1222"/>
                  <a:gd name="T51" fmla="*/ 0 h 1644"/>
                  <a:gd name="T52" fmla="*/ 0 w 1222"/>
                  <a:gd name="T53" fmla="*/ 0 h 1644"/>
                  <a:gd name="T54" fmla="*/ 0 w 1222"/>
                  <a:gd name="T55" fmla="*/ 0 h 1644"/>
                  <a:gd name="T56" fmla="*/ 0 w 1222"/>
                  <a:gd name="T57" fmla="*/ 0 h 1644"/>
                  <a:gd name="T58" fmla="*/ 0 w 1222"/>
                  <a:gd name="T59" fmla="*/ 0 h 1644"/>
                  <a:gd name="T60" fmla="*/ 0 w 1222"/>
                  <a:gd name="T61" fmla="*/ 0 h 1644"/>
                  <a:gd name="T62" fmla="*/ 0 w 1222"/>
                  <a:gd name="T63" fmla="*/ 0 h 1644"/>
                  <a:gd name="T64" fmla="*/ 0 w 1222"/>
                  <a:gd name="T65" fmla="*/ 0 h 1644"/>
                  <a:gd name="T66" fmla="*/ 0 w 1222"/>
                  <a:gd name="T67" fmla="*/ 0 h 1644"/>
                  <a:gd name="T68" fmla="*/ 0 w 1222"/>
                  <a:gd name="T69" fmla="*/ 0 h 1644"/>
                  <a:gd name="T70" fmla="*/ 0 w 1222"/>
                  <a:gd name="T71" fmla="*/ 0 h 1644"/>
                  <a:gd name="T72" fmla="*/ 0 w 1222"/>
                  <a:gd name="T73" fmla="*/ 0 h 1644"/>
                  <a:gd name="T74" fmla="*/ 0 w 1222"/>
                  <a:gd name="T75" fmla="*/ 0 h 1644"/>
                  <a:gd name="T76" fmla="*/ 0 w 1222"/>
                  <a:gd name="T77" fmla="*/ 0 h 1644"/>
                  <a:gd name="T78" fmla="*/ 0 w 1222"/>
                  <a:gd name="T79" fmla="*/ 0 h 1644"/>
                  <a:gd name="T80" fmla="*/ 0 w 1222"/>
                  <a:gd name="T81" fmla="*/ 0 h 1644"/>
                  <a:gd name="T82" fmla="*/ 0 w 1222"/>
                  <a:gd name="T83" fmla="*/ 0 h 1644"/>
                  <a:gd name="T84" fmla="*/ 0 w 1222"/>
                  <a:gd name="T85" fmla="*/ 0 h 1644"/>
                  <a:gd name="T86" fmla="*/ 0 w 1222"/>
                  <a:gd name="T87" fmla="*/ 0 h 1644"/>
                  <a:gd name="T88" fmla="*/ 0 w 1222"/>
                  <a:gd name="T89" fmla="*/ 0 h 1644"/>
                  <a:gd name="T90" fmla="*/ 0 w 1222"/>
                  <a:gd name="T91" fmla="*/ 0 h 1644"/>
                  <a:gd name="T92" fmla="*/ 0 w 1222"/>
                  <a:gd name="T93" fmla="*/ 0 h 1644"/>
                  <a:gd name="T94" fmla="*/ 0 w 1222"/>
                  <a:gd name="T95" fmla="*/ 0 h 1644"/>
                  <a:gd name="T96" fmla="*/ 0 w 1222"/>
                  <a:gd name="T97" fmla="*/ 0 h 1644"/>
                  <a:gd name="T98" fmla="*/ 0 w 1222"/>
                  <a:gd name="T99" fmla="*/ 0 h 1644"/>
                  <a:gd name="T100" fmla="*/ 0 w 1222"/>
                  <a:gd name="T101" fmla="*/ 0 h 1644"/>
                  <a:gd name="T102" fmla="*/ 0 w 1222"/>
                  <a:gd name="T103" fmla="*/ 0 h 1644"/>
                  <a:gd name="T104" fmla="*/ 0 w 1222"/>
                  <a:gd name="T105" fmla="*/ 0 h 1644"/>
                  <a:gd name="T106" fmla="*/ 0 w 1222"/>
                  <a:gd name="T107" fmla="*/ 0 h 164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222"/>
                  <a:gd name="T163" fmla="*/ 0 h 1644"/>
                  <a:gd name="T164" fmla="*/ 1222 w 1222"/>
                  <a:gd name="T165" fmla="*/ 1644 h 164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222" h="1644">
                    <a:moveTo>
                      <a:pt x="1100" y="399"/>
                    </a:moveTo>
                    <a:lnTo>
                      <a:pt x="1088" y="382"/>
                    </a:lnTo>
                    <a:lnTo>
                      <a:pt x="1078" y="365"/>
                    </a:lnTo>
                    <a:lnTo>
                      <a:pt x="1066" y="348"/>
                    </a:lnTo>
                    <a:lnTo>
                      <a:pt x="1053" y="332"/>
                    </a:lnTo>
                    <a:lnTo>
                      <a:pt x="1041" y="316"/>
                    </a:lnTo>
                    <a:lnTo>
                      <a:pt x="1028" y="300"/>
                    </a:lnTo>
                    <a:lnTo>
                      <a:pt x="1015" y="286"/>
                    </a:lnTo>
                    <a:lnTo>
                      <a:pt x="1002" y="270"/>
                    </a:lnTo>
                    <a:lnTo>
                      <a:pt x="975" y="241"/>
                    </a:lnTo>
                    <a:lnTo>
                      <a:pt x="946" y="214"/>
                    </a:lnTo>
                    <a:lnTo>
                      <a:pt x="916" y="189"/>
                    </a:lnTo>
                    <a:lnTo>
                      <a:pt x="885" y="164"/>
                    </a:lnTo>
                    <a:lnTo>
                      <a:pt x="877" y="159"/>
                    </a:lnTo>
                    <a:lnTo>
                      <a:pt x="869" y="153"/>
                    </a:lnTo>
                    <a:lnTo>
                      <a:pt x="861" y="147"/>
                    </a:lnTo>
                    <a:lnTo>
                      <a:pt x="853" y="142"/>
                    </a:lnTo>
                    <a:lnTo>
                      <a:pt x="844" y="137"/>
                    </a:lnTo>
                    <a:lnTo>
                      <a:pt x="836" y="132"/>
                    </a:lnTo>
                    <a:lnTo>
                      <a:pt x="828" y="127"/>
                    </a:lnTo>
                    <a:lnTo>
                      <a:pt x="819" y="121"/>
                    </a:lnTo>
                    <a:lnTo>
                      <a:pt x="812" y="116"/>
                    </a:lnTo>
                    <a:lnTo>
                      <a:pt x="804" y="111"/>
                    </a:lnTo>
                    <a:lnTo>
                      <a:pt x="787" y="102"/>
                    </a:lnTo>
                    <a:lnTo>
                      <a:pt x="770" y="93"/>
                    </a:lnTo>
                    <a:lnTo>
                      <a:pt x="752" y="85"/>
                    </a:lnTo>
                    <a:lnTo>
                      <a:pt x="735" y="76"/>
                    </a:lnTo>
                    <a:lnTo>
                      <a:pt x="716" y="68"/>
                    </a:lnTo>
                    <a:lnTo>
                      <a:pt x="699" y="61"/>
                    </a:lnTo>
                    <a:lnTo>
                      <a:pt x="681" y="54"/>
                    </a:lnTo>
                    <a:lnTo>
                      <a:pt x="663" y="47"/>
                    </a:lnTo>
                    <a:lnTo>
                      <a:pt x="645" y="42"/>
                    </a:lnTo>
                    <a:lnTo>
                      <a:pt x="626" y="35"/>
                    </a:lnTo>
                    <a:lnTo>
                      <a:pt x="608" y="30"/>
                    </a:lnTo>
                    <a:lnTo>
                      <a:pt x="590" y="25"/>
                    </a:lnTo>
                    <a:lnTo>
                      <a:pt x="570" y="21"/>
                    </a:lnTo>
                    <a:lnTo>
                      <a:pt x="532" y="13"/>
                    </a:lnTo>
                    <a:lnTo>
                      <a:pt x="495" y="8"/>
                    </a:lnTo>
                    <a:lnTo>
                      <a:pt x="457" y="3"/>
                    </a:lnTo>
                    <a:lnTo>
                      <a:pt x="380" y="0"/>
                    </a:lnTo>
                    <a:lnTo>
                      <a:pt x="303" y="4"/>
                    </a:lnTo>
                    <a:lnTo>
                      <a:pt x="225" y="16"/>
                    </a:lnTo>
                    <a:lnTo>
                      <a:pt x="187" y="24"/>
                    </a:lnTo>
                    <a:lnTo>
                      <a:pt x="149" y="34"/>
                    </a:lnTo>
                    <a:lnTo>
                      <a:pt x="130" y="41"/>
                    </a:lnTo>
                    <a:lnTo>
                      <a:pt x="111" y="47"/>
                    </a:lnTo>
                    <a:lnTo>
                      <a:pt x="93" y="54"/>
                    </a:lnTo>
                    <a:lnTo>
                      <a:pt x="74" y="60"/>
                    </a:lnTo>
                    <a:lnTo>
                      <a:pt x="55" y="68"/>
                    </a:lnTo>
                    <a:lnTo>
                      <a:pt x="37" y="76"/>
                    </a:lnTo>
                    <a:lnTo>
                      <a:pt x="19" y="85"/>
                    </a:lnTo>
                    <a:lnTo>
                      <a:pt x="0" y="94"/>
                    </a:lnTo>
                    <a:lnTo>
                      <a:pt x="177" y="494"/>
                    </a:lnTo>
                    <a:lnTo>
                      <a:pt x="186" y="489"/>
                    </a:lnTo>
                    <a:lnTo>
                      <a:pt x="193" y="484"/>
                    </a:lnTo>
                    <a:lnTo>
                      <a:pt x="212" y="475"/>
                    </a:lnTo>
                    <a:lnTo>
                      <a:pt x="230" y="465"/>
                    </a:lnTo>
                    <a:lnTo>
                      <a:pt x="250" y="459"/>
                    </a:lnTo>
                    <a:lnTo>
                      <a:pt x="268" y="452"/>
                    </a:lnTo>
                    <a:lnTo>
                      <a:pt x="287" y="447"/>
                    </a:lnTo>
                    <a:lnTo>
                      <a:pt x="325" y="439"/>
                    </a:lnTo>
                    <a:lnTo>
                      <a:pt x="363" y="435"/>
                    </a:lnTo>
                    <a:lnTo>
                      <a:pt x="402" y="434"/>
                    </a:lnTo>
                    <a:lnTo>
                      <a:pt x="476" y="446"/>
                    </a:lnTo>
                    <a:lnTo>
                      <a:pt x="513" y="456"/>
                    </a:lnTo>
                    <a:lnTo>
                      <a:pt x="531" y="463"/>
                    </a:lnTo>
                    <a:lnTo>
                      <a:pt x="549" y="471"/>
                    </a:lnTo>
                    <a:lnTo>
                      <a:pt x="566" y="478"/>
                    </a:lnTo>
                    <a:lnTo>
                      <a:pt x="583" y="488"/>
                    </a:lnTo>
                    <a:lnTo>
                      <a:pt x="599" y="498"/>
                    </a:lnTo>
                    <a:lnTo>
                      <a:pt x="608" y="503"/>
                    </a:lnTo>
                    <a:lnTo>
                      <a:pt x="616" y="510"/>
                    </a:lnTo>
                    <a:lnTo>
                      <a:pt x="646" y="533"/>
                    </a:lnTo>
                    <a:lnTo>
                      <a:pt x="675" y="562"/>
                    </a:lnTo>
                    <a:lnTo>
                      <a:pt x="699" y="592"/>
                    </a:lnTo>
                    <a:lnTo>
                      <a:pt x="712" y="609"/>
                    </a:lnTo>
                    <a:lnTo>
                      <a:pt x="723" y="626"/>
                    </a:lnTo>
                    <a:lnTo>
                      <a:pt x="733" y="644"/>
                    </a:lnTo>
                    <a:lnTo>
                      <a:pt x="742" y="662"/>
                    </a:lnTo>
                    <a:lnTo>
                      <a:pt x="758" y="700"/>
                    </a:lnTo>
                    <a:lnTo>
                      <a:pt x="779" y="776"/>
                    </a:lnTo>
                    <a:lnTo>
                      <a:pt x="784" y="854"/>
                    </a:lnTo>
                    <a:lnTo>
                      <a:pt x="780" y="893"/>
                    </a:lnTo>
                    <a:lnTo>
                      <a:pt x="775" y="931"/>
                    </a:lnTo>
                    <a:lnTo>
                      <a:pt x="765" y="967"/>
                    </a:lnTo>
                    <a:lnTo>
                      <a:pt x="750" y="1004"/>
                    </a:lnTo>
                    <a:lnTo>
                      <a:pt x="742" y="1021"/>
                    </a:lnTo>
                    <a:lnTo>
                      <a:pt x="733" y="1039"/>
                    </a:lnTo>
                    <a:lnTo>
                      <a:pt x="723" y="1054"/>
                    </a:lnTo>
                    <a:lnTo>
                      <a:pt x="712" y="1071"/>
                    </a:lnTo>
                    <a:lnTo>
                      <a:pt x="701" y="1087"/>
                    </a:lnTo>
                    <a:lnTo>
                      <a:pt x="689" y="1103"/>
                    </a:lnTo>
                    <a:lnTo>
                      <a:pt x="675" y="1117"/>
                    </a:lnTo>
                    <a:lnTo>
                      <a:pt x="662" y="1131"/>
                    </a:lnTo>
                    <a:lnTo>
                      <a:pt x="630" y="1157"/>
                    </a:lnTo>
                    <a:lnTo>
                      <a:pt x="622" y="1163"/>
                    </a:lnTo>
                    <a:lnTo>
                      <a:pt x="613" y="1169"/>
                    </a:lnTo>
                    <a:lnTo>
                      <a:pt x="606" y="1174"/>
                    </a:lnTo>
                    <a:lnTo>
                      <a:pt x="596" y="1180"/>
                    </a:lnTo>
                    <a:lnTo>
                      <a:pt x="589" y="1185"/>
                    </a:lnTo>
                    <a:lnTo>
                      <a:pt x="579" y="1190"/>
                    </a:lnTo>
                    <a:lnTo>
                      <a:pt x="562" y="1199"/>
                    </a:lnTo>
                    <a:lnTo>
                      <a:pt x="544" y="1207"/>
                    </a:lnTo>
                    <a:lnTo>
                      <a:pt x="527" y="1215"/>
                    </a:lnTo>
                    <a:lnTo>
                      <a:pt x="509" y="1220"/>
                    </a:lnTo>
                    <a:lnTo>
                      <a:pt x="491" y="1225"/>
                    </a:lnTo>
                    <a:lnTo>
                      <a:pt x="454" y="1234"/>
                    </a:lnTo>
                    <a:lnTo>
                      <a:pt x="611" y="1644"/>
                    </a:lnTo>
                    <a:lnTo>
                      <a:pt x="638" y="1636"/>
                    </a:lnTo>
                    <a:lnTo>
                      <a:pt x="665" y="1627"/>
                    </a:lnTo>
                    <a:lnTo>
                      <a:pt x="693" y="1616"/>
                    </a:lnTo>
                    <a:lnTo>
                      <a:pt x="706" y="1611"/>
                    </a:lnTo>
                    <a:lnTo>
                      <a:pt x="719" y="1604"/>
                    </a:lnTo>
                    <a:lnTo>
                      <a:pt x="732" y="1599"/>
                    </a:lnTo>
                    <a:lnTo>
                      <a:pt x="746" y="1593"/>
                    </a:lnTo>
                    <a:lnTo>
                      <a:pt x="759" y="1586"/>
                    </a:lnTo>
                    <a:lnTo>
                      <a:pt x="772" y="1580"/>
                    </a:lnTo>
                    <a:lnTo>
                      <a:pt x="785" y="1573"/>
                    </a:lnTo>
                    <a:lnTo>
                      <a:pt x="798" y="1565"/>
                    </a:lnTo>
                    <a:lnTo>
                      <a:pt x="810" y="1559"/>
                    </a:lnTo>
                    <a:lnTo>
                      <a:pt x="823" y="1551"/>
                    </a:lnTo>
                    <a:lnTo>
                      <a:pt x="832" y="1544"/>
                    </a:lnTo>
                    <a:lnTo>
                      <a:pt x="842" y="1539"/>
                    </a:lnTo>
                    <a:lnTo>
                      <a:pt x="851" y="1533"/>
                    </a:lnTo>
                    <a:lnTo>
                      <a:pt x="860" y="1528"/>
                    </a:lnTo>
                    <a:lnTo>
                      <a:pt x="869" y="1521"/>
                    </a:lnTo>
                    <a:lnTo>
                      <a:pt x="877" y="1515"/>
                    </a:lnTo>
                    <a:lnTo>
                      <a:pt x="886" y="1508"/>
                    </a:lnTo>
                    <a:lnTo>
                      <a:pt x="894" y="1501"/>
                    </a:lnTo>
                    <a:lnTo>
                      <a:pt x="926" y="1475"/>
                    </a:lnTo>
                    <a:lnTo>
                      <a:pt x="959" y="1448"/>
                    </a:lnTo>
                    <a:lnTo>
                      <a:pt x="988" y="1419"/>
                    </a:lnTo>
                    <a:lnTo>
                      <a:pt x="1016" y="1388"/>
                    </a:lnTo>
                    <a:lnTo>
                      <a:pt x="1042" y="1357"/>
                    </a:lnTo>
                    <a:lnTo>
                      <a:pt x="1054" y="1341"/>
                    </a:lnTo>
                    <a:lnTo>
                      <a:pt x="1066" y="1324"/>
                    </a:lnTo>
                    <a:lnTo>
                      <a:pt x="1078" y="1307"/>
                    </a:lnTo>
                    <a:lnTo>
                      <a:pt x="1089" y="1290"/>
                    </a:lnTo>
                    <a:lnTo>
                      <a:pt x="1100" y="1273"/>
                    </a:lnTo>
                    <a:lnTo>
                      <a:pt x="1110" y="1256"/>
                    </a:lnTo>
                    <a:lnTo>
                      <a:pt x="1121" y="1238"/>
                    </a:lnTo>
                    <a:lnTo>
                      <a:pt x="1130" y="1220"/>
                    </a:lnTo>
                    <a:lnTo>
                      <a:pt x="1139" y="1203"/>
                    </a:lnTo>
                    <a:lnTo>
                      <a:pt x="1147" y="1185"/>
                    </a:lnTo>
                    <a:lnTo>
                      <a:pt x="1162" y="1147"/>
                    </a:lnTo>
                    <a:lnTo>
                      <a:pt x="1177" y="1109"/>
                    </a:lnTo>
                    <a:lnTo>
                      <a:pt x="1188" y="1071"/>
                    </a:lnTo>
                    <a:lnTo>
                      <a:pt x="1199" y="1032"/>
                    </a:lnTo>
                    <a:lnTo>
                      <a:pt x="1222" y="873"/>
                    </a:lnTo>
                    <a:lnTo>
                      <a:pt x="1221" y="793"/>
                    </a:lnTo>
                    <a:lnTo>
                      <a:pt x="1213" y="712"/>
                    </a:lnTo>
                    <a:lnTo>
                      <a:pt x="1207" y="671"/>
                    </a:lnTo>
                    <a:lnTo>
                      <a:pt x="1197" y="631"/>
                    </a:lnTo>
                    <a:lnTo>
                      <a:pt x="1186" y="592"/>
                    </a:lnTo>
                    <a:lnTo>
                      <a:pt x="1173" y="553"/>
                    </a:lnTo>
                    <a:lnTo>
                      <a:pt x="1157" y="514"/>
                    </a:lnTo>
                    <a:lnTo>
                      <a:pt x="1149" y="494"/>
                    </a:lnTo>
                    <a:lnTo>
                      <a:pt x="1140" y="475"/>
                    </a:lnTo>
                    <a:lnTo>
                      <a:pt x="1131" y="455"/>
                    </a:lnTo>
                    <a:lnTo>
                      <a:pt x="1121" y="437"/>
                    </a:lnTo>
                    <a:lnTo>
                      <a:pt x="1110" y="418"/>
                    </a:lnTo>
                    <a:lnTo>
                      <a:pt x="1100" y="399"/>
                    </a:lnTo>
                    <a:close/>
                  </a:path>
                </a:pathLst>
              </a:custGeom>
              <a:solidFill>
                <a:schemeClr val="bg2"/>
              </a:solidFill>
              <a:ln w="9525">
                <a:noFill/>
                <a:round/>
                <a:headEnd/>
                <a:tailEnd/>
              </a:ln>
            </p:spPr>
            <p:txBody>
              <a:bodyPr/>
              <a:lstStyle/>
              <a:p>
                <a:endParaRPr lang="en-US"/>
              </a:p>
            </p:txBody>
          </p:sp>
          <p:sp>
            <p:nvSpPr>
              <p:cNvPr id="19481" name="Freeform 186"/>
              <p:cNvSpPr>
                <a:spLocks/>
              </p:cNvSpPr>
              <p:nvPr/>
            </p:nvSpPr>
            <p:spPr bwMode="auto">
              <a:xfrm>
                <a:off x="2762" y="1779"/>
                <a:ext cx="248" cy="291"/>
              </a:xfrm>
              <a:custGeom>
                <a:avLst/>
                <a:gdLst>
                  <a:gd name="T0" fmla="*/ 0 w 1352"/>
                  <a:gd name="T1" fmla="*/ 0 h 1589"/>
                  <a:gd name="T2" fmla="*/ 0 w 1352"/>
                  <a:gd name="T3" fmla="*/ 0 h 1589"/>
                  <a:gd name="T4" fmla="*/ 0 w 1352"/>
                  <a:gd name="T5" fmla="*/ 0 h 1589"/>
                  <a:gd name="T6" fmla="*/ 0 w 1352"/>
                  <a:gd name="T7" fmla="*/ 0 h 1589"/>
                  <a:gd name="T8" fmla="*/ 0 w 1352"/>
                  <a:gd name="T9" fmla="*/ 0 h 1589"/>
                  <a:gd name="T10" fmla="*/ 0 w 1352"/>
                  <a:gd name="T11" fmla="*/ 0 h 1589"/>
                  <a:gd name="T12" fmla="*/ 0 w 1352"/>
                  <a:gd name="T13" fmla="*/ 0 h 1589"/>
                  <a:gd name="T14" fmla="*/ 0 w 1352"/>
                  <a:gd name="T15" fmla="*/ 0 h 1589"/>
                  <a:gd name="T16" fmla="*/ 0 w 1352"/>
                  <a:gd name="T17" fmla="*/ 0 h 1589"/>
                  <a:gd name="T18" fmla="*/ 0 w 1352"/>
                  <a:gd name="T19" fmla="*/ 0 h 1589"/>
                  <a:gd name="T20" fmla="*/ 0 w 1352"/>
                  <a:gd name="T21" fmla="*/ 0 h 1589"/>
                  <a:gd name="T22" fmla="*/ 0 w 1352"/>
                  <a:gd name="T23" fmla="*/ 0 h 1589"/>
                  <a:gd name="T24" fmla="*/ 0 w 1352"/>
                  <a:gd name="T25" fmla="*/ 0 h 1589"/>
                  <a:gd name="T26" fmla="*/ 0 w 1352"/>
                  <a:gd name="T27" fmla="*/ 0 h 1589"/>
                  <a:gd name="T28" fmla="*/ 0 w 1352"/>
                  <a:gd name="T29" fmla="*/ 0 h 1589"/>
                  <a:gd name="T30" fmla="*/ 0 w 1352"/>
                  <a:gd name="T31" fmla="*/ 0 h 1589"/>
                  <a:gd name="T32" fmla="*/ 0 w 1352"/>
                  <a:gd name="T33" fmla="*/ 0 h 1589"/>
                  <a:gd name="T34" fmla="*/ 0 w 1352"/>
                  <a:gd name="T35" fmla="*/ 0 h 1589"/>
                  <a:gd name="T36" fmla="*/ 0 w 1352"/>
                  <a:gd name="T37" fmla="*/ 0 h 1589"/>
                  <a:gd name="T38" fmla="*/ 0 w 1352"/>
                  <a:gd name="T39" fmla="*/ 0 h 1589"/>
                  <a:gd name="T40" fmla="*/ 0 w 1352"/>
                  <a:gd name="T41" fmla="*/ 0 h 1589"/>
                  <a:gd name="T42" fmla="*/ 0 w 1352"/>
                  <a:gd name="T43" fmla="*/ 0 h 1589"/>
                  <a:gd name="T44" fmla="*/ 0 w 1352"/>
                  <a:gd name="T45" fmla="*/ 0 h 1589"/>
                  <a:gd name="T46" fmla="*/ 0 w 1352"/>
                  <a:gd name="T47" fmla="*/ 0 h 1589"/>
                  <a:gd name="T48" fmla="*/ 0 w 1352"/>
                  <a:gd name="T49" fmla="*/ 0 h 1589"/>
                  <a:gd name="T50" fmla="*/ 0 w 1352"/>
                  <a:gd name="T51" fmla="*/ 0 h 1589"/>
                  <a:gd name="T52" fmla="*/ 0 w 1352"/>
                  <a:gd name="T53" fmla="*/ 0 h 1589"/>
                  <a:gd name="T54" fmla="*/ 0 w 1352"/>
                  <a:gd name="T55" fmla="*/ 0 h 1589"/>
                  <a:gd name="T56" fmla="*/ 0 w 1352"/>
                  <a:gd name="T57" fmla="*/ 0 h 1589"/>
                  <a:gd name="T58" fmla="*/ 0 w 1352"/>
                  <a:gd name="T59" fmla="*/ 0 h 1589"/>
                  <a:gd name="T60" fmla="*/ 0 w 1352"/>
                  <a:gd name="T61" fmla="*/ 0 h 1589"/>
                  <a:gd name="T62" fmla="*/ 0 w 1352"/>
                  <a:gd name="T63" fmla="*/ 0 h 1589"/>
                  <a:gd name="T64" fmla="*/ 0 w 1352"/>
                  <a:gd name="T65" fmla="*/ 0 h 1589"/>
                  <a:gd name="T66" fmla="*/ 0 w 1352"/>
                  <a:gd name="T67" fmla="*/ 0 h 1589"/>
                  <a:gd name="T68" fmla="*/ 0 w 1352"/>
                  <a:gd name="T69" fmla="*/ 0 h 1589"/>
                  <a:gd name="T70" fmla="*/ 0 w 1352"/>
                  <a:gd name="T71" fmla="*/ 0 h 1589"/>
                  <a:gd name="T72" fmla="*/ 0 w 1352"/>
                  <a:gd name="T73" fmla="*/ 0 h 1589"/>
                  <a:gd name="T74" fmla="*/ 0 w 1352"/>
                  <a:gd name="T75" fmla="*/ 0 h 1589"/>
                  <a:gd name="T76" fmla="*/ 0 w 1352"/>
                  <a:gd name="T77" fmla="*/ 0 h 1589"/>
                  <a:gd name="T78" fmla="*/ 0 w 1352"/>
                  <a:gd name="T79" fmla="*/ 0 h 1589"/>
                  <a:gd name="T80" fmla="*/ 0 w 1352"/>
                  <a:gd name="T81" fmla="*/ 0 h 1589"/>
                  <a:gd name="T82" fmla="*/ 0 w 1352"/>
                  <a:gd name="T83" fmla="*/ 0 h 1589"/>
                  <a:gd name="T84" fmla="*/ 0 w 1352"/>
                  <a:gd name="T85" fmla="*/ 0 h 1589"/>
                  <a:gd name="T86" fmla="*/ 0 w 1352"/>
                  <a:gd name="T87" fmla="*/ 0 h 1589"/>
                  <a:gd name="T88" fmla="*/ 0 w 1352"/>
                  <a:gd name="T89" fmla="*/ 0 h 1589"/>
                  <a:gd name="T90" fmla="*/ 0 w 1352"/>
                  <a:gd name="T91" fmla="*/ 0 h 1589"/>
                  <a:gd name="T92" fmla="*/ 0 w 1352"/>
                  <a:gd name="T93" fmla="*/ 0 h 1589"/>
                  <a:gd name="T94" fmla="*/ 0 w 1352"/>
                  <a:gd name="T95" fmla="*/ 0 h 1589"/>
                  <a:gd name="T96" fmla="*/ 0 w 1352"/>
                  <a:gd name="T97" fmla="*/ 0 h 1589"/>
                  <a:gd name="T98" fmla="*/ 0 w 1352"/>
                  <a:gd name="T99" fmla="*/ 0 h 1589"/>
                  <a:gd name="T100" fmla="*/ 0 w 1352"/>
                  <a:gd name="T101" fmla="*/ 0 h 1589"/>
                  <a:gd name="T102" fmla="*/ 0 w 1352"/>
                  <a:gd name="T103" fmla="*/ 0 h 1589"/>
                  <a:gd name="T104" fmla="*/ 0 w 1352"/>
                  <a:gd name="T105" fmla="*/ 0 h 1589"/>
                  <a:gd name="T106" fmla="*/ 0 w 1352"/>
                  <a:gd name="T107" fmla="*/ 0 h 1589"/>
                  <a:gd name="T108" fmla="*/ 0 w 1352"/>
                  <a:gd name="T109" fmla="*/ 0 h 158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52"/>
                  <a:gd name="T166" fmla="*/ 0 h 1589"/>
                  <a:gd name="T167" fmla="*/ 1352 w 1352"/>
                  <a:gd name="T168" fmla="*/ 1589 h 158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52" h="1589">
                    <a:moveTo>
                      <a:pt x="62" y="1068"/>
                    </a:moveTo>
                    <a:lnTo>
                      <a:pt x="47" y="1030"/>
                    </a:lnTo>
                    <a:lnTo>
                      <a:pt x="35" y="991"/>
                    </a:lnTo>
                    <a:lnTo>
                      <a:pt x="16" y="913"/>
                    </a:lnTo>
                    <a:lnTo>
                      <a:pt x="0" y="755"/>
                    </a:lnTo>
                    <a:lnTo>
                      <a:pt x="3" y="678"/>
                    </a:lnTo>
                    <a:lnTo>
                      <a:pt x="15" y="601"/>
                    </a:lnTo>
                    <a:lnTo>
                      <a:pt x="22" y="563"/>
                    </a:lnTo>
                    <a:lnTo>
                      <a:pt x="32" y="525"/>
                    </a:lnTo>
                    <a:lnTo>
                      <a:pt x="43" y="489"/>
                    </a:lnTo>
                    <a:lnTo>
                      <a:pt x="55" y="452"/>
                    </a:lnTo>
                    <a:lnTo>
                      <a:pt x="71" y="417"/>
                    </a:lnTo>
                    <a:lnTo>
                      <a:pt x="78" y="400"/>
                    </a:lnTo>
                    <a:lnTo>
                      <a:pt x="86" y="382"/>
                    </a:lnTo>
                    <a:lnTo>
                      <a:pt x="95" y="365"/>
                    </a:lnTo>
                    <a:lnTo>
                      <a:pt x="105" y="348"/>
                    </a:lnTo>
                    <a:lnTo>
                      <a:pt x="114" y="331"/>
                    </a:lnTo>
                    <a:lnTo>
                      <a:pt x="123" y="314"/>
                    </a:lnTo>
                    <a:lnTo>
                      <a:pt x="133" y="299"/>
                    </a:lnTo>
                    <a:lnTo>
                      <a:pt x="144" y="283"/>
                    </a:lnTo>
                    <a:lnTo>
                      <a:pt x="155" y="266"/>
                    </a:lnTo>
                    <a:lnTo>
                      <a:pt x="166" y="250"/>
                    </a:lnTo>
                    <a:lnTo>
                      <a:pt x="179" y="236"/>
                    </a:lnTo>
                    <a:lnTo>
                      <a:pt x="191" y="221"/>
                    </a:lnTo>
                    <a:lnTo>
                      <a:pt x="202" y="206"/>
                    </a:lnTo>
                    <a:lnTo>
                      <a:pt x="215" y="191"/>
                    </a:lnTo>
                    <a:lnTo>
                      <a:pt x="243" y="163"/>
                    </a:lnTo>
                    <a:lnTo>
                      <a:pt x="270" y="136"/>
                    </a:lnTo>
                    <a:lnTo>
                      <a:pt x="300" y="110"/>
                    </a:lnTo>
                    <a:lnTo>
                      <a:pt x="330" y="85"/>
                    </a:lnTo>
                    <a:lnTo>
                      <a:pt x="339" y="80"/>
                    </a:lnTo>
                    <a:lnTo>
                      <a:pt x="347" y="73"/>
                    </a:lnTo>
                    <a:lnTo>
                      <a:pt x="355" y="67"/>
                    </a:lnTo>
                    <a:lnTo>
                      <a:pt x="363" y="62"/>
                    </a:lnTo>
                    <a:lnTo>
                      <a:pt x="371" y="56"/>
                    </a:lnTo>
                    <a:lnTo>
                      <a:pt x="380" y="51"/>
                    </a:lnTo>
                    <a:lnTo>
                      <a:pt x="388" y="46"/>
                    </a:lnTo>
                    <a:lnTo>
                      <a:pt x="397" y="41"/>
                    </a:lnTo>
                    <a:lnTo>
                      <a:pt x="404" y="34"/>
                    </a:lnTo>
                    <a:lnTo>
                      <a:pt x="414" y="30"/>
                    </a:lnTo>
                    <a:lnTo>
                      <a:pt x="423" y="25"/>
                    </a:lnTo>
                    <a:lnTo>
                      <a:pt x="431" y="20"/>
                    </a:lnTo>
                    <a:lnTo>
                      <a:pt x="449" y="9"/>
                    </a:lnTo>
                    <a:lnTo>
                      <a:pt x="467" y="0"/>
                    </a:lnTo>
                    <a:lnTo>
                      <a:pt x="685" y="378"/>
                    </a:lnTo>
                    <a:lnTo>
                      <a:pt x="665" y="387"/>
                    </a:lnTo>
                    <a:lnTo>
                      <a:pt x="647" y="396"/>
                    </a:lnTo>
                    <a:lnTo>
                      <a:pt x="630" y="407"/>
                    </a:lnTo>
                    <a:lnTo>
                      <a:pt x="621" y="412"/>
                    </a:lnTo>
                    <a:lnTo>
                      <a:pt x="613" y="417"/>
                    </a:lnTo>
                    <a:lnTo>
                      <a:pt x="604" y="423"/>
                    </a:lnTo>
                    <a:lnTo>
                      <a:pt x="596" y="429"/>
                    </a:lnTo>
                    <a:lnTo>
                      <a:pt x="580" y="441"/>
                    </a:lnTo>
                    <a:lnTo>
                      <a:pt x="552" y="468"/>
                    </a:lnTo>
                    <a:lnTo>
                      <a:pt x="526" y="497"/>
                    </a:lnTo>
                    <a:lnTo>
                      <a:pt x="502" y="528"/>
                    </a:lnTo>
                    <a:lnTo>
                      <a:pt x="483" y="561"/>
                    </a:lnTo>
                    <a:lnTo>
                      <a:pt x="474" y="578"/>
                    </a:lnTo>
                    <a:lnTo>
                      <a:pt x="466" y="596"/>
                    </a:lnTo>
                    <a:lnTo>
                      <a:pt x="442" y="669"/>
                    </a:lnTo>
                    <a:lnTo>
                      <a:pt x="434" y="747"/>
                    </a:lnTo>
                    <a:lnTo>
                      <a:pt x="441" y="825"/>
                    </a:lnTo>
                    <a:lnTo>
                      <a:pt x="450" y="866"/>
                    </a:lnTo>
                    <a:lnTo>
                      <a:pt x="464" y="903"/>
                    </a:lnTo>
                    <a:lnTo>
                      <a:pt x="472" y="923"/>
                    </a:lnTo>
                    <a:lnTo>
                      <a:pt x="481" y="941"/>
                    </a:lnTo>
                    <a:lnTo>
                      <a:pt x="492" y="958"/>
                    </a:lnTo>
                    <a:lnTo>
                      <a:pt x="502" y="976"/>
                    </a:lnTo>
                    <a:lnTo>
                      <a:pt x="514" y="992"/>
                    </a:lnTo>
                    <a:lnTo>
                      <a:pt x="526" y="1008"/>
                    </a:lnTo>
                    <a:lnTo>
                      <a:pt x="539" y="1022"/>
                    </a:lnTo>
                    <a:lnTo>
                      <a:pt x="552" y="1036"/>
                    </a:lnTo>
                    <a:lnTo>
                      <a:pt x="582" y="1062"/>
                    </a:lnTo>
                    <a:lnTo>
                      <a:pt x="596" y="1074"/>
                    </a:lnTo>
                    <a:lnTo>
                      <a:pt x="605" y="1081"/>
                    </a:lnTo>
                    <a:lnTo>
                      <a:pt x="613" y="1086"/>
                    </a:lnTo>
                    <a:lnTo>
                      <a:pt x="621" y="1091"/>
                    </a:lnTo>
                    <a:lnTo>
                      <a:pt x="629" y="1096"/>
                    </a:lnTo>
                    <a:lnTo>
                      <a:pt x="638" y="1101"/>
                    </a:lnTo>
                    <a:lnTo>
                      <a:pt x="646" y="1105"/>
                    </a:lnTo>
                    <a:lnTo>
                      <a:pt x="663" y="1115"/>
                    </a:lnTo>
                    <a:lnTo>
                      <a:pt x="681" y="1122"/>
                    </a:lnTo>
                    <a:lnTo>
                      <a:pt x="699" y="1130"/>
                    </a:lnTo>
                    <a:lnTo>
                      <a:pt x="717" y="1135"/>
                    </a:lnTo>
                    <a:lnTo>
                      <a:pt x="736" y="1141"/>
                    </a:lnTo>
                    <a:lnTo>
                      <a:pt x="754" y="1146"/>
                    </a:lnTo>
                    <a:lnTo>
                      <a:pt x="793" y="1152"/>
                    </a:lnTo>
                    <a:lnTo>
                      <a:pt x="832" y="1154"/>
                    </a:lnTo>
                    <a:lnTo>
                      <a:pt x="910" y="1147"/>
                    </a:lnTo>
                    <a:lnTo>
                      <a:pt x="949" y="1138"/>
                    </a:lnTo>
                    <a:lnTo>
                      <a:pt x="969" y="1131"/>
                    </a:lnTo>
                    <a:lnTo>
                      <a:pt x="989" y="1125"/>
                    </a:lnTo>
                    <a:lnTo>
                      <a:pt x="1007" y="1117"/>
                    </a:lnTo>
                    <a:lnTo>
                      <a:pt x="1024" y="1108"/>
                    </a:lnTo>
                    <a:lnTo>
                      <a:pt x="1041" y="1099"/>
                    </a:lnTo>
                    <a:lnTo>
                      <a:pt x="1058" y="1088"/>
                    </a:lnTo>
                    <a:lnTo>
                      <a:pt x="1066" y="1083"/>
                    </a:lnTo>
                    <a:lnTo>
                      <a:pt x="1073" y="1077"/>
                    </a:lnTo>
                    <a:lnTo>
                      <a:pt x="1088" y="1066"/>
                    </a:lnTo>
                    <a:lnTo>
                      <a:pt x="1116" y="1042"/>
                    </a:lnTo>
                    <a:lnTo>
                      <a:pt x="1352" y="1410"/>
                    </a:lnTo>
                    <a:lnTo>
                      <a:pt x="1330" y="1427"/>
                    </a:lnTo>
                    <a:lnTo>
                      <a:pt x="1319" y="1436"/>
                    </a:lnTo>
                    <a:lnTo>
                      <a:pt x="1307" y="1444"/>
                    </a:lnTo>
                    <a:lnTo>
                      <a:pt x="1295" y="1452"/>
                    </a:lnTo>
                    <a:lnTo>
                      <a:pt x="1282" y="1460"/>
                    </a:lnTo>
                    <a:lnTo>
                      <a:pt x="1270" y="1468"/>
                    </a:lnTo>
                    <a:lnTo>
                      <a:pt x="1257" y="1476"/>
                    </a:lnTo>
                    <a:lnTo>
                      <a:pt x="1245" y="1482"/>
                    </a:lnTo>
                    <a:lnTo>
                      <a:pt x="1232" y="1489"/>
                    </a:lnTo>
                    <a:lnTo>
                      <a:pt x="1219" y="1496"/>
                    </a:lnTo>
                    <a:lnTo>
                      <a:pt x="1206" y="1503"/>
                    </a:lnTo>
                    <a:lnTo>
                      <a:pt x="1193" y="1508"/>
                    </a:lnTo>
                    <a:lnTo>
                      <a:pt x="1179" y="1515"/>
                    </a:lnTo>
                    <a:lnTo>
                      <a:pt x="1166" y="1521"/>
                    </a:lnTo>
                    <a:lnTo>
                      <a:pt x="1153" y="1526"/>
                    </a:lnTo>
                    <a:lnTo>
                      <a:pt x="1132" y="1534"/>
                    </a:lnTo>
                    <a:lnTo>
                      <a:pt x="1112" y="1542"/>
                    </a:lnTo>
                    <a:lnTo>
                      <a:pt x="1092" y="1549"/>
                    </a:lnTo>
                    <a:lnTo>
                      <a:pt x="1072" y="1555"/>
                    </a:lnTo>
                    <a:lnTo>
                      <a:pt x="1051" y="1560"/>
                    </a:lnTo>
                    <a:lnTo>
                      <a:pt x="1030" y="1565"/>
                    </a:lnTo>
                    <a:lnTo>
                      <a:pt x="990" y="1575"/>
                    </a:lnTo>
                    <a:lnTo>
                      <a:pt x="949" y="1581"/>
                    </a:lnTo>
                    <a:lnTo>
                      <a:pt x="908" y="1585"/>
                    </a:lnTo>
                    <a:lnTo>
                      <a:pt x="827" y="1589"/>
                    </a:lnTo>
                    <a:lnTo>
                      <a:pt x="745" y="1584"/>
                    </a:lnTo>
                    <a:lnTo>
                      <a:pt x="665" y="1571"/>
                    </a:lnTo>
                    <a:lnTo>
                      <a:pt x="626" y="1562"/>
                    </a:lnTo>
                    <a:lnTo>
                      <a:pt x="607" y="1556"/>
                    </a:lnTo>
                    <a:lnTo>
                      <a:pt x="588" y="1551"/>
                    </a:lnTo>
                    <a:lnTo>
                      <a:pt x="569" y="1545"/>
                    </a:lnTo>
                    <a:lnTo>
                      <a:pt x="549" y="1538"/>
                    </a:lnTo>
                    <a:lnTo>
                      <a:pt x="531" y="1530"/>
                    </a:lnTo>
                    <a:lnTo>
                      <a:pt x="513" y="1522"/>
                    </a:lnTo>
                    <a:lnTo>
                      <a:pt x="494" y="1515"/>
                    </a:lnTo>
                    <a:lnTo>
                      <a:pt x="476" y="1507"/>
                    </a:lnTo>
                    <a:lnTo>
                      <a:pt x="458" y="1498"/>
                    </a:lnTo>
                    <a:lnTo>
                      <a:pt x="440" y="1489"/>
                    </a:lnTo>
                    <a:lnTo>
                      <a:pt x="423" y="1478"/>
                    </a:lnTo>
                    <a:lnTo>
                      <a:pt x="404" y="1468"/>
                    </a:lnTo>
                    <a:lnTo>
                      <a:pt x="397" y="1462"/>
                    </a:lnTo>
                    <a:lnTo>
                      <a:pt x="388" y="1457"/>
                    </a:lnTo>
                    <a:lnTo>
                      <a:pt x="380" y="1452"/>
                    </a:lnTo>
                    <a:lnTo>
                      <a:pt x="371" y="1447"/>
                    </a:lnTo>
                    <a:lnTo>
                      <a:pt x="363" y="1442"/>
                    </a:lnTo>
                    <a:lnTo>
                      <a:pt x="354" y="1435"/>
                    </a:lnTo>
                    <a:lnTo>
                      <a:pt x="346" y="1430"/>
                    </a:lnTo>
                    <a:lnTo>
                      <a:pt x="338" y="1423"/>
                    </a:lnTo>
                    <a:lnTo>
                      <a:pt x="307" y="1399"/>
                    </a:lnTo>
                    <a:lnTo>
                      <a:pt x="275" y="1373"/>
                    </a:lnTo>
                    <a:lnTo>
                      <a:pt x="245" y="1344"/>
                    </a:lnTo>
                    <a:lnTo>
                      <a:pt x="218" y="1315"/>
                    </a:lnTo>
                    <a:lnTo>
                      <a:pt x="191" y="1284"/>
                    </a:lnTo>
                    <a:lnTo>
                      <a:pt x="178" y="1268"/>
                    </a:lnTo>
                    <a:lnTo>
                      <a:pt x="166" y="1251"/>
                    </a:lnTo>
                    <a:lnTo>
                      <a:pt x="153" y="1234"/>
                    </a:lnTo>
                    <a:lnTo>
                      <a:pt x="141" y="1217"/>
                    </a:lnTo>
                    <a:lnTo>
                      <a:pt x="129" y="1201"/>
                    </a:lnTo>
                    <a:lnTo>
                      <a:pt x="119" y="1182"/>
                    </a:lnTo>
                    <a:lnTo>
                      <a:pt x="108" y="1164"/>
                    </a:lnTo>
                    <a:lnTo>
                      <a:pt x="98" y="1146"/>
                    </a:lnTo>
                    <a:lnTo>
                      <a:pt x="89" y="1126"/>
                    </a:lnTo>
                    <a:lnTo>
                      <a:pt x="80" y="1107"/>
                    </a:lnTo>
                    <a:lnTo>
                      <a:pt x="71" y="1087"/>
                    </a:lnTo>
                    <a:lnTo>
                      <a:pt x="62" y="1068"/>
                    </a:lnTo>
                    <a:close/>
                  </a:path>
                </a:pathLst>
              </a:custGeom>
              <a:solidFill>
                <a:schemeClr val="bg2"/>
              </a:solidFill>
              <a:ln w="9525">
                <a:noFill/>
                <a:round/>
                <a:headEnd/>
                <a:tailEnd/>
              </a:ln>
            </p:spPr>
            <p:txBody>
              <a:bodyPr/>
              <a:lstStyle/>
              <a:p>
                <a:endParaRPr lang="en-US"/>
              </a:p>
            </p:txBody>
          </p:sp>
          <p:sp>
            <p:nvSpPr>
              <p:cNvPr id="19482" name="Freeform 187"/>
              <p:cNvSpPr>
                <a:spLocks/>
              </p:cNvSpPr>
              <p:nvPr/>
            </p:nvSpPr>
            <p:spPr bwMode="auto">
              <a:xfrm>
                <a:off x="3026" y="1824"/>
                <a:ext cx="64" cy="74"/>
              </a:xfrm>
              <a:custGeom>
                <a:avLst/>
                <a:gdLst>
                  <a:gd name="T0" fmla="*/ 0 w 345"/>
                  <a:gd name="T1" fmla="*/ 0 h 406"/>
                  <a:gd name="T2" fmla="*/ 0 w 345"/>
                  <a:gd name="T3" fmla="*/ 0 h 406"/>
                  <a:gd name="T4" fmla="*/ 0 w 345"/>
                  <a:gd name="T5" fmla="*/ 0 h 406"/>
                  <a:gd name="T6" fmla="*/ 0 w 345"/>
                  <a:gd name="T7" fmla="*/ 0 h 406"/>
                  <a:gd name="T8" fmla="*/ 0 w 345"/>
                  <a:gd name="T9" fmla="*/ 0 h 406"/>
                  <a:gd name="T10" fmla="*/ 0 w 345"/>
                  <a:gd name="T11" fmla="*/ 0 h 406"/>
                  <a:gd name="T12" fmla="*/ 0 60000 65536"/>
                  <a:gd name="T13" fmla="*/ 0 60000 65536"/>
                  <a:gd name="T14" fmla="*/ 0 60000 65536"/>
                  <a:gd name="T15" fmla="*/ 0 60000 65536"/>
                  <a:gd name="T16" fmla="*/ 0 60000 65536"/>
                  <a:gd name="T17" fmla="*/ 0 60000 65536"/>
                  <a:gd name="T18" fmla="*/ 0 w 345"/>
                  <a:gd name="T19" fmla="*/ 0 h 406"/>
                  <a:gd name="T20" fmla="*/ 345 w 345"/>
                  <a:gd name="T21" fmla="*/ 406 h 406"/>
                </a:gdLst>
                <a:ahLst/>
                <a:cxnLst>
                  <a:cxn ang="T12">
                    <a:pos x="T0" y="T1"/>
                  </a:cxn>
                  <a:cxn ang="T13">
                    <a:pos x="T2" y="T3"/>
                  </a:cxn>
                  <a:cxn ang="T14">
                    <a:pos x="T4" y="T5"/>
                  </a:cxn>
                  <a:cxn ang="T15">
                    <a:pos x="T6" y="T7"/>
                  </a:cxn>
                  <a:cxn ang="T16">
                    <a:pos x="T8" y="T9"/>
                  </a:cxn>
                  <a:cxn ang="T17">
                    <a:pos x="T10" y="T11"/>
                  </a:cxn>
                </a:cxnLst>
                <a:rect l="T18" t="T19" r="T20" b="T21"/>
                <a:pathLst>
                  <a:path w="345" h="406">
                    <a:moveTo>
                      <a:pt x="0" y="80"/>
                    </a:moveTo>
                    <a:lnTo>
                      <a:pt x="226" y="0"/>
                    </a:lnTo>
                    <a:lnTo>
                      <a:pt x="345" y="292"/>
                    </a:lnTo>
                    <a:lnTo>
                      <a:pt x="150" y="406"/>
                    </a:lnTo>
                    <a:lnTo>
                      <a:pt x="0" y="80"/>
                    </a:lnTo>
                    <a:close/>
                  </a:path>
                </a:pathLst>
              </a:custGeom>
              <a:solidFill>
                <a:srgbClr val="999999"/>
              </a:solidFill>
              <a:ln w="9525">
                <a:noFill/>
                <a:round/>
                <a:headEnd/>
                <a:tailEnd/>
              </a:ln>
            </p:spPr>
            <p:txBody>
              <a:bodyPr/>
              <a:lstStyle/>
              <a:p>
                <a:endParaRPr lang="en-US"/>
              </a:p>
            </p:txBody>
          </p:sp>
          <p:sp>
            <p:nvSpPr>
              <p:cNvPr id="19483" name="Freeform 188"/>
              <p:cNvSpPr>
                <a:spLocks/>
              </p:cNvSpPr>
              <p:nvPr/>
            </p:nvSpPr>
            <p:spPr bwMode="auto">
              <a:xfrm>
                <a:off x="2947" y="1749"/>
                <a:ext cx="76" cy="63"/>
              </a:xfrm>
              <a:custGeom>
                <a:avLst/>
                <a:gdLst>
                  <a:gd name="T0" fmla="*/ 0 w 418"/>
                  <a:gd name="T1" fmla="*/ 0 h 342"/>
                  <a:gd name="T2" fmla="*/ 0 w 418"/>
                  <a:gd name="T3" fmla="*/ 0 h 342"/>
                  <a:gd name="T4" fmla="*/ 0 w 418"/>
                  <a:gd name="T5" fmla="*/ 0 h 342"/>
                  <a:gd name="T6" fmla="*/ 0 w 418"/>
                  <a:gd name="T7" fmla="*/ 0 h 342"/>
                  <a:gd name="T8" fmla="*/ 0 w 418"/>
                  <a:gd name="T9" fmla="*/ 0 h 342"/>
                  <a:gd name="T10" fmla="*/ 0 w 418"/>
                  <a:gd name="T11" fmla="*/ 0 h 342"/>
                  <a:gd name="T12" fmla="*/ 0 60000 65536"/>
                  <a:gd name="T13" fmla="*/ 0 60000 65536"/>
                  <a:gd name="T14" fmla="*/ 0 60000 65536"/>
                  <a:gd name="T15" fmla="*/ 0 60000 65536"/>
                  <a:gd name="T16" fmla="*/ 0 60000 65536"/>
                  <a:gd name="T17" fmla="*/ 0 60000 65536"/>
                  <a:gd name="T18" fmla="*/ 0 w 418"/>
                  <a:gd name="T19" fmla="*/ 0 h 342"/>
                  <a:gd name="T20" fmla="*/ 418 w 418"/>
                  <a:gd name="T21" fmla="*/ 342 h 342"/>
                </a:gdLst>
                <a:ahLst/>
                <a:cxnLst>
                  <a:cxn ang="T12">
                    <a:pos x="T0" y="T1"/>
                  </a:cxn>
                  <a:cxn ang="T13">
                    <a:pos x="T2" y="T3"/>
                  </a:cxn>
                  <a:cxn ang="T14">
                    <a:pos x="T4" y="T5"/>
                  </a:cxn>
                  <a:cxn ang="T15">
                    <a:pos x="T6" y="T7"/>
                  </a:cxn>
                  <a:cxn ang="T16">
                    <a:pos x="T8" y="T9"/>
                  </a:cxn>
                  <a:cxn ang="T17">
                    <a:pos x="T10" y="T11"/>
                  </a:cxn>
                </a:cxnLst>
                <a:rect l="T18" t="T19" r="T20" b="T21"/>
                <a:pathLst>
                  <a:path w="418" h="342">
                    <a:moveTo>
                      <a:pt x="418" y="131"/>
                    </a:moveTo>
                    <a:lnTo>
                      <a:pt x="338" y="342"/>
                    </a:lnTo>
                    <a:lnTo>
                      <a:pt x="0" y="191"/>
                    </a:lnTo>
                    <a:lnTo>
                      <a:pt x="148" y="0"/>
                    </a:lnTo>
                    <a:lnTo>
                      <a:pt x="418" y="131"/>
                    </a:lnTo>
                    <a:close/>
                  </a:path>
                </a:pathLst>
              </a:custGeom>
              <a:solidFill>
                <a:srgbClr val="999999"/>
              </a:solidFill>
              <a:ln w="9525">
                <a:noFill/>
                <a:round/>
                <a:headEnd/>
                <a:tailEnd/>
              </a:ln>
            </p:spPr>
            <p:txBody>
              <a:bodyPr/>
              <a:lstStyle/>
              <a:p>
                <a:endParaRPr lang="en-US"/>
              </a:p>
            </p:txBody>
          </p:sp>
          <p:sp>
            <p:nvSpPr>
              <p:cNvPr id="19484" name="Freeform 189"/>
              <p:cNvSpPr>
                <a:spLocks/>
              </p:cNvSpPr>
              <p:nvPr/>
            </p:nvSpPr>
            <p:spPr bwMode="auto">
              <a:xfrm>
                <a:off x="3023" y="1943"/>
                <a:ext cx="64" cy="76"/>
              </a:xfrm>
              <a:custGeom>
                <a:avLst/>
                <a:gdLst>
                  <a:gd name="T0" fmla="*/ 0 w 352"/>
                  <a:gd name="T1" fmla="*/ 0 h 420"/>
                  <a:gd name="T2" fmla="*/ 0 w 352"/>
                  <a:gd name="T3" fmla="*/ 0 h 420"/>
                  <a:gd name="T4" fmla="*/ 0 w 352"/>
                  <a:gd name="T5" fmla="*/ 0 h 420"/>
                  <a:gd name="T6" fmla="*/ 0 w 352"/>
                  <a:gd name="T7" fmla="*/ 0 h 420"/>
                  <a:gd name="T8" fmla="*/ 0 w 352"/>
                  <a:gd name="T9" fmla="*/ 0 h 420"/>
                  <a:gd name="T10" fmla="*/ 0 w 352"/>
                  <a:gd name="T11" fmla="*/ 0 h 420"/>
                  <a:gd name="T12" fmla="*/ 0 60000 65536"/>
                  <a:gd name="T13" fmla="*/ 0 60000 65536"/>
                  <a:gd name="T14" fmla="*/ 0 60000 65536"/>
                  <a:gd name="T15" fmla="*/ 0 60000 65536"/>
                  <a:gd name="T16" fmla="*/ 0 60000 65536"/>
                  <a:gd name="T17" fmla="*/ 0 60000 65536"/>
                  <a:gd name="T18" fmla="*/ 0 w 352"/>
                  <a:gd name="T19" fmla="*/ 0 h 420"/>
                  <a:gd name="T20" fmla="*/ 352 w 352"/>
                  <a:gd name="T21" fmla="*/ 420 h 420"/>
                </a:gdLst>
                <a:ahLst/>
                <a:cxnLst>
                  <a:cxn ang="T12">
                    <a:pos x="T0" y="T1"/>
                  </a:cxn>
                  <a:cxn ang="T13">
                    <a:pos x="T2" y="T3"/>
                  </a:cxn>
                  <a:cxn ang="T14">
                    <a:pos x="T4" y="T5"/>
                  </a:cxn>
                  <a:cxn ang="T15">
                    <a:pos x="T6" y="T7"/>
                  </a:cxn>
                  <a:cxn ang="T16">
                    <a:pos x="T8" y="T9"/>
                  </a:cxn>
                  <a:cxn ang="T17">
                    <a:pos x="T10" y="T11"/>
                  </a:cxn>
                </a:cxnLst>
                <a:rect l="T18" t="T19" r="T20" b="T21"/>
                <a:pathLst>
                  <a:path w="352" h="420">
                    <a:moveTo>
                      <a:pt x="160" y="0"/>
                    </a:moveTo>
                    <a:lnTo>
                      <a:pt x="352" y="168"/>
                    </a:lnTo>
                    <a:lnTo>
                      <a:pt x="225" y="420"/>
                    </a:lnTo>
                    <a:lnTo>
                      <a:pt x="0" y="366"/>
                    </a:lnTo>
                    <a:lnTo>
                      <a:pt x="160" y="0"/>
                    </a:lnTo>
                    <a:close/>
                  </a:path>
                </a:pathLst>
              </a:custGeom>
              <a:solidFill>
                <a:schemeClr val="bg2"/>
              </a:solidFill>
              <a:ln w="9525">
                <a:noFill/>
                <a:round/>
                <a:headEnd/>
                <a:tailEnd/>
              </a:ln>
            </p:spPr>
            <p:txBody>
              <a:bodyPr/>
              <a:lstStyle/>
              <a:p>
                <a:endParaRPr lang="en-US"/>
              </a:p>
            </p:txBody>
          </p:sp>
          <p:sp>
            <p:nvSpPr>
              <p:cNvPr id="19485" name="Freeform 190"/>
              <p:cNvSpPr>
                <a:spLocks/>
              </p:cNvSpPr>
              <p:nvPr/>
            </p:nvSpPr>
            <p:spPr bwMode="auto">
              <a:xfrm>
                <a:off x="2845" y="1737"/>
                <a:ext cx="77" cy="60"/>
              </a:xfrm>
              <a:custGeom>
                <a:avLst/>
                <a:gdLst>
                  <a:gd name="T0" fmla="*/ 0 w 425"/>
                  <a:gd name="T1" fmla="*/ 0 h 325"/>
                  <a:gd name="T2" fmla="*/ 0 w 425"/>
                  <a:gd name="T3" fmla="*/ 0 h 325"/>
                  <a:gd name="T4" fmla="*/ 0 w 425"/>
                  <a:gd name="T5" fmla="*/ 0 h 325"/>
                  <a:gd name="T6" fmla="*/ 0 w 425"/>
                  <a:gd name="T7" fmla="*/ 0 h 325"/>
                  <a:gd name="T8" fmla="*/ 0 w 425"/>
                  <a:gd name="T9" fmla="*/ 0 h 325"/>
                  <a:gd name="T10" fmla="*/ 0 w 425"/>
                  <a:gd name="T11" fmla="*/ 0 h 325"/>
                  <a:gd name="T12" fmla="*/ 0 60000 65536"/>
                  <a:gd name="T13" fmla="*/ 0 60000 65536"/>
                  <a:gd name="T14" fmla="*/ 0 60000 65536"/>
                  <a:gd name="T15" fmla="*/ 0 60000 65536"/>
                  <a:gd name="T16" fmla="*/ 0 60000 65536"/>
                  <a:gd name="T17" fmla="*/ 0 60000 65536"/>
                  <a:gd name="T18" fmla="*/ 0 w 425"/>
                  <a:gd name="T19" fmla="*/ 0 h 325"/>
                  <a:gd name="T20" fmla="*/ 425 w 425"/>
                  <a:gd name="T21" fmla="*/ 325 h 325"/>
                </a:gdLst>
                <a:ahLst/>
                <a:cxnLst>
                  <a:cxn ang="T12">
                    <a:pos x="T0" y="T1"/>
                  </a:cxn>
                  <a:cxn ang="T13">
                    <a:pos x="T2" y="T3"/>
                  </a:cxn>
                  <a:cxn ang="T14">
                    <a:pos x="T4" y="T5"/>
                  </a:cxn>
                  <a:cxn ang="T15">
                    <a:pos x="T6" y="T7"/>
                  </a:cxn>
                  <a:cxn ang="T16">
                    <a:pos x="T8" y="T9"/>
                  </a:cxn>
                  <a:cxn ang="T17">
                    <a:pos x="T10" y="T11"/>
                  </a:cxn>
                </a:cxnLst>
                <a:rect l="T18" t="T19" r="T20" b="T21"/>
                <a:pathLst>
                  <a:path w="425" h="325">
                    <a:moveTo>
                      <a:pt x="425" y="260"/>
                    </a:moveTo>
                    <a:lnTo>
                      <a:pt x="323" y="0"/>
                    </a:lnTo>
                    <a:lnTo>
                      <a:pt x="0" y="82"/>
                    </a:lnTo>
                    <a:lnTo>
                      <a:pt x="35" y="325"/>
                    </a:lnTo>
                    <a:lnTo>
                      <a:pt x="425" y="260"/>
                    </a:lnTo>
                    <a:close/>
                  </a:path>
                </a:pathLst>
              </a:custGeom>
              <a:solidFill>
                <a:schemeClr val="bg2"/>
              </a:solidFill>
              <a:ln w="9525">
                <a:noFill/>
                <a:round/>
                <a:headEnd/>
                <a:tailEnd/>
              </a:ln>
            </p:spPr>
            <p:txBody>
              <a:bodyPr/>
              <a:lstStyle/>
              <a:p>
                <a:endParaRPr lang="en-US"/>
              </a:p>
            </p:txBody>
          </p:sp>
          <p:sp>
            <p:nvSpPr>
              <p:cNvPr id="19486" name="Freeform 191"/>
              <p:cNvSpPr>
                <a:spLocks/>
              </p:cNvSpPr>
              <p:nvPr/>
            </p:nvSpPr>
            <p:spPr bwMode="auto">
              <a:xfrm>
                <a:off x="2754" y="1800"/>
                <a:ext cx="65" cy="71"/>
              </a:xfrm>
              <a:custGeom>
                <a:avLst/>
                <a:gdLst>
                  <a:gd name="T0" fmla="*/ 0 w 355"/>
                  <a:gd name="T1" fmla="*/ 0 h 391"/>
                  <a:gd name="T2" fmla="*/ 0 w 355"/>
                  <a:gd name="T3" fmla="*/ 0 h 391"/>
                  <a:gd name="T4" fmla="*/ 0 w 355"/>
                  <a:gd name="T5" fmla="*/ 0 h 391"/>
                  <a:gd name="T6" fmla="*/ 0 w 355"/>
                  <a:gd name="T7" fmla="*/ 0 h 391"/>
                  <a:gd name="T8" fmla="*/ 0 w 355"/>
                  <a:gd name="T9" fmla="*/ 0 h 391"/>
                  <a:gd name="T10" fmla="*/ 0 w 355"/>
                  <a:gd name="T11" fmla="*/ 0 h 391"/>
                  <a:gd name="T12" fmla="*/ 0 60000 65536"/>
                  <a:gd name="T13" fmla="*/ 0 60000 65536"/>
                  <a:gd name="T14" fmla="*/ 0 60000 65536"/>
                  <a:gd name="T15" fmla="*/ 0 60000 65536"/>
                  <a:gd name="T16" fmla="*/ 0 60000 65536"/>
                  <a:gd name="T17" fmla="*/ 0 60000 65536"/>
                  <a:gd name="T18" fmla="*/ 0 w 355"/>
                  <a:gd name="T19" fmla="*/ 0 h 391"/>
                  <a:gd name="T20" fmla="*/ 355 w 355"/>
                  <a:gd name="T21" fmla="*/ 391 h 391"/>
                </a:gdLst>
                <a:ahLst/>
                <a:cxnLst>
                  <a:cxn ang="T12">
                    <a:pos x="T0" y="T1"/>
                  </a:cxn>
                  <a:cxn ang="T13">
                    <a:pos x="T2" y="T3"/>
                  </a:cxn>
                  <a:cxn ang="T14">
                    <a:pos x="T4" y="T5"/>
                  </a:cxn>
                  <a:cxn ang="T15">
                    <a:pos x="T6" y="T7"/>
                  </a:cxn>
                  <a:cxn ang="T16">
                    <a:pos x="T8" y="T9"/>
                  </a:cxn>
                  <a:cxn ang="T17">
                    <a:pos x="T10" y="T11"/>
                  </a:cxn>
                </a:cxnLst>
                <a:rect l="T18" t="T19" r="T20" b="T21"/>
                <a:pathLst>
                  <a:path w="355" h="391">
                    <a:moveTo>
                      <a:pt x="355" y="83"/>
                    </a:moveTo>
                    <a:lnTo>
                      <a:pt x="134" y="0"/>
                    </a:lnTo>
                    <a:lnTo>
                      <a:pt x="0" y="271"/>
                    </a:lnTo>
                    <a:lnTo>
                      <a:pt x="163" y="391"/>
                    </a:lnTo>
                    <a:lnTo>
                      <a:pt x="355" y="83"/>
                    </a:lnTo>
                    <a:close/>
                  </a:path>
                </a:pathLst>
              </a:custGeom>
              <a:solidFill>
                <a:schemeClr val="bg2"/>
              </a:solidFill>
              <a:ln w="9525">
                <a:noFill/>
                <a:round/>
                <a:headEnd/>
                <a:tailEnd/>
              </a:ln>
            </p:spPr>
            <p:txBody>
              <a:bodyPr/>
              <a:lstStyle/>
              <a:p>
                <a:endParaRPr lang="en-US"/>
              </a:p>
            </p:txBody>
          </p:sp>
          <p:sp>
            <p:nvSpPr>
              <p:cNvPr id="19487" name="Freeform 192"/>
              <p:cNvSpPr>
                <a:spLocks/>
              </p:cNvSpPr>
              <p:nvPr/>
            </p:nvSpPr>
            <p:spPr bwMode="auto">
              <a:xfrm>
                <a:off x="2734" y="1918"/>
                <a:ext cx="54" cy="75"/>
              </a:xfrm>
              <a:custGeom>
                <a:avLst/>
                <a:gdLst>
                  <a:gd name="T0" fmla="*/ 0 w 296"/>
                  <a:gd name="T1" fmla="*/ 0 h 411"/>
                  <a:gd name="T2" fmla="*/ 0 w 296"/>
                  <a:gd name="T3" fmla="*/ 0 h 411"/>
                  <a:gd name="T4" fmla="*/ 0 w 296"/>
                  <a:gd name="T5" fmla="*/ 0 h 411"/>
                  <a:gd name="T6" fmla="*/ 0 w 296"/>
                  <a:gd name="T7" fmla="*/ 0 h 411"/>
                  <a:gd name="T8" fmla="*/ 0 w 296"/>
                  <a:gd name="T9" fmla="*/ 0 h 411"/>
                  <a:gd name="T10" fmla="*/ 0 w 296"/>
                  <a:gd name="T11" fmla="*/ 0 h 411"/>
                  <a:gd name="T12" fmla="*/ 0 60000 65536"/>
                  <a:gd name="T13" fmla="*/ 0 60000 65536"/>
                  <a:gd name="T14" fmla="*/ 0 60000 65536"/>
                  <a:gd name="T15" fmla="*/ 0 60000 65536"/>
                  <a:gd name="T16" fmla="*/ 0 60000 65536"/>
                  <a:gd name="T17" fmla="*/ 0 60000 65536"/>
                  <a:gd name="T18" fmla="*/ 0 w 296"/>
                  <a:gd name="T19" fmla="*/ 0 h 411"/>
                  <a:gd name="T20" fmla="*/ 296 w 296"/>
                  <a:gd name="T21" fmla="*/ 411 h 411"/>
                </a:gdLst>
                <a:ahLst/>
                <a:cxnLst>
                  <a:cxn ang="T12">
                    <a:pos x="T0" y="T1"/>
                  </a:cxn>
                  <a:cxn ang="T13">
                    <a:pos x="T2" y="T3"/>
                  </a:cxn>
                  <a:cxn ang="T14">
                    <a:pos x="T4" y="T5"/>
                  </a:cxn>
                  <a:cxn ang="T15">
                    <a:pos x="T6" y="T7"/>
                  </a:cxn>
                  <a:cxn ang="T16">
                    <a:pos x="T8" y="T9"/>
                  </a:cxn>
                  <a:cxn ang="T17">
                    <a:pos x="T10" y="T11"/>
                  </a:cxn>
                </a:cxnLst>
                <a:rect l="T18" t="T19" r="T20" b="T21"/>
                <a:pathLst>
                  <a:path w="296" h="411">
                    <a:moveTo>
                      <a:pt x="188" y="0"/>
                    </a:moveTo>
                    <a:lnTo>
                      <a:pt x="0" y="103"/>
                    </a:lnTo>
                    <a:lnTo>
                      <a:pt x="94" y="404"/>
                    </a:lnTo>
                    <a:lnTo>
                      <a:pt x="296" y="411"/>
                    </a:lnTo>
                    <a:lnTo>
                      <a:pt x="188" y="0"/>
                    </a:lnTo>
                    <a:close/>
                  </a:path>
                </a:pathLst>
              </a:custGeom>
              <a:solidFill>
                <a:srgbClr val="999999"/>
              </a:solidFill>
              <a:ln w="9525">
                <a:noFill/>
                <a:round/>
                <a:headEnd/>
                <a:tailEnd/>
              </a:ln>
            </p:spPr>
            <p:txBody>
              <a:bodyPr/>
              <a:lstStyle/>
              <a:p>
                <a:endParaRPr lang="en-US"/>
              </a:p>
            </p:txBody>
          </p:sp>
          <p:sp>
            <p:nvSpPr>
              <p:cNvPr id="19488" name="Freeform 193"/>
              <p:cNvSpPr>
                <a:spLocks/>
              </p:cNvSpPr>
              <p:nvPr/>
            </p:nvSpPr>
            <p:spPr bwMode="auto">
              <a:xfrm>
                <a:off x="2806" y="2023"/>
                <a:ext cx="84" cy="65"/>
              </a:xfrm>
              <a:custGeom>
                <a:avLst/>
                <a:gdLst>
                  <a:gd name="T0" fmla="*/ 0 w 462"/>
                  <a:gd name="T1" fmla="*/ 0 h 357"/>
                  <a:gd name="T2" fmla="*/ 0 w 462"/>
                  <a:gd name="T3" fmla="*/ 0 h 357"/>
                  <a:gd name="T4" fmla="*/ 0 w 462"/>
                  <a:gd name="T5" fmla="*/ 0 h 357"/>
                  <a:gd name="T6" fmla="*/ 0 w 462"/>
                  <a:gd name="T7" fmla="*/ 0 h 357"/>
                  <a:gd name="T8" fmla="*/ 0 w 462"/>
                  <a:gd name="T9" fmla="*/ 0 h 357"/>
                  <a:gd name="T10" fmla="*/ 0 w 462"/>
                  <a:gd name="T11" fmla="*/ 0 h 357"/>
                  <a:gd name="T12" fmla="*/ 0 60000 65536"/>
                  <a:gd name="T13" fmla="*/ 0 60000 65536"/>
                  <a:gd name="T14" fmla="*/ 0 60000 65536"/>
                  <a:gd name="T15" fmla="*/ 0 60000 65536"/>
                  <a:gd name="T16" fmla="*/ 0 60000 65536"/>
                  <a:gd name="T17" fmla="*/ 0 60000 65536"/>
                  <a:gd name="T18" fmla="*/ 0 w 462"/>
                  <a:gd name="T19" fmla="*/ 0 h 357"/>
                  <a:gd name="T20" fmla="*/ 462 w 462"/>
                  <a:gd name="T21" fmla="*/ 357 h 357"/>
                </a:gdLst>
                <a:ahLst/>
                <a:cxnLst>
                  <a:cxn ang="T12">
                    <a:pos x="T0" y="T1"/>
                  </a:cxn>
                  <a:cxn ang="T13">
                    <a:pos x="T2" y="T3"/>
                  </a:cxn>
                  <a:cxn ang="T14">
                    <a:pos x="T4" y="T5"/>
                  </a:cxn>
                  <a:cxn ang="T15">
                    <a:pos x="T6" y="T7"/>
                  </a:cxn>
                  <a:cxn ang="T16">
                    <a:pos x="T8" y="T9"/>
                  </a:cxn>
                  <a:cxn ang="T17">
                    <a:pos x="T10" y="T11"/>
                  </a:cxn>
                </a:cxnLst>
                <a:rect l="T18" t="T19" r="T20" b="T21"/>
                <a:pathLst>
                  <a:path w="462" h="357">
                    <a:moveTo>
                      <a:pt x="69" y="0"/>
                    </a:moveTo>
                    <a:lnTo>
                      <a:pt x="0" y="215"/>
                    </a:lnTo>
                    <a:lnTo>
                      <a:pt x="278" y="357"/>
                    </a:lnTo>
                    <a:lnTo>
                      <a:pt x="462" y="170"/>
                    </a:lnTo>
                    <a:lnTo>
                      <a:pt x="69" y="0"/>
                    </a:lnTo>
                    <a:close/>
                  </a:path>
                </a:pathLst>
              </a:custGeom>
              <a:solidFill>
                <a:schemeClr val="bg2"/>
              </a:solidFill>
              <a:ln w="9525">
                <a:noFill/>
                <a:round/>
                <a:headEnd/>
                <a:tailEnd/>
              </a:ln>
            </p:spPr>
            <p:txBody>
              <a:bodyPr/>
              <a:lstStyle/>
              <a:p>
                <a:endParaRPr lang="en-US"/>
              </a:p>
            </p:txBody>
          </p:sp>
          <p:sp>
            <p:nvSpPr>
              <p:cNvPr id="19489" name="Freeform 194"/>
              <p:cNvSpPr>
                <a:spLocks/>
              </p:cNvSpPr>
              <p:nvPr/>
            </p:nvSpPr>
            <p:spPr bwMode="auto">
              <a:xfrm>
                <a:off x="2928" y="2022"/>
                <a:ext cx="74" cy="69"/>
              </a:xfrm>
              <a:custGeom>
                <a:avLst/>
                <a:gdLst>
                  <a:gd name="T0" fmla="*/ 0 w 405"/>
                  <a:gd name="T1" fmla="*/ 0 h 369"/>
                  <a:gd name="T2" fmla="*/ 0 w 405"/>
                  <a:gd name="T3" fmla="*/ 0 h 369"/>
                  <a:gd name="T4" fmla="*/ 0 w 405"/>
                  <a:gd name="T5" fmla="*/ 0 h 369"/>
                  <a:gd name="T6" fmla="*/ 0 w 405"/>
                  <a:gd name="T7" fmla="*/ 0 h 369"/>
                  <a:gd name="T8" fmla="*/ 0 w 405"/>
                  <a:gd name="T9" fmla="*/ 0 h 369"/>
                  <a:gd name="T10" fmla="*/ 0 w 405"/>
                  <a:gd name="T11" fmla="*/ 0 h 369"/>
                  <a:gd name="T12" fmla="*/ 0 60000 65536"/>
                  <a:gd name="T13" fmla="*/ 0 60000 65536"/>
                  <a:gd name="T14" fmla="*/ 0 60000 65536"/>
                  <a:gd name="T15" fmla="*/ 0 60000 65536"/>
                  <a:gd name="T16" fmla="*/ 0 60000 65536"/>
                  <a:gd name="T17" fmla="*/ 0 60000 65536"/>
                  <a:gd name="T18" fmla="*/ 0 w 405"/>
                  <a:gd name="T19" fmla="*/ 0 h 369"/>
                  <a:gd name="T20" fmla="*/ 405 w 405"/>
                  <a:gd name="T21" fmla="*/ 369 h 369"/>
                </a:gdLst>
                <a:ahLst/>
                <a:cxnLst>
                  <a:cxn ang="T12">
                    <a:pos x="T0" y="T1"/>
                  </a:cxn>
                  <a:cxn ang="T13">
                    <a:pos x="T2" y="T3"/>
                  </a:cxn>
                  <a:cxn ang="T14">
                    <a:pos x="T4" y="T5"/>
                  </a:cxn>
                  <a:cxn ang="T15">
                    <a:pos x="T6" y="T7"/>
                  </a:cxn>
                  <a:cxn ang="T16">
                    <a:pos x="T8" y="T9"/>
                  </a:cxn>
                  <a:cxn ang="T17">
                    <a:pos x="T10" y="T11"/>
                  </a:cxn>
                </a:cxnLst>
                <a:rect l="T18" t="T19" r="T20" b="T21"/>
                <a:pathLst>
                  <a:path w="405" h="369">
                    <a:moveTo>
                      <a:pt x="0" y="176"/>
                    </a:moveTo>
                    <a:lnTo>
                      <a:pt x="80" y="369"/>
                    </a:lnTo>
                    <a:lnTo>
                      <a:pt x="405" y="249"/>
                    </a:lnTo>
                    <a:lnTo>
                      <a:pt x="350" y="0"/>
                    </a:lnTo>
                    <a:lnTo>
                      <a:pt x="0" y="176"/>
                    </a:lnTo>
                    <a:close/>
                  </a:path>
                </a:pathLst>
              </a:custGeom>
              <a:solidFill>
                <a:schemeClr val="bg2"/>
              </a:solidFill>
              <a:ln w="9525">
                <a:noFill/>
                <a:round/>
                <a:headEnd/>
                <a:tailEnd/>
              </a:ln>
            </p:spPr>
            <p:txBody>
              <a:bodyPr/>
              <a:lstStyle/>
              <a:p>
                <a:endParaRPr lang="en-US"/>
              </a:p>
            </p:txBody>
          </p:sp>
          <p:sp>
            <p:nvSpPr>
              <p:cNvPr id="19490" name="Freeform 195"/>
              <p:cNvSpPr>
                <a:spLocks/>
              </p:cNvSpPr>
              <p:nvPr/>
            </p:nvSpPr>
            <p:spPr bwMode="auto">
              <a:xfrm>
                <a:off x="2438" y="1865"/>
                <a:ext cx="306" cy="171"/>
              </a:xfrm>
              <a:custGeom>
                <a:avLst/>
                <a:gdLst>
                  <a:gd name="T0" fmla="*/ 0 w 1673"/>
                  <a:gd name="T1" fmla="*/ 0 h 933"/>
                  <a:gd name="T2" fmla="*/ 0 w 1673"/>
                  <a:gd name="T3" fmla="*/ 0 h 933"/>
                  <a:gd name="T4" fmla="*/ 0 w 1673"/>
                  <a:gd name="T5" fmla="*/ 0 h 933"/>
                  <a:gd name="T6" fmla="*/ 0 w 1673"/>
                  <a:gd name="T7" fmla="*/ 0 h 933"/>
                  <a:gd name="T8" fmla="*/ 0 w 1673"/>
                  <a:gd name="T9" fmla="*/ 0 h 933"/>
                  <a:gd name="T10" fmla="*/ 0 w 1673"/>
                  <a:gd name="T11" fmla="*/ 0 h 933"/>
                  <a:gd name="T12" fmla="*/ 0 w 1673"/>
                  <a:gd name="T13" fmla="*/ 0 h 933"/>
                  <a:gd name="T14" fmla="*/ 0 w 1673"/>
                  <a:gd name="T15" fmla="*/ 0 h 933"/>
                  <a:gd name="T16" fmla="*/ 0 w 1673"/>
                  <a:gd name="T17" fmla="*/ 0 h 933"/>
                  <a:gd name="T18" fmla="*/ 0 w 1673"/>
                  <a:gd name="T19" fmla="*/ 0 h 933"/>
                  <a:gd name="T20" fmla="*/ 0 w 1673"/>
                  <a:gd name="T21" fmla="*/ 0 h 933"/>
                  <a:gd name="T22" fmla="*/ 0 w 1673"/>
                  <a:gd name="T23" fmla="*/ 0 h 933"/>
                  <a:gd name="T24" fmla="*/ 0 w 1673"/>
                  <a:gd name="T25" fmla="*/ 0 h 933"/>
                  <a:gd name="T26" fmla="*/ 0 w 1673"/>
                  <a:gd name="T27" fmla="*/ 0 h 933"/>
                  <a:gd name="T28" fmla="*/ 0 w 1673"/>
                  <a:gd name="T29" fmla="*/ 0 h 933"/>
                  <a:gd name="T30" fmla="*/ 0 w 1673"/>
                  <a:gd name="T31" fmla="*/ 0 h 933"/>
                  <a:gd name="T32" fmla="*/ 0 w 1673"/>
                  <a:gd name="T33" fmla="*/ 0 h 933"/>
                  <a:gd name="T34" fmla="*/ 0 w 1673"/>
                  <a:gd name="T35" fmla="*/ 0 h 933"/>
                  <a:gd name="T36" fmla="*/ 0 w 1673"/>
                  <a:gd name="T37" fmla="*/ 0 h 933"/>
                  <a:gd name="T38" fmla="*/ 0 w 1673"/>
                  <a:gd name="T39" fmla="*/ 0 h 933"/>
                  <a:gd name="T40" fmla="*/ 0 w 1673"/>
                  <a:gd name="T41" fmla="*/ 0 h 933"/>
                  <a:gd name="T42" fmla="*/ 0 w 1673"/>
                  <a:gd name="T43" fmla="*/ 0 h 933"/>
                  <a:gd name="T44" fmla="*/ 0 w 1673"/>
                  <a:gd name="T45" fmla="*/ 0 h 933"/>
                  <a:gd name="T46" fmla="*/ 0 w 1673"/>
                  <a:gd name="T47" fmla="*/ 0 h 933"/>
                  <a:gd name="T48" fmla="*/ 0 w 1673"/>
                  <a:gd name="T49" fmla="*/ 0 h 933"/>
                  <a:gd name="T50" fmla="*/ 0 w 1673"/>
                  <a:gd name="T51" fmla="*/ 0 h 933"/>
                  <a:gd name="T52" fmla="*/ 0 w 1673"/>
                  <a:gd name="T53" fmla="*/ 0 h 933"/>
                  <a:gd name="T54" fmla="*/ 0 w 1673"/>
                  <a:gd name="T55" fmla="*/ 0 h 933"/>
                  <a:gd name="T56" fmla="*/ 0 w 1673"/>
                  <a:gd name="T57" fmla="*/ 0 h 933"/>
                  <a:gd name="T58" fmla="*/ 0 w 1673"/>
                  <a:gd name="T59" fmla="*/ 0 h 933"/>
                  <a:gd name="T60" fmla="*/ 0 w 1673"/>
                  <a:gd name="T61" fmla="*/ 0 h 933"/>
                  <a:gd name="T62" fmla="*/ 0 w 1673"/>
                  <a:gd name="T63" fmla="*/ 0 h 933"/>
                  <a:gd name="T64" fmla="*/ 0 w 1673"/>
                  <a:gd name="T65" fmla="*/ 0 h 933"/>
                  <a:gd name="T66" fmla="*/ 0 w 1673"/>
                  <a:gd name="T67" fmla="*/ 0 h 933"/>
                  <a:gd name="T68" fmla="*/ 0 w 1673"/>
                  <a:gd name="T69" fmla="*/ 0 h 933"/>
                  <a:gd name="T70" fmla="*/ 0 w 1673"/>
                  <a:gd name="T71" fmla="*/ 0 h 933"/>
                  <a:gd name="T72" fmla="*/ 0 w 1673"/>
                  <a:gd name="T73" fmla="*/ 0 h 933"/>
                  <a:gd name="T74" fmla="*/ 0 w 1673"/>
                  <a:gd name="T75" fmla="*/ 0 h 933"/>
                  <a:gd name="T76" fmla="*/ 0 w 1673"/>
                  <a:gd name="T77" fmla="*/ 0 h 933"/>
                  <a:gd name="T78" fmla="*/ 0 w 1673"/>
                  <a:gd name="T79" fmla="*/ 0 h 933"/>
                  <a:gd name="T80" fmla="*/ 0 w 1673"/>
                  <a:gd name="T81" fmla="*/ 0 h 933"/>
                  <a:gd name="T82" fmla="*/ 0 w 1673"/>
                  <a:gd name="T83" fmla="*/ 0 h 933"/>
                  <a:gd name="T84" fmla="*/ 0 w 1673"/>
                  <a:gd name="T85" fmla="*/ 0 h 933"/>
                  <a:gd name="T86" fmla="*/ 0 w 1673"/>
                  <a:gd name="T87" fmla="*/ 0 h 933"/>
                  <a:gd name="T88" fmla="*/ 0 w 1673"/>
                  <a:gd name="T89" fmla="*/ 0 h 933"/>
                  <a:gd name="T90" fmla="*/ 0 w 1673"/>
                  <a:gd name="T91" fmla="*/ 0 h 933"/>
                  <a:gd name="T92" fmla="*/ 0 w 1673"/>
                  <a:gd name="T93" fmla="*/ 0 h 933"/>
                  <a:gd name="T94" fmla="*/ 0 w 1673"/>
                  <a:gd name="T95" fmla="*/ 0 h 933"/>
                  <a:gd name="T96" fmla="*/ 0 w 1673"/>
                  <a:gd name="T97" fmla="*/ 0 h 93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673"/>
                  <a:gd name="T148" fmla="*/ 0 h 933"/>
                  <a:gd name="T149" fmla="*/ 1673 w 1673"/>
                  <a:gd name="T150" fmla="*/ 933 h 93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673" h="933">
                    <a:moveTo>
                      <a:pt x="702" y="10"/>
                    </a:moveTo>
                    <a:lnTo>
                      <a:pt x="661" y="18"/>
                    </a:lnTo>
                    <a:lnTo>
                      <a:pt x="621" y="27"/>
                    </a:lnTo>
                    <a:lnTo>
                      <a:pt x="601" y="33"/>
                    </a:lnTo>
                    <a:lnTo>
                      <a:pt x="582" y="39"/>
                    </a:lnTo>
                    <a:lnTo>
                      <a:pt x="563" y="45"/>
                    </a:lnTo>
                    <a:lnTo>
                      <a:pt x="545" y="52"/>
                    </a:lnTo>
                    <a:lnTo>
                      <a:pt x="526" y="59"/>
                    </a:lnTo>
                    <a:lnTo>
                      <a:pt x="507" y="67"/>
                    </a:lnTo>
                    <a:lnTo>
                      <a:pt x="489" y="75"/>
                    </a:lnTo>
                    <a:lnTo>
                      <a:pt x="472" y="83"/>
                    </a:lnTo>
                    <a:lnTo>
                      <a:pt x="454" y="92"/>
                    </a:lnTo>
                    <a:lnTo>
                      <a:pt x="437" y="101"/>
                    </a:lnTo>
                    <a:lnTo>
                      <a:pt x="420" y="110"/>
                    </a:lnTo>
                    <a:lnTo>
                      <a:pt x="403" y="121"/>
                    </a:lnTo>
                    <a:lnTo>
                      <a:pt x="394" y="126"/>
                    </a:lnTo>
                    <a:lnTo>
                      <a:pt x="386" y="131"/>
                    </a:lnTo>
                    <a:lnTo>
                      <a:pt x="378" y="136"/>
                    </a:lnTo>
                    <a:lnTo>
                      <a:pt x="370" y="142"/>
                    </a:lnTo>
                    <a:lnTo>
                      <a:pt x="361" y="147"/>
                    </a:lnTo>
                    <a:lnTo>
                      <a:pt x="353" y="153"/>
                    </a:lnTo>
                    <a:lnTo>
                      <a:pt x="346" y="159"/>
                    </a:lnTo>
                    <a:lnTo>
                      <a:pt x="338" y="164"/>
                    </a:lnTo>
                    <a:lnTo>
                      <a:pt x="308" y="188"/>
                    </a:lnTo>
                    <a:lnTo>
                      <a:pt x="278" y="213"/>
                    </a:lnTo>
                    <a:lnTo>
                      <a:pt x="250" y="239"/>
                    </a:lnTo>
                    <a:lnTo>
                      <a:pt x="223" y="267"/>
                    </a:lnTo>
                    <a:lnTo>
                      <a:pt x="198" y="297"/>
                    </a:lnTo>
                    <a:lnTo>
                      <a:pt x="174" y="327"/>
                    </a:lnTo>
                    <a:lnTo>
                      <a:pt x="151" y="357"/>
                    </a:lnTo>
                    <a:lnTo>
                      <a:pt x="141" y="374"/>
                    </a:lnTo>
                    <a:lnTo>
                      <a:pt x="131" y="389"/>
                    </a:lnTo>
                    <a:lnTo>
                      <a:pt x="120" y="405"/>
                    </a:lnTo>
                    <a:lnTo>
                      <a:pt x="110" y="422"/>
                    </a:lnTo>
                    <a:lnTo>
                      <a:pt x="101" y="439"/>
                    </a:lnTo>
                    <a:lnTo>
                      <a:pt x="91" y="456"/>
                    </a:lnTo>
                    <a:lnTo>
                      <a:pt x="84" y="473"/>
                    </a:lnTo>
                    <a:lnTo>
                      <a:pt x="76" y="491"/>
                    </a:lnTo>
                    <a:lnTo>
                      <a:pt x="60" y="526"/>
                    </a:lnTo>
                    <a:lnTo>
                      <a:pt x="46" y="563"/>
                    </a:lnTo>
                    <a:lnTo>
                      <a:pt x="34" y="599"/>
                    </a:lnTo>
                    <a:lnTo>
                      <a:pt x="4" y="753"/>
                    </a:lnTo>
                    <a:lnTo>
                      <a:pt x="0" y="832"/>
                    </a:lnTo>
                    <a:lnTo>
                      <a:pt x="4" y="913"/>
                    </a:lnTo>
                    <a:lnTo>
                      <a:pt x="440" y="901"/>
                    </a:lnTo>
                    <a:lnTo>
                      <a:pt x="434" y="821"/>
                    </a:lnTo>
                    <a:lnTo>
                      <a:pt x="438" y="781"/>
                    </a:lnTo>
                    <a:lnTo>
                      <a:pt x="445" y="742"/>
                    </a:lnTo>
                    <a:lnTo>
                      <a:pt x="456" y="706"/>
                    </a:lnTo>
                    <a:lnTo>
                      <a:pt x="471" y="669"/>
                    </a:lnTo>
                    <a:lnTo>
                      <a:pt x="479" y="652"/>
                    </a:lnTo>
                    <a:lnTo>
                      <a:pt x="488" y="637"/>
                    </a:lnTo>
                    <a:lnTo>
                      <a:pt x="498" y="620"/>
                    </a:lnTo>
                    <a:lnTo>
                      <a:pt x="509" y="604"/>
                    </a:lnTo>
                    <a:lnTo>
                      <a:pt x="520" y="589"/>
                    </a:lnTo>
                    <a:lnTo>
                      <a:pt x="532" y="574"/>
                    </a:lnTo>
                    <a:lnTo>
                      <a:pt x="560" y="547"/>
                    </a:lnTo>
                    <a:lnTo>
                      <a:pt x="588" y="522"/>
                    </a:lnTo>
                    <a:lnTo>
                      <a:pt x="596" y="517"/>
                    </a:lnTo>
                    <a:lnTo>
                      <a:pt x="604" y="510"/>
                    </a:lnTo>
                    <a:lnTo>
                      <a:pt x="612" y="505"/>
                    </a:lnTo>
                    <a:lnTo>
                      <a:pt x="619" y="500"/>
                    </a:lnTo>
                    <a:lnTo>
                      <a:pt x="629" y="495"/>
                    </a:lnTo>
                    <a:lnTo>
                      <a:pt x="636" y="491"/>
                    </a:lnTo>
                    <a:lnTo>
                      <a:pt x="655" y="482"/>
                    </a:lnTo>
                    <a:lnTo>
                      <a:pt x="672" y="473"/>
                    </a:lnTo>
                    <a:lnTo>
                      <a:pt x="690" y="465"/>
                    </a:lnTo>
                    <a:lnTo>
                      <a:pt x="709" y="458"/>
                    </a:lnTo>
                    <a:lnTo>
                      <a:pt x="729" y="453"/>
                    </a:lnTo>
                    <a:lnTo>
                      <a:pt x="749" y="448"/>
                    </a:lnTo>
                    <a:lnTo>
                      <a:pt x="768" y="444"/>
                    </a:lnTo>
                    <a:lnTo>
                      <a:pt x="810" y="440"/>
                    </a:lnTo>
                    <a:lnTo>
                      <a:pt x="850" y="439"/>
                    </a:lnTo>
                    <a:lnTo>
                      <a:pt x="929" y="449"/>
                    </a:lnTo>
                    <a:lnTo>
                      <a:pt x="966" y="460"/>
                    </a:lnTo>
                    <a:lnTo>
                      <a:pt x="985" y="466"/>
                    </a:lnTo>
                    <a:lnTo>
                      <a:pt x="1003" y="474"/>
                    </a:lnTo>
                    <a:lnTo>
                      <a:pt x="1020" y="482"/>
                    </a:lnTo>
                    <a:lnTo>
                      <a:pt x="1037" y="491"/>
                    </a:lnTo>
                    <a:lnTo>
                      <a:pt x="1054" y="501"/>
                    </a:lnTo>
                    <a:lnTo>
                      <a:pt x="1062" y="506"/>
                    </a:lnTo>
                    <a:lnTo>
                      <a:pt x="1069" y="512"/>
                    </a:lnTo>
                    <a:lnTo>
                      <a:pt x="1101" y="535"/>
                    </a:lnTo>
                    <a:lnTo>
                      <a:pt x="1128" y="563"/>
                    </a:lnTo>
                    <a:lnTo>
                      <a:pt x="1154" y="591"/>
                    </a:lnTo>
                    <a:lnTo>
                      <a:pt x="1176" y="622"/>
                    </a:lnTo>
                    <a:lnTo>
                      <a:pt x="1196" y="656"/>
                    </a:lnTo>
                    <a:lnTo>
                      <a:pt x="1205" y="675"/>
                    </a:lnTo>
                    <a:lnTo>
                      <a:pt x="1213" y="693"/>
                    </a:lnTo>
                    <a:lnTo>
                      <a:pt x="1234" y="771"/>
                    </a:lnTo>
                    <a:lnTo>
                      <a:pt x="1239" y="849"/>
                    </a:lnTo>
                    <a:lnTo>
                      <a:pt x="1236" y="886"/>
                    </a:lnTo>
                    <a:lnTo>
                      <a:pt x="1230" y="924"/>
                    </a:lnTo>
                    <a:lnTo>
                      <a:pt x="1668" y="933"/>
                    </a:lnTo>
                    <a:lnTo>
                      <a:pt x="1673" y="818"/>
                    </a:lnTo>
                    <a:lnTo>
                      <a:pt x="1669" y="759"/>
                    </a:lnTo>
                    <a:lnTo>
                      <a:pt x="1663" y="701"/>
                    </a:lnTo>
                    <a:lnTo>
                      <a:pt x="1653" y="658"/>
                    </a:lnTo>
                    <a:lnTo>
                      <a:pt x="1644" y="617"/>
                    </a:lnTo>
                    <a:lnTo>
                      <a:pt x="1631" y="577"/>
                    </a:lnTo>
                    <a:lnTo>
                      <a:pt x="1618" y="538"/>
                    </a:lnTo>
                    <a:lnTo>
                      <a:pt x="1603" y="499"/>
                    </a:lnTo>
                    <a:lnTo>
                      <a:pt x="1594" y="480"/>
                    </a:lnTo>
                    <a:lnTo>
                      <a:pt x="1584" y="461"/>
                    </a:lnTo>
                    <a:lnTo>
                      <a:pt x="1575" y="443"/>
                    </a:lnTo>
                    <a:lnTo>
                      <a:pt x="1565" y="426"/>
                    </a:lnTo>
                    <a:lnTo>
                      <a:pt x="1556" y="407"/>
                    </a:lnTo>
                    <a:lnTo>
                      <a:pt x="1544" y="390"/>
                    </a:lnTo>
                    <a:lnTo>
                      <a:pt x="1534" y="374"/>
                    </a:lnTo>
                    <a:lnTo>
                      <a:pt x="1522" y="357"/>
                    </a:lnTo>
                    <a:lnTo>
                      <a:pt x="1510" y="340"/>
                    </a:lnTo>
                    <a:lnTo>
                      <a:pt x="1497" y="324"/>
                    </a:lnTo>
                    <a:lnTo>
                      <a:pt x="1485" y="307"/>
                    </a:lnTo>
                    <a:lnTo>
                      <a:pt x="1472" y="293"/>
                    </a:lnTo>
                    <a:lnTo>
                      <a:pt x="1459" y="277"/>
                    </a:lnTo>
                    <a:lnTo>
                      <a:pt x="1445" y="263"/>
                    </a:lnTo>
                    <a:lnTo>
                      <a:pt x="1417" y="234"/>
                    </a:lnTo>
                    <a:lnTo>
                      <a:pt x="1387" y="207"/>
                    </a:lnTo>
                    <a:lnTo>
                      <a:pt x="1356" y="181"/>
                    </a:lnTo>
                    <a:lnTo>
                      <a:pt x="1325" y="156"/>
                    </a:lnTo>
                    <a:lnTo>
                      <a:pt x="1316" y="151"/>
                    </a:lnTo>
                    <a:lnTo>
                      <a:pt x="1308" y="145"/>
                    </a:lnTo>
                    <a:lnTo>
                      <a:pt x="1300" y="139"/>
                    </a:lnTo>
                    <a:lnTo>
                      <a:pt x="1291" y="134"/>
                    </a:lnTo>
                    <a:lnTo>
                      <a:pt x="1283" y="129"/>
                    </a:lnTo>
                    <a:lnTo>
                      <a:pt x="1274" y="123"/>
                    </a:lnTo>
                    <a:lnTo>
                      <a:pt x="1265" y="118"/>
                    </a:lnTo>
                    <a:lnTo>
                      <a:pt x="1257" y="113"/>
                    </a:lnTo>
                    <a:lnTo>
                      <a:pt x="1248" y="108"/>
                    </a:lnTo>
                    <a:lnTo>
                      <a:pt x="1239" y="102"/>
                    </a:lnTo>
                    <a:lnTo>
                      <a:pt x="1222" y="93"/>
                    </a:lnTo>
                    <a:lnTo>
                      <a:pt x="1204" y="84"/>
                    </a:lnTo>
                    <a:lnTo>
                      <a:pt x="1185" y="75"/>
                    </a:lnTo>
                    <a:lnTo>
                      <a:pt x="1167" y="67"/>
                    </a:lnTo>
                    <a:lnTo>
                      <a:pt x="1149" y="59"/>
                    </a:lnTo>
                    <a:lnTo>
                      <a:pt x="1129" y="53"/>
                    </a:lnTo>
                    <a:lnTo>
                      <a:pt x="1111" y="45"/>
                    </a:lnTo>
                    <a:lnTo>
                      <a:pt x="1092" y="39"/>
                    </a:lnTo>
                    <a:lnTo>
                      <a:pt x="1072" y="33"/>
                    </a:lnTo>
                    <a:lnTo>
                      <a:pt x="1052" y="27"/>
                    </a:lnTo>
                    <a:lnTo>
                      <a:pt x="1033" y="23"/>
                    </a:lnTo>
                    <a:lnTo>
                      <a:pt x="992" y="14"/>
                    </a:lnTo>
                    <a:lnTo>
                      <a:pt x="952" y="7"/>
                    </a:lnTo>
                    <a:lnTo>
                      <a:pt x="912" y="2"/>
                    </a:lnTo>
                    <a:lnTo>
                      <a:pt x="870" y="0"/>
                    </a:lnTo>
                    <a:lnTo>
                      <a:pt x="786" y="1"/>
                    </a:lnTo>
                    <a:lnTo>
                      <a:pt x="702" y="10"/>
                    </a:lnTo>
                    <a:close/>
                  </a:path>
                </a:pathLst>
              </a:custGeom>
              <a:solidFill>
                <a:schemeClr val="bg2"/>
              </a:solidFill>
              <a:ln w="9525">
                <a:noFill/>
                <a:round/>
                <a:headEnd/>
                <a:tailEnd/>
              </a:ln>
            </p:spPr>
            <p:txBody>
              <a:bodyPr/>
              <a:lstStyle/>
              <a:p>
                <a:endParaRPr lang="en-US"/>
              </a:p>
            </p:txBody>
          </p:sp>
          <p:sp>
            <p:nvSpPr>
              <p:cNvPr id="19491" name="Freeform 196"/>
              <p:cNvSpPr>
                <a:spLocks/>
              </p:cNvSpPr>
              <p:nvPr/>
            </p:nvSpPr>
            <p:spPr bwMode="auto">
              <a:xfrm>
                <a:off x="2438" y="1975"/>
                <a:ext cx="306" cy="195"/>
              </a:xfrm>
              <a:custGeom>
                <a:avLst/>
                <a:gdLst>
                  <a:gd name="T0" fmla="*/ 0 w 1672"/>
                  <a:gd name="T1" fmla="*/ 0 h 1066"/>
                  <a:gd name="T2" fmla="*/ 0 w 1672"/>
                  <a:gd name="T3" fmla="*/ 0 h 1066"/>
                  <a:gd name="T4" fmla="*/ 0 w 1672"/>
                  <a:gd name="T5" fmla="*/ 0 h 1066"/>
                  <a:gd name="T6" fmla="*/ 0 w 1672"/>
                  <a:gd name="T7" fmla="*/ 0 h 1066"/>
                  <a:gd name="T8" fmla="*/ 0 w 1672"/>
                  <a:gd name="T9" fmla="*/ 0 h 1066"/>
                  <a:gd name="T10" fmla="*/ 0 w 1672"/>
                  <a:gd name="T11" fmla="*/ 0 h 1066"/>
                  <a:gd name="T12" fmla="*/ 0 w 1672"/>
                  <a:gd name="T13" fmla="*/ 0 h 1066"/>
                  <a:gd name="T14" fmla="*/ 0 w 1672"/>
                  <a:gd name="T15" fmla="*/ 0 h 1066"/>
                  <a:gd name="T16" fmla="*/ 0 w 1672"/>
                  <a:gd name="T17" fmla="*/ 0 h 1066"/>
                  <a:gd name="T18" fmla="*/ 0 w 1672"/>
                  <a:gd name="T19" fmla="*/ 0 h 1066"/>
                  <a:gd name="T20" fmla="*/ 0 w 1672"/>
                  <a:gd name="T21" fmla="*/ 0 h 1066"/>
                  <a:gd name="T22" fmla="*/ 0 w 1672"/>
                  <a:gd name="T23" fmla="*/ 0 h 1066"/>
                  <a:gd name="T24" fmla="*/ 0 w 1672"/>
                  <a:gd name="T25" fmla="*/ 0 h 1066"/>
                  <a:gd name="T26" fmla="*/ 0 w 1672"/>
                  <a:gd name="T27" fmla="*/ 0 h 1066"/>
                  <a:gd name="T28" fmla="*/ 0 w 1672"/>
                  <a:gd name="T29" fmla="*/ 0 h 1066"/>
                  <a:gd name="T30" fmla="*/ 0 w 1672"/>
                  <a:gd name="T31" fmla="*/ 0 h 1066"/>
                  <a:gd name="T32" fmla="*/ 0 w 1672"/>
                  <a:gd name="T33" fmla="*/ 0 h 1066"/>
                  <a:gd name="T34" fmla="*/ 0 w 1672"/>
                  <a:gd name="T35" fmla="*/ 0 h 1066"/>
                  <a:gd name="T36" fmla="*/ 0 w 1672"/>
                  <a:gd name="T37" fmla="*/ 0 h 1066"/>
                  <a:gd name="T38" fmla="*/ 0 w 1672"/>
                  <a:gd name="T39" fmla="*/ 0 h 1066"/>
                  <a:gd name="T40" fmla="*/ 0 w 1672"/>
                  <a:gd name="T41" fmla="*/ 0 h 1066"/>
                  <a:gd name="T42" fmla="*/ 0 w 1672"/>
                  <a:gd name="T43" fmla="*/ 0 h 1066"/>
                  <a:gd name="T44" fmla="*/ 0 w 1672"/>
                  <a:gd name="T45" fmla="*/ 0 h 1066"/>
                  <a:gd name="T46" fmla="*/ 0 w 1672"/>
                  <a:gd name="T47" fmla="*/ 0 h 1066"/>
                  <a:gd name="T48" fmla="*/ 0 w 1672"/>
                  <a:gd name="T49" fmla="*/ 0 h 1066"/>
                  <a:gd name="T50" fmla="*/ 0 w 1672"/>
                  <a:gd name="T51" fmla="*/ 0 h 1066"/>
                  <a:gd name="T52" fmla="*/ 0 w 1672"/>
                  <a:gd name="T53" fmla="*/ 0 h 1066"/>
                  <a:gd name="T54" fmla="*/ 0 w 1672"/>
                  <a:gd name="T55" fmla="*/ 0 h 1066"/>
                  <a:gd name="T56" fmla="*/ 0 w 1672"/>
                  <a:gd name="T57" fmla="*/ 0 h 1066"/>
                  <a:gd name="T58" fmla="*/ 0 w 1672"/>
                  <a:gd name="T59" fmla="*/ 0 h 1066"/>
                  <a:gd name="T60" fmla="*/ 0 w 1672"/>
                  <a:gd name="T61" fmla="*/ 0 h 1066"/>
                  <a:gd name="T62" fmla="*/ 0 w 1672"/>
                  <a:gd name="T63" fmla="*/ 0 h 1066"/>
                  <a:gd name="T64" fmla="*/ 0 w 1672"/>
                  <a:gd name="T65" fmla="*/ 0 h 1066"/>
                  <a:gd name="T66" fmla="*/ 0 w 1672"/>
                  <a:gd name="T67" fmla="*/ 0 h 1066"/>
                  <a:gd name="T68" fmla="*/ 0 w 1672"/>
                  <a:gd name="T69" fmla="*/ 0 h 1066"/>
                  <a:gd name="T70" fmla="*/ 0 w 1672"/>
                  <a:gd name="T71" fmla="*/ 0 h 1066"/>
                  <a:gd name="T72" fmla="*/ 0 w 1672"/>
                  <a:gd name="T73" fmla="*/ 0 h 1066"/>
                  <a:gd name="T74" fmla="*/ 0 w 1672"/>
                  <a:gd name="T75" fmla="*/ 0 h 1066"/>
                  <a:gd name="T76" fmla="*/ 0 w 1672"/>
                  <a:gd name="T77" fmla="*/ 0 h 1066"/>
                  <a:gd name="T78" fmla="*/ 0 w 1672"/>
                  <a:gd name="T79" fmla="*/ 0 h 1066"/>
                  <a:gd name="T80" fmla="*/ 0 w 1672"/>
                  <a:gd name="T81" fmla="*/ 0 h 1066"/>
                  <a:gd name="T82" fmla="*/ 0 w 1672"/>
                  <a:gd name="T83" fmla="*/ 0 h 1066"/>
                  <a:gd name="T84" fmla="*/ 0 w 1672"/>
                  <a:gd name="T85" fmla="*/ 0 h 1066"/>
                  <a:gd name="T86" fmla="*/ 0 w 1672"/>
                  <a:gd name="T87" fmla="*/ 0 h 1066"/>
                  <a:gd name="T88" fmla="*/ 0 w 1672"/>
                  <a:gd name="T89" fmla="*/ 0 h 1066"/>
                  <a:gd name="T90" fmla="*/ 0 w 1672"/>
                  <a:gd name="T91" fmla="*/ 0 h 1066"/>
                  <a:gd name="T92" fmla="*/ 0 w 1672"/>
                  <a:gd name="T93" fmla="*/ 0 h 1066"/>
                  <a:gd name="T94" fmla="*/ 0 w 1672"/>
                  <a:gd name="T95" fmla="*/ 0 h 1066"/>
                  <a:gd name="T96" fmla="*/ 0 w 1672"/>
                  <a:gd name="T97" fmla="*/ 0 h 1066"/>
                  <a:gd name="T98" fmla="*/ 0 w 1672"/>
                  <a:gd name="T99" fmla="*/ 0 h 1066"/>
                  <a:gd name="T100" fmla="*/ 0 w 1672"/>
                  <a:gd name="T101" fmla="*/ 0 h 106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72"/>
                  <a:gd name="T154" fmla="*/ 0 h 1066"/>
                  <a:gd name="T155" fmla="*/ 1672 w 1672"/>
                  <a:gd name="T156" fmla="*/ 1066 h 106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72" h="1066">
                    <a:moveTo>
                      <a:pt x="835" y="1066"/>
                    </a:moveTo>
                    <a:lnTo>
                      <a:pt x="752" y="1062"/>
                    </a:lnTo>
                    <a:lnTo>
                      <a:pt x="673" y="1050"/>
                    </a:lnTo>
                    <a:lnTo>
                      <a:pt x="635" y="1041"/>
                    </a:lnTo>
                    <a:lnTo>
                      <a:pt x="596" y="1031"/>
                    </a:lnTo>
                    <a:lnTo>
                      <a:pt x="578" y="1026"/>
                    </a:lnTo>
                    <a:lnTo>
                      <a:pt x="560" y="1019"/>
                    </a:lnTo>
                    <a:lnTo>
                      <a:pt x="541" y="1013"/>
                    </a:lnTo>
                    <a:lnTo>
                      <a:pt x="523" y="1006"/>
                    </a:lnTo>
                    <a:lnTo>
                      <a:pt x="505" y="998"/>
                    </a:lnTo>
                    <a:lnTo>
                      <a:pt x="486" y="990"/>
                    </a:lnTo>
                    <a:lnTo>
                      <a:pt x="470" y="981"/>
                    </a:lnTo>
                    <a:lnTo>
                      <a:pt x="451" y="973"/>
                    </a:lnTo>
                    <a:lnTo>
                      <a:pt x="434" y="964"/>
                    </a:lnTo>
                    <a:lnTo>
                      <a:pt x="417" y="954"/>
                    </a:lnTo>
                    <a:lnTo>
                      <a:pt x="402" y="945"/>
                    </a:lnTo>
                    <a:lnTo>
                      <a:pt x="385" y="934"/>
                    </a:lnTo>
                    <a:lnTo>
                      <a:pt x="377" y="929"/>
                    </a:lnTo>
                    <a:lnTo>
                      <a:pt x="369" y="924"/>
                    </a:lnTo>
                    <a:lnTo>
                      <a:pt x="361" y="919"/>
                    </a:lnTo>
                    <a:lnTo>
                      <a:pt x="353" y="912"/>
                    </a:lnTo>
                    <a:lnTo>
                      <a:pt x="346" y="907"/>
                    </a:lnTo>
                    <a:lnTo>
                      <a:pt x="338" y="902"/>
                    </a:lnTo>
                    <a:lnTo>
                      <a:pt x="322" y="890"/>
                    </a:lnTo>
                    <a:lnTo>
                      <a:pt x="292" y="865"/>
                    </a:lnTo>
                    <a:lnTo>
                      <a:pt x="264" y="841"/>
                    </a:lnTo>
                    <a:lnTo>
                      <a:pt x="236" y="813"/>
                    </a:lnTo>
                    <a:lnTo>
                      <a:pt x="210" y="784"/>
                    </a:lnTo>
                    <a:lnTo>
                      <a:pt x="185" y="756"/>
                    </a:lnTo>
                    <a:lnTo>
                      <a:pt x="162" y="725"/>
                    </a:lnTo>
                    <a:lnTo>
                      <a:pt x="140" y="693"/>
                    </a:lnTo>
                    <a:lnTo>
                      <a:pt x="129" y="678"/>
                    </a:lnTo>
                    <a:lnTo>
                      <a:pt x="119" y="661"/>
                    </a:lnTo>
                    <a:lnTo>
                      <a:pt x="108" y="644"/>
                    </a:lnTo>
                    <a:lnTo>
                      <a:pt x="99" y="627"/>
                    </a:lnTo>
                    <a:lnTo>
                      <a:pt x="90" y="610"/>
                    </a:lnTo>
                    <a:lnTo>
                      <a:pt x="82" y="593"/>
                    </a:lnTo>
                    <a:lnTo>
                      <a:pt x="73" y="575"/>
                    </a:lnTo>
                    <a:lnTo>
                      <a:pt x="65" y="558"/>
                    </a:lnTo>
                    <a:lnTo>
                      <a:pt x="51" y="521"/>
                    </a:lnTo>
                    <a:lnTo>
                      <a:pt x="38" y="483"/>
                    </a:lnTo>
                    <a:lnTo>
                      <a:pt x="28" y="446"/>
                    </a:lnTo>
                    <a:lnTo>
                      <a:pt x="11" y="369"/>
                    </a:lnTo>
                    <a:lnTo>
                      <a:pt x="0" y="288"/>
                    </a:lnTo>
                    <a:lnTo>
                      <a:pt x="433" y="229"/>
                    </a:lnTo>
                    <a:lnTo>
                      <a:pt x="434" y="270"/>
                    </a:lnTo>
                    <a:lnTo>
                      <a:pt x="441" y="310"/>
                    </a:lnTo>
                    <a:lnTo>
                      <a:pt x="451" y="349"/>
                    </a:lnTo>
                    <a:lnTo>
                      <a:pt x="464" y="386"/>
                    </a:lnTo>
                    <a:lnTo>
                      <a:pt x="472" y="404"/>
                    </a:lnTo>
                    <a:lnTo>
                      <a:pt x="481" y="421"/>
                    </a:lnTo>
                    <a:lnTo>
                      <a:pt x="490" y="438"/>
                    </a:lnTo>
                    <a:lnTo>
                      <a:pt x="501" y="453"/>
                    </a:lnTo>
                    <a:lnTo>
                      <a:pt x="513" y="470"/>
                    </a:lnTo>
                    <a:lnTo>
                      <a:pt x="524" y="485"/>
                    </a:lnTo>
                    <a:lnTo>
                      <a:pt x="537" y="499"/>
                    </a:lnTo>
                    <a:lnTo>
                      <a:pt x="550" y="513"/>
                    </a:lnTo>
                    <a:lnTo>
                      <a:pt x="579" y="539"/>
                    </a:lnTo>
                    <a:lnTo>
                      <a:pt x="595" y="551"/>
                    </a:lnTo>
                    <a:lnTo>
                      <a:pt x="603" y="558"/>
                    </a:lnTo>
                    <a:lnTo>
                      <a:pt x="610" y="563"/>
                    </a:lnTo>
                    <a:lnTo>
                      <a:pt x="618" y="568"/>
                    </a:lnTo>
                    <a:lnTo>
                      <a:pt x="626" y="573"/>
                    </a:lnTo>
                    <a:lnTo>
                      <a:pt x="635" y="579"/>
                    </a:lnTo>
                    <a:lnTo>
                      <a:pt x="643" y="582"/>
                    </a:lnTo>
                    <a:lnTo>
                      <a:pt x="660" y="592"/>
                    </a:lnTo>
                    <a:lnTo>
                      <a:pt x="678" y="599"/>
                    </a:lnTo>
                    <a:lnTo>
                      <a:pt x="696" y="607"/>
                    </a:lnTo>
                    <a:lnTo>
                      <a:pt x="715" y="614"/>
                    </a:lnTo>
                    <a:lnTo>
                      <a:pt x="734" y="619"/>
                    </a:lnTo>
                    <a:lnTo>
                      <a:pt x="754" y="623"/>
                    </a:lnTo>
                    <a:lnTo>
                      <a:pt x="794" y="629"/>
                    </a:lnTo>
                    <a:lnTo>
                      <a:pt x="835" y="632"/>
                    </a:lnTo>
                    <a:lnTo>
                      <a:pt x="915" y="623"/>
                    </a:lnTo>
                    <a:lnTo>
                      <a:pt x="955" y="614"/>
                    </a:lnTo>
                    <a:lnTo>
                      <a:pt x="973" y="607"/>
                    </a:lnTo>
                    <a:lnTo>
                      <a:pt x="991" y="599"/>
                    </a:lnTo>
                    <a:lnTo>
                      <a:pt x="1009" y="592"/>
                    </a:lnTo>
                    <a:lnTo>
                      <a:pt x="1026" y="582"/>
                    </a:lnTo>
                    <a:lnTo>
                      <a:pt x="1043" y="573"/>
                    </a:lnTo>
                    <a:lnTo>
                      <a:pt x="1060" y="563"/>
                    </a:lnTo>
                    <a:lnTo>
                      <a:pt x="1068" y="558"/>
                    </a:lnTo>
                    <a:lnTo>
                      <a:pt x="1076" y="551"/>
                    </a:lnTo>
                    <a:lnTo>
                      <a:pt x="1090" y="539"/>
                    </a:lnTo>
                    <a:lnTo>
                      <a:pt x="1119" y="513"/>
                    </a:lnTo>
                    <a:lnTo>
                      <a:pt x="1145" y="485"/>
                    </a:lnTo>
                    <a:lnTo>
                      <a:pt x="1168" y="453"/>
                    </a:lnTo>
                    <a:lnTo>
                      <a:pt x="1188" y="421"/>
                    </a:lnTo>
                    <a:lnTo>
                      <a:pt x="1197" y="404"/>
                    </a:lnTo>
                    <a:lnTo>
                      <a:pt x="1205" y="386"/>
                    </a:lnTo>
                    <a:lnTo>
                      <a:pt x="1228" y="310"/>
                    </a:lnTo>
                    <a:lnTo>
                      <a:pt x="1238" y="229"/>
                    </a:lnTo>
                    <a:lnTo>
                      <a:pt x="1230" y="151"/>
                    </a:lnTo>
                    <a:lnTo>
                      <a:pt x="1221" y="115"/>
                    </a:lnTo>
                    <a:lnTo>
                      <a:pt x="1209" y="79"/>
                    </a:lnTo>
                    <a:lnTo>
                      <a:pt x="1639" y="0"/>
                    </a:lnTo>
                    <a:lnTo>
                      <a:pt x="1653" y="55"/>
                    </a:lnTo>
                    <a:lnTo>
                      <a:pt x="1663" y="112"/>
                    </a:lnTo>
                    <a:lnTo>
                      <a:pt x="1672" y="229"/>
                    </a:lnTo>
                    <a:lnTo>
                      <a:pt x="1667" y="314"/>
                    </a:lnTo>
                    <a:lnTo>
                      <a:pt x="1661" y="356"/>
                    </a:lnTo>
                    <a:lnTo>
                      <a:pt x="1655" y="397"/>
                    </a:lnTo>
                    <a:lnTo>
                      <a:pt x="1644" y="438"/>
                    </a:lnTo>
                    <a:lnTo>
                      <a:pt x="1634" y="478"/>
                    </a:lnTo>
                    <a:lnTo>
                      <a:pt x="1621" y="516"/>
                    </a:lnTo>
                    <a:lnTo>
                      <a:pt x="1605" y="555"/>
                    </a:lnTo>
                    <a:lnTo>
                      <a:pt x="1597" y="573"/>
                    </a:lnTo>
                    <a:lnTo>
                      <a:pt x="1588" y="592"/>
                    </a:lnTo>
                    <a:lnTo>
                      <a:pt x="1579" y="610"/>
                    </a:lnTo>
                    <a:lnTo>
                      <a:pt x="1570" y="628"/>
                    </a:lnTo>
                    <a:lnTo>
                      <a:pt x="1560" y="645"/>
                    </a:lnTo>
                    <a:lnTo>
                      <a:pt x="1550" y="663"/>
                    </a:lnTo>
                    <a:lnTo>
                      <a:pt x="1539" y="680"/>
                    </a:lnTo>
                    <a:lnTo>
                      <a:pt x="1528" y="697"/>
                    </a:lnTo>
                    <a:lnTo>
                      <a:pt x="1517" y="713"/>
                    </a:lnTo>
                    <a:lnTo>
                      <a:pt x="1505" y="730"/>
                    </a:lnTo>
                    <a:lnTo>
                      <a:pt x="1493" y="745"/>
                    </a:lnTo>
                    <a:lnTo>
                      <a:pt x="1480" y="761"/>
                    </a:lnTo>
                    <a:lnTo>
                      <a:pt x="1467" y="777"/>
                    </a:lnTo>
                    <a:lnTo>
                      <a:pt x="1454" y="791"/>
                    </a:lnTo>
                    <a:lnTo>
                      <a:pt x="1440" y="807"/>
                    </a:lnTo>
                    <a:lnTo>
                      <a:pt x="1427" y="821"/>
                    </a:lnTo>
                    <a:lnTo>
                      <a:pt x="1397" y="848"/>
                    </a:lnTo>
                    <a:lnTo>
                      <a:pt x="1367" y="874"/>
                    </a:lnTo>
                    <a:lnTo>
                      <a:pt x="1335" y="899"/>
                    </a:lnTo>
                    <a:lnTo>
                      <a:pt x="1328" y="906"/>
                    </a:lnTo>
                    <a:lnTo>
                      <a:pt x="1318" y="911"/>
                    </a:lnTo>
                    <a:lnTo>
                      <a:pt x="1311" y="917"/>
                    </a:lnTo>
                    <a:lnTo>
                      <a:pt x="1303" y="923"/>
                    </a:lnTo>
                    <a:lnTo>
                      <a:pt x="1294" y="928"/>
                    </a:lnTo>
                    <a:lnTo>
                      <a:pt x="1286" y="934"/>
                    </a:lnTo>
                    <a:lnTo>
                      <a:pt x="1277" y="940"/>
                    </a:lnTo>
                    <a:lnTo>
                      <a:pt x="1269" y="945"/>
                    </a:lnTo>
                    <a:lnTo>
                      <a:pt x="1260" y="950"/>
                    </a:lnTo>
                    <a:lnTo>
                      <a:pt x="1251" y="955"/>
                    </a:lnTo>
                    <a:lnTo>
                      <a:pt x="1243" y="960"/>
                    </a:lnTo>
                    <a:lnTo>
                      <a:pt x="1234" y="964"/>
                    </a:lnTo>
                    <a:lnTo>
                      <a:pt x="1215" y="975"/>
                    </a:lnTo>
                    <a:lnTo>
                      <a:pt x="1197" y="984"/>
                    </a:lnTo>
                    <a:lnTo>
                      <a:pt x="1179" y="992"/>
                    </a:lnTo>
                    <a:lnTo>
                      <a:pt x="1161" y="1000"/>
                    </a:lnTo>
                    <a:lnTo>
                      <a:pt x="1141" y="1007"/>
                    </a:lnTo>
                    <a:lnTo>
                      <a:pt x="1123" y="1015"/>
                    </a:lnTo>
                    <a:lnTo>
                      <a:pt x="1103" y="1022"/>
                    </a:lnTo>
                    <a:lnTo>
                      <a:pt x="1084" y="1028"/>
                    </a:lnTo>
                    <a:lnTo>
                      <a:pt x="1064" y="1035"/>
                    </a:lnTo>
                    <a:lnTo>
                      <a:pt x="1043" y="1040"/>
                    </a:lnTo>
                    <a:lnTo>
                      <a:pt x="1024" y="1045"/>
                    </a:lnTo>
                    <a:lnTo>
                      <a:pt x="1003" y="1049"/>
                    </a:lnTo>
                    <a:lnTo>
                      <a:pt x="962" y="1057"/>
                    </a:lnTo>
                    <a:lnTo>
                      <a:pt x="921" y="1062"/>
                    </a:lnTo>
                    <a:lnTo>
                      <a:pt x="835" y="1066"/>
                    </a:lnTo>
                    <a:close/>
                  </a:path>
                </a:pathLst>
              </a:custGeom>
              <a:solidFill>
                <a:schemeClr val="bg2"/>
              </a:solidFill>
              <a:ln w="9525">
                <a:noFill/>
                <a:round/>
                <a:headEnd/>
                <a:tailEnd/>
              </a:ln>
            </p:spPr>
            <p:txBody>
              <a:bodyPr/>
              <a:lstStyle/>
              <a:p>
                <a:endParaRPr lang="en-US"/>
              </a:p>
            </p:txBody>
          </p:sp>
          <p:sp>
            <p:nvSpPr>
              <p:cNvPr id="19492" name="Freeform 197"/>
              <p:cNvSpPr>
                <a:spLocks/>
              </p:cNvSpPr>
              <p:nvPr/>
            </p:nvSpPr>
            <p:spPr bwMode="auto">
              <a:xfrm>
                <a:off x="2560" y="1839"/>
                <a:ext cx="66" cy="45"/>
              </a:xfrm>
              <a:custGeom>
                <a:avLst/>
                <a:gdLst>
                  <a:gd name="T0" fmla="*/ 0 w 359"/>
                  <a:gd name="T1" fmla="*/ 0 h 241"/>
                  <a:gd name="T2" fmla="*/ 0 w 359"/>
                  <a:gd name="T3" fmla="*/ 0 h 241"/>
                  <a:gd name="T4" fmla="*/ 0 w 359"/>
                  <a:gd name="T5" fmla="*/ 0 h 241"/>
                  <a:gd name="T6" fmla="*/ 0 w 359"/>
                  <a:gd name="T7" fmla="*/ 0 h 241"/>
                  <a:gd name="T8" fmla="*/ 0 w 359"/>
                  <a:gd name="T9" fmla="*/ 0 h 241"/>
                  <a:gd name="T10" fmla="*/ 0 w 359"/>
                  <a:gd name="T11" fmla="*/ 0 h 241"/>
                  <a:gd name="T12" fmla="*/ 0 60000 65536"/>
                  <a:gd name="T13" fmla="*/ 0 60000 65536"/>
                  <a:gd name="T14" fmla="*/ 0 60000 65536"/>
                  <a:gd name="T15" fmla="*/ 0 60000 65536"/>
                  <a:gd name="T16" fmla="*/ 0 60000 65536"/>
                  <a:gd name="T17" fmla="*/ 0 60000 65536"/>
                  <a:gd name="T18" fmla="*/ 0 w 359"/>
                  <a:gd name="T19" fmla="*/ 0 h 241"/>
                  <a:gd name="T20" fmla="*/ 359 w 359"/>
                  <a:gd name="T21" fmla="*/ 241 h 241"/>
                </a:gdLst>
                <a:ahLst/>
                <a:cxnLst>
                  <a:cxn ang="T12">
                    <a:pos x="T0" y="T1"/>
                  </a:cxn>
                  <a:cxn ang="T13">
                    <a:pos x="T2" y="T3"/>
                  </a:cxn>
                  <a:cxn ang="T14">
                    <a:pos x="T4" y="T5"/>
                  </a:cxn>
                  <a:cxn ang="T15">
                    <a:pos x="T6" y="T7"/>
                  </a:cxn>
                  <a:cxn ang="T16">
                    <a:pos x="T8" y="T9"/>
                  </a:cxn>
                  <a:cxn ang="T17">
                    <a:pos x="T10" y="T11"/>
                  </a:cxn>
                </a:cxnLst>
                <a:rect l="T18" t="T19" r="T20" b="T21"/>
                <a:pathLst>
                  <a:path w="359" h="241">
                    <a:moveTo>
                      <a:pt x="0" y="241"/>
                    </a:moveTo>
                    <a:lnTo>
                      <a:pt x="12" y="0"/>
                    </a:lnTo>
                    <a:lnTo>
                      <a:pt x="328" y="0"/>
                    </a:lnTo>
                    <a:lnTo>
                      <a:pt x="359" y="224"/>
                    </a:lnTo>
                    <a:lnTo>
                      <a:pt x="0" y="241"/>
                    </a:lnTo>
                    <a:close/>
                  </a:path>
                </a:pathLst>
              </a:custGeom>
              <a:solidFill>
                <a:srgbClr val="999999"/>
              </a:solidFill>
              <a:ln w="9525">
                <a:noFill/>
                <a:round/>
                <a:headEnd/>
                <a:tailEnd/>
              </a:ln>
            </p:spPr>
            <p:txBody>
              <a:bodyPr/>
              <a:lstStyle/>
              <a:p>
                <a:endParaRPr lang="en-US"/>
              </a:p>
            </p:txBody>
          </p:sp>
          <p:sp>
            <p:nvSpPr>
              <p:cNvPr id="19493" name="Freeform 198"/>
              <p:cNvSpPr>
                <a:spLocks/>
              </p:cNvSpPr>
              <p:nvPr/>
            </p:nvSpPr>
            <p:spPr bwMode="auto">
              <a:xfrm>
                <a:off x="2458" y="1862"/>
                <a:ext cx="71" cy="75"/>
              </a:xfrm>
              <a:custGeom>
                <a:avLst/>
                <a:gdLst>
                  <a:gd name="T0" fmla="*/ 0 w 390"/>
                  <a:gd name="T1" fmla="*/ 0 h 409"/>
                  <a:gd name="T2" fmla="*/ 0 w 390"/>
                  <a:gd name="T3" fmla="*/ 0 h 409"/>
                  <a:gd name="T4" fmla="*/ 0 w 390"/>
                  <a:gd name="T5" fmla="*/ 0 h 409"/>
                  <a:gd name="T6" fmla="*/ 0 w 390"/>
                  <a:gd name="T7" fmla="*/ 0 h 409"/>
                  <a:gd name="T8" fmla="*/ 0 w 390"/>
                  <a:gd name="T9" fmla="*/ 0 h 409"/>
                  <a:gd name="T10" fmla="*/ 0 w 390"/>
                  <a:gd name="T11" fmla="*/ 0 h 409"/>
                  <a:gd name="T12" fmla="*/ 0 60000 65536"/>
                  <a:gd name="T13" fmla="*/ 0 60000 65536"/>
                  <a:gd name="T14" fmla="*/ 0 60000 65536"/>
                  <a:gd name="T15" fmla="*/ 0 60000 65536"/>
                  <a:gd name="T16" fmla="*/ 0 60000 65536"/>
                  <a:gd name="T17" fmla="*/ 0 60000 65536"/>
                  <a:gd name="T18" fmla="*/ 0 w 390"/>
                  <a:gd name="T19" fmla="*/ 0 h 409"/>
                  <a:gd name="T20" fmla="*/ 390 w 390"/>
                  <a:gd name="T21" fmla="*/ 409 h 409"/>
                </a:gdLst>
                <a:ahLst/>
                <a:cxnLst>
                  <a:cxn ang="T12">
                    <a:pos x="T0" y="T1"/>
                  </a:cxn>
                  <a:cxn ang="T13">
                    <a:pos x="T2" y="T3"/>
                  </a:cxn>
                  <a:cxn ang="T14">
                    <a:pos x="T4" y="T5"/>
                  </a:cxn>
                  <a:cxn ang="T15">
                    <a:pos x="T6" y="T7"/>
                  </a:cxn>
                  <a:cxn ang="T16">
                    <a:pos x="T8" y="T9"/>
                  </a:cxn>
                  <a:cxn ang="T17">
                    <a:pos x="T10" y="T11"/>
                  </a:cxn>
                </a:cxnLst>
                <a:rect l="T18" t="T19" r="T20" b="T21"/>
                <a:pathLst>
                  <a:path w="390" h="409">
                    <a:moveTo>
                      <a:pt x="225" y="0"/>
                    </a:moveTo>
                    <a:lnTo>
                      <a:pt x="390" y="154"/>
                    </a:lnTo>
                    <a:lnTo>
                      <a:pt x="123" y="409"/>
                    </a:lnTo>
                    <a:lnTo>
                      <a:pt x="0" y="201"/>
                    </a:lnTo>
                    <a:lnTo>
                      <a:pt x="225" y="0"/>
                    </a:lnTo>
                    <a:close/>
                  </a:path>
                </a:pathLst>
              </a:custGeom>
              <a:solidFill>
                <a:schemeClr val="bg2"/>
              </a:solidFill>
              <a:ln w="9525">
                <a:noFill/>
                <a:round/>
                <a:headEnd/>
                <a:tailEnd/>
              </a:ln>
            </p:spPr>
            <p:txBody>
              <a:bodyPr/>
              <a:lstStyle/>
              <a:p>
                <a:endParaRPr lang="en-US"/>
              </a:p>
            </p:txBody>
          </p:sp>
          <p:sp>
            <p:nvSpPr>
              <p:cNvPr id="19494" name="Freeform 199"/>
              <p:cNvSpPr>
                <a:spLocks/>
              </p:cNvSpPr>
              <p:nvPr/>
            </p:nvSpPr>
            <p:spPr bwMode="auto">
              <a:xfrm>
                <a:off x="2667" y="1879"/>
                <a:ext cx="75" cy="73"/>
              </a:xfrm>
              <a:custGeom>
                <a:avLst/>
                <a:gdLst>
                  <a:gd name="T0" fmla="*/ 0 w 412"/>
                  <a:gd name="T1" fmla="*/ 0 h 402"/>
                  <a:gd name="T2" fmla="*/ 0 w 412"/>
                  <a:gd name="T3" fmla="*/ 0 h 402"/>
                  <a:gd name="T4" fmla="*/ 0 w 412"/>
                  <a:gd name="T5" fmla="*/ 0 h 402"/>
                  <a:gd name="T6" fmla="*/ 0 w 412"/>
                  <a:gd name="T7" fmla="*/ 0 h 402"/>
                  <a:gd name="T8" fmla="*/ 0 w 412"/>
                  <a:gd name="T9" fmla="*/ 0 h 402"/>
                  <a:gd name="T10" fmla="*/ 0 w 412"/>
                  <a:gd name="T11" fmla="*/ 0 h 402"/>
                  <a:gd name="T12" fmla="*/ 0 60000 65536"/>
                  <a:gd name="T13" fmla="*/ 0 60000 65536"/>
                  <a:gd name="T14" fmla="*/ 0 60000 65536"/>
                  <a:gd name="T15" fmla="*/ 0 60000 65536"/>
                  <a:gd name="T16" fmla="*/ 0 60000 65536"/>
                  <a:gd name="T17" fmla="*/ 0 60000 65536"/>
                  <a:gd name="T18" fmla="*/ 0 w 412"/>
                  <a:gd name="T19" fmla="*/ 0 h 402"/>
                  <a:gd name="T20" fmla="*/ 412 w 412"/>
                  <a:gd name="T21" fmla="*/ 402 h 402"/>
                </a:gdLst>
                <a:ahLst/>
                <a:cxnLst>
                  <a:cxn ang="T12">
                    <a:pos x="T0" y="T1"/>
                  </a:cxn>
                  <a:cxn ang="T13">
                    <a:pos x="T2" y="T3"/>
                  </a:cxn>
                  <a:cxn ang="T14">
                    <a:pos x="T4" y="T5"/>
                  </a:cxn>
                  <a:cxn ang="T15">
                    <a:pos x="T6" y="T7"/>
                  </a:cxn>
                  <a:cxn ang="T16">
                    <a:pos x="T8" y="T9"/>
                  </a:cxn>
                  <a:cxn ang="T17">
                    <a:pos x="T10" y="T11"/>
                  </a:cxn>
                </a:cxnLst>
                <a:rect l="T18" t="T19" r="T20" b="T21"/>
                <a:pathLst>
                  <a:path w="412" h="402">
                    <a:moveTo>
                      <a:pt x="0" y="115"/>
                    </a:moveTo>
                    <a:lnTo>
                      <a:pt x="228" y="0"/>
                    </a:lnTo>
                    <a:lnTo>
                      <a:pt x="412" y="213"/>
                    </a:lnTo>
                    <a:lnTo>
                      <a:pt x="279" y="402"/>
                    </a:lnTo>
                    <a:lnTo>
                      <a:pt x="0" y="115"/>
                    </a:lnTo>
                    <a:close/>
                  </a:path>
                </a:pathLst>
              </a:custGeom>
              <a:solidFill>
                <a:srgbClr val="999999"/>
              </a:solidFill>
              <a:ln w="9525">
                <a:noFill/>
                <a:round/>
                <a:headEnd/>
                <a:tailEnd/>
              </a:ln>
            </p:spPr>
            <p:txBody>
              <a:bodyPr/>
              <a:lstStyle/>
              <a:p>
                <a:endParaRPr lang="en-US"/>
              </a:p>
            </p:txBody>
          </p:sp>
          <p:sp>
            <p:nvSpPr>
              <p:cNvPr id="19495" name="Freeform 200"/>
              <p:cNvSpPr>
                <a:spLocks/>
              </p:cNvSpPr>
              <p:nvPr/>
            </p:nvSpPr>
            <p:spPr bwMode="auto">
              <a:xfrm>
                <a:off x="2412" y="1959"/>
                <a:ext cx="59" cy="71"/>
              </a:xfrm>
              <a:custGeom>
                <a:avLst/>
                <a:gdLst>
                  <a:gd name="T0" fmla="*/ 0 w 326"/>
                  <a:gd name="T1" fmla="*/ 0 h 388"/>
                  <a:gd name="T2" fmla="*/ 0 w 326"/>
                  <a:gd name="T3" fmla="*/ 0 h 388"/>
                  <a:gd name="T4" fmla="*/ 0 w 326"/>
                  <a:gd name="T5" fmla="*/ 0 h 388"/>
                  <a:gd name="T6" fmla="*/ 0 w 326"/>
                  <a:gd name="T7" fmla="*/ 0 h 388"/>
                  <a:gd name="T8" fmla="*/ 0 w 326"/>
                  <a:gd name="T9" fmla="*/ 0 h 388"/>
                  <a:gd name="T10" fmla="*/ 0 w 326"/>
                  <a:gd name="T11" fmla="*/ 0 h 388"/>
                  <a:gd name="T12" fmla="*/ 0 60000 65536"/>
                  <a:gd name="T13" fmla="*/ 0 60000 65536"/>
                  <a:gd name="T14" fmla="*/ 0 60000 65536"/>
                  <a:gd name="T15" fmla="*/ 0 60000 65536"/>
                  <a:gd name="T16" fmla="*/ 0 60000 65536"/>
                  <a:gd name="T17" fmla="*/ 0 60000 65536"/>
                  <a:gd name="T18" fmla="*/ 0 w 326"/>
                  <a:gd name="T19" fmla="*/ 0 h 388"/>
                  <a:gd name="T20" fmla="*/ 326 w 326"/>
                  <a:gd name="T21" fmla="*/ 388 h 388"/>
                </a:gdLst>
                <a:ahLst/>
                <a:cxnLst>
                  <a:cxn ang="T12">
                    <a:pos x="T0" y="T1"/>
                  </a:cxn>
                  <a:cxn ang="T13">
                    <a:pos x="T2" y="T3"/>
                  </a:cxn>
                  <a:cxn ang="T14">
                    <a:pos x="T4" y="T5"/>
                  </a:cxn>
                  <a:cxn ang="T15">
                    <a:pos x="T6" y="T7"/>
                  </a:cxn>
                  <a:cxn ang="T16">
                    <a:pos x="T8" y="T9"/>
                  </a:cxn>
                  <a:cxn ang="T17">
                    <a:pos x="T10" y="T11"/>
                  </a:cxn>
                </a:cxnLst>
                <a:rect l="T18" t="T19" r="T20" b="T21"/>
                <a:pathLst>
                  <a:path w="326" h="388">
                    <a:moveTo>
                      <a:pt x="326" y="3"/>
                    </a:moveTo>
                    <a:lnTo>
                      <a:pt x="47" y="0"/>
                    </a:lnTo>
                    <a:lnTo>
                      <a:pt x="0" y="330"/>
                    </a:lnTo>
                    <a:lnTo>
                      <a:pt x="239" y="388"/>
                    </a:lnTo>
                    <a:lnTo>
                      <a:pt x="326" y="3"/>
                    </a:lnTo>
                    <a:close/>
                  </a:path>
                </a:pathLst>
              </a:custGeom>
              <a:solidFill>
                <a:schemeClr val="bg2"/>
              </a:solidFill>
              <a:ln w="9525">
                <a:noFill/>
                <a:round/>
                <a:headEnd/>
                <a:tailEnd/>
              </a:ln>
            </p:spPr>
            <p:txBody>
              <a:bodyPr/>
              <a:lstStyle/>
              <a:p>
                <a:endParaRPr lang="en-US"/>
              </a:p>
            </p:txBody>
          </p:sp>
          <p:sp>
            <p:nvSpPr>
              <p:cNvPr id="19496" name="Freeform 201"/>
              <p:cNvSpPr>
                <a:spLocks/>
              </p:cNvSpPr>
              <p:nvPr/>
            </p:nvSpPr>
            <p:spPr bwMode="auto">
              <a:xfrm>
                <a:off x="2431" y="2067"/>
                <a:ext cx="69" cy="74"/>
              </a:xfrm>
              <a:custGeom>
                <a:avLst/>
                <a:gdLst>
                  <a:gd name="T0" fmla="*/ 0 w 373"/>
                  <a:gd name="T1" fmla="*/ 0 h 401"/>
                  <a:gd name="T2" fmla="*/ 0 w 373"/>
                  <a:gd name="T3" fmla="*/ 0 h 401"/>
                  <a:gd name="T4" fmla="*/ 0 w 373"/>
                  <a:gd name="T5" fmla="*/ 0 h 401"/>
                  <a:gd name="T6" fmla="*/ 0 w 373"/>
                  <a:gd name="T7" fmla="*/ 0 h 401"/>
                  <a:gd name="T8" fmla="*/ 0 w 373"/>
                  <a:gd name="T9" fmla="*/ 0 h 401"/>
                  <a:gd name="T10" fmla="*/ 0 w 373"/>
                  <a:gd name="T11" fmla="*/ 0 h 401"/>
                  <a:gd name="T12" fmla="*/ 0 60000 65536"/>
                  <a:gd name="T13" fmla="*/ 0 60000 65536"/>
                  <a:gd name="T14" fmla="*/ 0 60000 65536"/>
                  <a:gd name="T15" fmla="*/ 0 60000 65536"/>
                  <a:gd name="T16" fmla="*/ 0 60000 65536"/>
                  <a:gd name="T17" fmla="*/ 0 60000 65536"/>
                  <a:gd name="T18" fmla="*/ 0 w 373"/>
                  <a:gd name="T19" fmla="*/ 0 h 401"/>
                  <a:gd name="T20" fmla="*/ 373 w 373"/>
                  <a:gd name="T21" fmla="*/ 401 h 401"/>
                </a:gdLst>
                <a:ahLst/>
                <a:cxnLst>
                  <a:cxn ang="T12">
                    <a:pos x="T0" y="T1"/>
                  </a:cxn>
                  <a:cxn ang="T13">
                    <a:pos x="T2" y="T3"/>
                  </a:cxn>
                  <a:cxn ang="T14">
                    <a:pos x="T4" y="T5"/>
                  </a:cxn>
                  <a:cxn ang="T15">
                    <a:pos x="T6" y="T7"/>
                  </a:cxn>
                  <a:cxn ang="T16">
                    <a:pos x="T8" y="T9"/>
                  </a:cxn>
                  <a:cxn ang="T17">
                    <a:pos x="T10" y="T11"/>
                  </a:cxn>
                </a:cxnLst>
                <a:rect l="T18" t="T19" r="T20" b="T21"/>
                <a:pathLst>
                  <a:path w="373" h="401">
                    <a:moveTo>
                      <a:pt x="160" y="0"/>
                    </a:moveTo>
                    <a:lnTo>
                      <a:pt x="0" y="173"/>
                    </a:lnTo>
                    <a:lnTo>
                      <a:pt x="200" y="401"/>
                    </a:lnTo>
                    <a:lnTo>
                      <a:pt x="373" y="296"/>
                    </a:lnTo>
                    <a:lnTo>
                      <a:pt x="160" y="0"/>
                    </a:lnTo>
                    <a:close/>
                  </a:path>
                </a:pathLst>
              </a:custGeom>
              <a:solidFill>
                <a:schemeClr val="bg2"/>
              </a:solidFill>
              <a:ln w="9525">
                <a:noFill/>
                <a:round/>
                <a:headEnd/>
                <a:tailEnd/>
              </a:ln>
            </p:spPr>
            <p:txBody>
              <a:bodyPr/>
              <a:lstStyle/>
              <a:p>
                <a:endParaRPr lang="en-US"/>
              </a:p>
            </p:txBody>
          </p:sp>
          <p:sp>
            <p:nvSpPr>
              <p:cNvPr id="19497" name="Freeform 202"/>
              <p:cNvSpPr>
                <a:spLocks/>
              </p:cNvSpPr>
              <p:nvPr/>
            </p:nvSpPr>
            <p:spPr bwMode="auto">
              <a:xfrm>
                <a:off x="2536" y="2154"/>
                <a:ext cx="77" cy="43"/>
              </a:xfrm>
              <a:custGeom>
                <a:avLst/>
                <a:gdLst>
                  <a:gd name="T0" fmla="*/ 0 w 422"/>
                  <a:gd name="T1" fmla="*/ 0 h 240"/>
                  <a:gd name="T2" fmla="*/ 0 w 422"/>
                  <a:gd name="T3" fmla="*/ 0 h 240"/>
                  <a:gd name="T4" fmla="*/ 0 w 422"/>
                  <a:gd name="T5" fmla="*/ 0 h 240"/>
                  <a:gd name="T6" fmla="*/ 0 w 422"/>
                  <a:gd name="T7" fmla="*/ 0 h 240"/>
                  <a:gd name="T8" fmla="*/ 0 w 422"/>
                  <a:gd name="T9" fmla="*/ 0 h 240"/>
                  <a:gd name="T10" fmla="*/ 0 w 422"/>
                  <a:gd name="T11" fmla="*/ 0 h 240"/>
                  <a:gd name="T12" fmla="*/ 0 60000 65536"/>
                  <a:gd name="T13" fmla="*/ 0 60000 65536"/>
                  <a:gd name="T14" fmla="*/ 0 60000 65536"/>
                  <a:gd name="T15" fmla="*/ 0 60000 65536"/>
                  <a:gd name="T16" fmla="*/ 0 60000 65536"/>
                  <a:gd name="T17" fmla="*/ 0 60000 65536"/>
                  <a:gd name="T18" fmla="*/ 0 w 422"/>
                  <a:gd name="T19" fmla="*/ 0 h 240"/>
                  <a:gd name="T20" fmla="*/ 422 w 422"/>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422" h="240">
                    <a:moveTo>
                      <a:pt x="0" y="0"/>
                    </a:moveTo>
                    <a:lnTo>
                      <a:pt x="24" y="213"/>
                    </a:lnTo>
                    <a:lnTo>
                      <a:pt x="338" y="240"/>
                    </a:lnTo>
                    <a:lnTo>
                      <a:pt x="422" y="55"/>
                    </a:lnTo>
                    <a:lnTo>
                      <a:pt x="0" y="0"/>
                    </a:lnTo>
                    <a:close/>
                  </a:path>
                </a:pathLst>
              </a:custGeom>
              <a:solidFill>
                <a:schemeClr val="bg2"/>
              </a:solidFill>
              <a:ln w="9525">
                <a:noFill/>
                <a:round/>
                <a:headEnd/>
                <a:tailEnd/>
              </a:ln>
            </p:spPr>
            <p:txBody>
              <a:bodyPr/>
              <a:lstStyle/>
              <a:p>
                <a:endParaRPr lang="en-US"/>
              </a:p>
            </p:txBody>
          </p:sp>
          <p:sp>
            <p:nvSpPr>
              <p:cNvPr id="19498" name="Freeform 203"/>
              <p:cNvSpPr>
                <a:spLocks/>
              </p:cNvSpPr>
              <p:nvPr/>
            </p:nvSpPr>
            <p:spPr bwMode="auto">
              <a:xfrm>
                <a:off x="2652" y="2092"/>
                <a:ext cx="75" cy="81"/>
              </a:xfrm>
              <a:custGeom>
                <a:avLst/>
                <a:gdLst>
                  <a:gd name="T0" fmla="*/ 0 w 409"/>
                  <a:gd name="T1" fmla="*/ 0 h 445"/>
                  <a:gd name="T2" fmla="*/ 0 w 409"/>
                  <a:gd name="T3" fmla="*/ 0 h 445"/>
                  <a:gd name="T4" fmla="*/ 0 w 409"/>
                  <a:gd name="T5" fmla="*/ 0 h 445"/>
                  <a:gd name="T6" fmla="*/ 0 w 409"/>
                  <a:gd name="T7" fmla="*/ 0 h 445"/>
                  <a:gd name="T8" fmla="*/ 0 w 409"/>
                  <a:gd name="T9" fmla="*/ 0 h 445"/>
                  <a:gd name="T10" fmla="*/ 0 w 409"/>
                  <a:gd name="T11" fmla="*/ 0 h 445"/>
                  <a:gd name="T12" fmla="*/ 0 60000 65536"/>
                  <a:gd name="T13" fmla="*/ 0 60000 65536"/>
                  <a:gd name="T14" fmla="*/ 0 60000 65536"/>
                  <a:gd name="T15" fmla="*/ 0 60000 65536"/>
                  <a:gd name="T16" fmla="*/ 0 60000 65536"/>
                  <a:gd name="T17" fmla="*/ 0 60000 65536"/>
                  <a:gd name="T18" fmla="*/ 0 w 409"/>
                  <a:gd name="T19" fmla="*/ 0 h 445"/>
                  <a:gd name="T20" fmla="*/ 409 w 409"/>
                  <a:gd name="T21" fmla="*/ 445 h 445"/>
                </a:gdLst>
                <a:ahLst/>
                <a:cxnLst>
                  <a:cxn ang="T12">
                    <a:pos x="T0" y="T1"/>
                  </a:cxn>
                  <a:cxn ang="T13">
                    <a:pos x="T2" y="T3"/>
                  </a:cxn>
                  <a:cxn ang="T14">
                    <a:pos x="T4" y="T5"/>
                  </a:cxn>
                  <a:cxn ang="T15">
                    <a:pos x="T6" y="T7"/>
                  </a:cxn>
                  <a:cxn ang="T16">
                    <a:pos x="T8" y="T9"/>
                  </a:cxn>
                  <a:cxn ang="T17">
                    <a:pos x="T10" y="T11"/>
                  </a:cxn>
                </a:cxnLst>
                <a:rect l="T18" t="T19" r="T20" b="T21"/>
                <a:pathLst>
                  <a:path w="409" h="445">
                    <a:moveTo>
                      <a:pt x="0" y="299"/>
                    </a:moveTo>
                    <a:lnTo>
                      <a:pt x="173" y="445"/>
                    </a:lnTo>
                    <a:lnTo>
                      <a:pt x="409" y="240"/>
                    </a:lnTo>
                    <a:lnTo>
                      <a:pt x="307" y="0"/>
                    </a:lnTo>
                    <a:lnTo>
                      <a:pt x="0" y="299"/>
                    </a:lnTo>
                    <a:close/>
                  </a:path>
                </a:pathLst>
              </a:custGeom>
              <a:solidFill>
                <a:schemeClr val="bg2"/>
              </a:solidFill>
              <a:ln w="9525">
                <a:noFill/>
                <a:round/>
                <a:headEnd/>
                <a:tailEnd/>
              </a:ln>
            </p:spPr>
            <p:txBody>
              <a:bodyPr/>
              <a:lstStyle/>
              <a:p>
                <a:endParaRPr lang="en-US"/>
              </a:p>
            </p:txBody>
          </p:sp>
          <p:sp>
            <p:nvSpPr>
              <p:cNvPr id="19499" name="Freeform 204"/>
              <p:cNvSpPr>
                <a:spLocks/>
              </p:cNvSpPr>
              <p:nvPr/>
            </p:nvSpPr>
            <p:spPr bwMode="auto">
              <a:xfrm>
                <a:off x="2718" y="1985"/>
                <a:ext cx="46" cy="72"/>
              </a:xfrm>
              <a:custGeom>
                <a:avLst/>
                <a:gdLst>
                  <a:gd name="T0" fmla="*/ 0 w 252"/>
                  <a:gd name="T1" fmla="*/ 0 h 389"/>
                  <a:gd name="T2" fmla="*/ 0 w 252"/>
                  <a:gd name="T3" fmla="*/ 0 h 389"/>
                  <a:gd name="T4" fmla="*/ 0 w 252"/>
                  <a:gd name="T5" fmla="*/ 0 h 389"/>
                  <a:gd name="T6" fmla="*/ 0 w 252"/>
                  <a:gd name="T7" fmla="*/ 0 h 389"/>
                  <a:gd name="T8" fmla="*/ 0 w 252"/>
                  <a:gd name="T9" fmla="*/ 0 h 389"/>
                  <a:gd name="T10" fmla="*/ 0 w 252"/>
                  <a:gd name="T11" fmla="*/ 0 h 389"/>
                  <a:gd name="T12" fmla="*/ 0 60000 65536"/>
                  <a:gd name="T13" fmla="*/ 0 60000 65536"/>
                  <a:gd name="T14" fmla="*/ 0 60000 65536"/>
                  <a:gd name="T15" fmla="*/ 0 60000 65536"/>
                  <a:gd name="T16" fmla="*/ 0 60000 65536"/>
                  <a:gd name="T17" fmla="*/ 0 60000 65536"/>
                  <a:gd name="T18" fmla="*/ 0 w 252"/>
                  <a:gd name="T19" fmla="*/ 0 h 389"/>
                  <a:gd name="T20" fmla="*/ 252 w 252"/>
                  <a:gd name="T21" fmla="*/ 389 h 389"/>
                </a:gdLst>
                <a:ahLst/>
                <a:cxnLst>
                  <a:cxn ang="T12">
                    <a:pos x="T0" y="T1"/>
                  </a:cxn>
                  <a:cxn ang="T13">
                    <a:pos x="T2" y="T3"/>
                  </a:cxn>
                  <a:cxn ang="T14">
                    <a:pos x="T4" y="T5"/>
                  </a:cxn>
                  <a:cxn ang="T15">
                    <a:pos x="T6" y="T7"/>
                  </a:cxn>
                  <a:cxn ang="T16">
                    <a:pos x="T8" y="T9"/>
                  </a:cxn>
                  <a:cxn ang="T17">
                    <a:pos x="T10" y="T11"/>
                  </a:cxn>
                </a:cxnLst>
                <a:rect l="T18" t="T19" r="T20" b="T21"/>
                <a:pathLst>
                  <a:path w="252" h="389">
                    <a:moveTo>
                      <a:pt x="32" y="389"/>
                    </a:moveTo>
                    <a:lnTo>
                      <a:pt x="240" y="389"/>
                    </a:lnTo>
                    <a:lnTo>
                      <a:pt x="252" y="43"/>
                    </a:lnTo>
                    <a:lnTo>
                      <a:pt x="0" y="0"/>
                    </a:lnTo>
                    <a:lnTo>
                      <a:pt x="32" y="389"/>
                    </a:lnTo>
                    <a:close/>
                  </a:path>
                </a:pathLst>
              </a:custGeom>
              <a:solidFill>
                <a:srgbClr val="999999"/>
              </a:solidFill>
              <a:ln w="9525">
                <a:noFill/>
                <a:round/>
                <a:headEnd/>
                <a:tailEnd/>
              </a:ln>
            </p:spPr>
            <p:txBody>
              <a:bodyPr/>
              <a:lstStyle/>
              <a:p>
                <a:endParaRPr lang="en-US"/>
              </a:p>
            </p:txBody>
          </p:sp>
          <p:sp>
            <p:nvSpPr>
              <p:cNvPr id="19500" name="Freeform 205"/>
              <p:cNvSpPr>
                <a:spLocks/>
              </p:cNvSpPr>
              <p:nvPr/>
            </p:nvSpPr>
            <p:spPr bwMode="auto">
              <a:xfrm>
                <a:off x="2479" y="1836"/>
                <a:ext cx="306" cy="171"/>
              </a:xfrm>
              <a:custGeom>
                <a:avLst/>
                <a:gdLst>
                  <a:gd name="T0" fmla="*/ 0 w 1673"/>
                  <a:gd name="T1" fmla="*/ 0 h 932"/>
                  <a:gd name="T2" fmla="*/ 0 w 1673"/>
                  <a:gd name="T3" fmla="*/ 0 h 932"/>
                  <a:gd name="T4" fmla="*/ 0 w 1673"/>
                  <a:gd name="T5" fmla="*/ 0 h 932"/>
                  <a:gd name="T6" fmla="*/ 0 w 1673"/>
                  <a:gd name="T7" fmla="*/ 0 h 932"/>
                  <a:gd name="T8" fmla="*/ 0 w 1673"/>
                  <a:gd name="T9" fmla="*/ 0 h 932"/>
                  <a:gd name="T10" fmla="*/ 0 w 1673"/>
                  <a:gd name="T11" fmla="*/ 0 h 932"/>
                  <a:gd name="T12" fmla="*/ 0 w 1673"/>
                  <a:gd name="T13" fmla="*/ 0 h 932"/>
                  <a:gd name="T14" fmla="*/ 0 w 1673"/>
                  <a:gd name="T15" fmla="*/ 0 h 932"/>
                  <a:gd name="T16" fmla="*/ 0 w 1673"/>
                  <a:gd name="T17" fmla="*/ 0 h 932"/>
                  <a:gd name="T18" fmla="*/ 0 w 1673"/>
                  <a:gd name="T19" fmla="*/ 0 h 932"/>
                  <a:gd name="T20" fmla="*/ 0 w 1673"/>
                  <a:gd name="T21" fmla="*/ 0 h 932"/>
                  <a:gd name="T22" fmla="*/ 0 w 1673"/>
                  <a:gd name="T23" fmla="*/ 0 h 932"/>
                  <a:gd name="T24" fmla="*/ 0 w 1673"/>
                  <a:gd name="T25" fmla="*/ 0 h 932"/>
                  <a:gd name="T26" fmla="*/ 0 w 1673"/>
                  <a:gd name="T27" fmla="*/ 0 h 932"/>
                  <a:gd name="T28" fmla="*/ 0 w 1673"/>
                  <a:gd name="T29" fmla="*/ 0 h 932"/>
                  <a:gd name="T30" fmla="*/ 0 w 1673"/>
                  <a:gd name="T31" fmla="*/ 0 h 932"/>
                  <a:gd name="T32" fmla="*/ 0 w 1673"/>
                  <a:gd name="T33" fmla="*/ 0 h 932"/>
                  <a:gd name="T34" fmla="*/ 0 w 1673"/>
                  <a:gd name="T35" fmla="*/ 0 h 932"/>
                  <a:gd name="T36" fmla="*/ 0 w 1673"/>
                  <a:gd name="T37" fmla="*/ 0 h 932"/>
                  <a:gd name="T38" fmla="*/ 0 w 1673"/>
                  <a:gd name="T39" fmla="*/ 0 h 932"/>
                  <a:gd name="T40" fmla="*/ 0 w 1673"/>
                  <a:gd name="T41" fmla="*/ 0 h 932"/>
                  <a:gd name="T42" fmla="*/ 0 w 1673"/>
                  <a:gd name="T43" fmla="*/ 0 h 932"/>
                  <a:gd name="T44" fmla="*/ 0 w 1673"/>
                  <a:gd name="T45" fmla="*/ 0 h 932"/>
                  <a:gd name="T46" fmla="*/ 0 w 1673"/>
                  <a:gd name="T47" fmla="*/ 0 h 932"/>
                  <a:gd name="T48" fmla="*/ 0 w 1673"/>
                  <a:gd name="T49" fmla="*/ 0 h 932"/>
                  <a:gd name="T50" fmla="*/ 0 w 1673"/>
                  <a:gd name="T51" fmla="*/ 0 h 932"/>
                  <a:gd name="T52" fmla="*/ 0 w 1673"/>
                  <a:gd name="T53" fmla="*/ 0 h 932"/>
                  <a:gd name="T54" fmla="*/ 0 w 1673"/>
                  <a:gd name="T55" fmla="*/ 0 h 932"/>
                  <a:gd name="T56" fmla="*/ 0 w 1673"/>
                  <a:gd name="T57" fmla="*/ 0 h 932"/>
                  <a:gd name="T58" fmla="*/ 0 w 1673"/>
                  <a:gd name="T59" fmla="*/ 0 h 932"/>
                  <a:gd name="T60" fmla="*/ 0 w 1673"/>
                  <a:gd name="T61" fmla="*/ 0 h 932"/>
                  <a:gd name="T62" fmla="*/ 0 w 1673"/>
                  <a:gd name="T63" fmla="*/ 0 h 932"/>
                  <a:gd name="T64" fmla="*/ 0 w 1673"/>
                  <a:gd name="T65" fmla="*/ 0 h 932"/>
                  <a:gd name="T66" fmla="*/ 0 w 1673"/>
                  <a:gd name="T67" fmla="*/ 0 h 932"/>
                  <a:gd name="T68" fmla="*/ 0 w 1673"/>
                  <a:gd name="T69" fmla="*/ 0 h 932"/>
                  <a:gd name="T70" fmla="*/ 0 w 1673"/>
                  <a:gd name="T71" fmla="*/ 0 h 932"/>
                  <a:gd name="T72" fmla="*/ 0 w 1673"/>
                  <a:gd name="T73" fmla="*/ 0 h 932"/>
                  <a:gd name="T74" fmla="*/ 0 w 1673"/>
                  <a:gd name="T75" fmla="*/ 0 h 932"/>
                  <a:gd name="T76" fmla="*/ 0 w 1673"/>
                  <a:gd name="T77" fmla="*/ 0 h 932"/>
                  <a:gd name="T78" fmla="*/ 0 w 1673"/>
                  <a:gd name="T79" fmla="*/ 0 h 932"/>
                  <a:gd name="T80" fmla="*/ 0 w 1673"/>
                  <a:gd name="T81" fmla="*/ 0 h 932"/>
                  <a:gd name="T82" fmla="*/ 0 w 1673"/>
                  <a:gd name="T83" fmla="*/ 0 h 932"/>
                  <a:gd name="T84" fmla="*/ 0 w 1673"/>
                  <a:gd name="T85" fmla="*/ 0 h 932"/>
                  <a:gd name="T86" fmla="*/ 0 w 1673"/>
                  <a:gd name="T87" fmla="*/ 0 h 932"/>
                  <a:gd name="T88" fmla="*/ 0 w 1673"/>
                  <a:gd name="T89" fmla="*/ 0 h 932"/>
                  <a:gd name="T90" fmla="*/ 0 w 1673"/>
                  <a:gd name="T91" fmla="*/ 0 h 932"/>
                  <a:gd name="T92" fmla="*/ 0 w 1673"/>
                  <a:gd name="T93" fmla="*/ 0 h 932"/>
                  <a:gd name="T94" fmla="*/ 0 w 1673"/>
                  <a:gd name="T95" fmla="*/ 0 h 932"/>
                  <a:gd name="T96" fmla="*/ 0 w 1673"/>
                  <a:gd name="T97" fmla="*/ 0 h 9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673"/>
                  <a:gd name="T148" fmla="*/ 0 h 932"/>
                  <a:gd name="T149" fmla="*/ 1673 w 1673"/>
                  <a:gd name="T150" fmla="*/ 932 h 9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673" h="932">
                    <a:moveTo>
                      <a:pt x="702" y="10"/>
                    </a:moveTo>
                    <a:lnTo>
                      <a:pt x="660" y="18"/>
                    </a:lnTo>
                    <a:lnTo>
                      <a:pt x="621" y="27"/>
                    </a:lnTo>
                    <a:lnTo>
                      <a:pt x="602" y="32"/>
                    </a:lnTo>
                    <a:lnTo>
                      <a:pt x="582" y="39"/>
                    </a:lnTo>
                    <a:lnTo>
                      <a:pt x="564" y="44"/>
                    </a:lnTo>
                    <a:lnTo>
                      <a:pt x="544" y="52"/>
                    </a:lnTo>
                    <a:lnTo>
                      <a:pt x="526" y="58"/>
                    </a:lnTo>
                    <a:lnTo>
                      <a:pt x="508" y="66"/>
                    </a:lnTo>
                    <a:lnTo>
                      <a:pt x="489" y="74"/>
                    </a:lnTo>
                    <a:lnTo>
                      <a:pt x="472" y="82"/>
                    </a:lnTo>
                    <a:lnTo>
                      <a:pt x="454" y="91"/>
                    </a:lnTo>
                    <a:lnTo>
                      <a:pt x="437" y="100"/>
                    </a:lnTo>
                    <a:lnTo>
                      <a:pt x="420" y="111"/>
                    </a:lnTo>
                    <a:lnTo>
                      <a:pt x="403" y="120"/>
                    </a:lnTo>
                    <a:lnTo>
                      <a:pt x="394" y="125"/>
                    </a:lnTo>
                    <a:lnTo>
                      <a:pt x="386" y="130"/>
                    </a:lnTo>
                    <a:lnTo>
                      <a:pt x="379" y="135"/>
                    </a:lnTo>
                    <a:lnTo>
                      <a:pt x="371" y="142"/>
                    </a:lnTo>
                    <a:lnTo>
                      <a:pt x="362" y="147"/>
                    </a:lnTo>
                    <a:lnTo>
                      <a:pt x="354" y="152"/>
                    </a:lnTo>
                    <a:lnTo>
                      <a:pt x="346" y="157"/>
                    </a:lnTo>
                    <a:lnTo>
                      <a:pt x="338" y="164"/>
                    </a:lnTo>
                    <a:lnTo>
                      <a:pt x="308" y="187"/>
                    </a:lnTo>
                    <a:lnTo>
                      <a:pt x="278" y="212"/>
                    </a:lnTo>
                    <a:lnTo>
                      <a:pt x="251" y="240"/>
                    </a:lnTo>
                    <a:lnTo>
                      <a:pt x="223" y="267"/>
                    </a:lnTo>
                    <a:lnTo>
                      <a:pt x="199" y="296"/>
                    </a:lnTo>
                    <a:lnTo>
                      <a:pt x="174" y="326"/>
                    </a:lnTo>
                    <a:lnTo>
                      <a:pt x="152" y="357"/>
                    </a:lnTo>
                    <a:lnTo>
                      <a:pt x="141" y="372"/>
                    </a:lnTo>
                    <a:lnTo>
                      <a:pt x="129" y="388"/>
                    </a:lnTo>
                    <a:lnTo>
                      <a:pt x="120" y="405"/>
                    </a:lnTo>
                    <a:lnTo>
                      <a:pt x="110" y="422"/>
                    </a:lnTo>
                    <a:lnTo>
                      <a:pt x="101" y="439"/>
                    </a:lnTo>
                    <a:lnTo>
                      <a:pt x="92" y="456"/>
                    </a:lnTo>
                    <a:lnTo>
                      <a:pt x="84" y="473"/>
                    </a:lnTo>
                    <a:lnTo>
                      <a:pt x="75" y="490"/>
                    </a:lnTo>
                    <a:lnTo>
                      <a:pt x="60" y="526"/>
                    </a:lnTo>
                    <a:lnTo>
                      <a:pt x="46" y="561"/>
                    </a:lnTo>
                    <a:lnTo>
                      <a:pt x="34" y="599"/>
                    </a:lnTo>
                    <a:lnTo>
                      <a:pt x="4" y="753"/>
                    </a:lnTo>
                    <a:lnTo>
                      <a:pt x="0" y="833"/>
                    </a:lnTo>
                    <a:lnTo>
                      <a:pt x="4" y="913"/>
                    </a:lnTo>
                    <a:lnTo>
                      <a:pt x="440" y="902"/>
                    </a:lnTo>
                    <a:lnTo>
                      <a:pt x="435" y="819"/>
                    </a:lnTo>
                    <a:lnTo>
                      <a:pt x="439" y="780"/>
                    </a:lnTo>
                    <a:lnTo>
                      <a:pt x="445" y="743"/>
                    </a:lnTo>
                    <a:lnTo>
                      <a:pt x="457" y="705"/>
                    </a:lnTo>
                    <a:lnTo>
                      <a:pt x="470" y="670"/>
                    </a:lnTo>
                    <a:lnTo>
                      <a:pt x="479" y="653"/>
                    </a:lnTo>
                    <a:lnTo>
                      <a:pt x="488" y="636"/>
                    </a:lnTo>
                    <a:lnTo>
                      <a:pt x="498" y="619"/>
                    </a:lnTo>
                    <a:lnTo>
                      <a:pt x="509" y="603"/>
                    </a:lnTo>
                    <a:lnTo>
                      <a:pt x="521" y="589"/>
                    </a:lnTo>
                    <a:lnTo>
                      <a:pt x="532" y="574"/>
                    </a:lnTo>
                    <a:lnTo>
                      <a:pt x="558" y="547"/>
                    </a:lnTo>
                    <a:lnTo>
                      <a:pt x="588" y="522"/>
                    </a:lnTo>
                    <a:lnTo>
                      <a:pt x="596" y="516"/>
                    </a:lnTo>
                    <a:lnTo>
                      <a:pt x="604" y="511"/>
                    </a:lnTo>
                    <a:lnTo>
                      <a:pt x="612" y="505"/>
                    </a:lnTo>
                    <a:lnTo>
                      <a:pt x="620" y="500"/>
                    </a:lnTo>
                    <a:lnTo>
                      <a:pt x="629" y="495"/>
                    </a:lnTo>
                    <a:lnTo>
                      <a:pt x="637" y="490"/>
                    </a:lnTo>
                    <a:lnTo>
                      <a:pt x="654" y="481"/>
                    </a:lnTo>
                    <a:lnTo>
                      <a:pt x="672" y="473"/>
                    </a:lnTo>
                    <a:lnTo>
                      <a:pt x="690" y="465"/>
                    </a:lnTo>
                    <a:lnTo>
                      <a:pt x="710" y="458"/>
                    </a:lnTo>
                    <a:lnTo>
                      <a:pt x="729" y="452"/>
                    </a:lnTo>
                    <a:lnTo>
                      <a:pt x="749" y="448"/>
                    </a:lnTo>
                    <a:lnTo>
                      <a:pt x="768" y="444"/>
                    </a:lnTo>
                    <a:lnTo>
                      <a:pt x="810" y="439"/>
                    </a:lnTo>
                    <a:lnTo>
                      <a:pt x="851" y="439"/>
                    </a:lnTo>
                    <a:lnTo>
                      <a:pt x="929" y="449"/>
                    </a:lnTo>
                    <a:lnTo>
                      <a:pt x="967" y="460"/>
                    </a:lnTo>
                    <a:lnTo>
                      <a:pt x="985" y="466"/>
                    </a:lnTo>
                    <a:lnTo>
                      <a:pt x="1003" y="474"/>
                    </a:lnTo>
                    <a:lnTo>
                      <a:pt x="1020" y="482"/>
                    </a:lnTo>
                    <a:lnTo>
                      <a:pt x="1037" y="491"/>
                    </a:lnTo>
                    <a:lnTo>
                      <a:pt x="1054" y="500"/>
                    </a:lnTo>
                    <a:lnTo>
                      <a:pt x="1062" y="507"/>
                    </a:lnTo>
                    <a:lnTo>
                      <a:pt x="1070" y="512"/>
                    </a:lnTo>
                    <a:lnTo>
                      <a:pt x="1101" y="535"/>
                    </a:lnTo>
                    <a:lnTo>
                      <a:pt x="1128" y="561"/>
                    </a:lnTo>
                    <a:lnTo>
                      <a:pt x="1154" y="590"/>
                    </a:lnTo>
                    <a:lnTo>
                      <a:pt x="1177" y="621"/>
                    </a:lnTo>
                    <a:lnTo>
                      <a:pt x="1196" y="655"/>
                    </a:lnTo>
                    <a:lnTo>
                      <a:pt x="1205" y="674"/>
                    </a:lnTo>
                    <a:lnTo>
                      <a:pt x="1212" y="692"/>
                    </a:lnTo>
                    <a:lnTo>
                      <a:pt x="1234" y="770"/>
                    </a:lnTo>
                    <a:lnTo>
                      <a:pt x="1239" y="848"/>
                    </a:lnTo>
                    <a:lnTo>
                      <a:pt x="1237" y="886"/>
                    </a:lnTo>
                    <a:lnTo>
                      <a:pt x="1230" y="922"/>
                    </a:lnTo>
                    <a:lnTo>
                      <a:pt x="1668" y="932"/>
                    </a:lnTo>
                    <a:lnTo>
                      <a:pt x="1673" y="817"/>
                    </a:lnTo>
                    <a:lnTo>
                      <a:pt x="1669" y="758"/>
                    </a:lnTo>
                    <a:lnTo>
                      <a:pt x="1662" y="700"/>
                    </a:lnTo>
                    <a:lnTo>
                      <a:pt x="1654" y="658"/>
                    </a:lnTo>
                    <a:lnTo>
                      <a:pt x="1645" y="616"/>
                    </a:lnTo>
                    <a:lnTo>
                      <a:pt x="1632" y="576"/>
                    </a:lnTo>
                    <a:lnTo>
                      <a:pt x="1619" y="537"/>
                    </a:lnTo>
                    <a:lnTo>
                      <a:pt x="1603" y="498"/>
                    </a:lnTo>
                    <a:lnTo>
                      <a:pt x="1594" y="479"/>
                    </a:lnTo>
                    <a:lnTo>
                      <a:pt x="1585" y="461"/>
                    </a:lnTo>
                    <a:lnTo>
                      <a:pt x="1576" y="443"/>
                    </a:lnTo>
                    <a:lnTo>
                      <a:pt x="1565" y="425"/>
                    </a:lnTo>
                    <a:lnTo>
                      <a:pt x="1556" y="406"/>
                    </a:lnTo>
                    <a:lnTo>
                      <a:pt x="1544" y="389"/>
                    </a:lnTo>
                    <a:lnTo>
                      <a:pt x="1534" y="372"/>
                    </a:lnTo>
                    <a:lnTo>
                      <a:pt x="1522" y="356"/>
                    </a:lnTo>
                    <a:lnTo>
                      <a:pt x="1510" y="339"/>
                    </a:lnTo>
                    <a:lnTo>
                      <a:pt x="1499" y="323"/>
                    </a:lnTo>
                    <a:lnTo>
                      <a:pt x="1486" y="307"/>
                    </a:lnTo>
                    <a:lnTo>
                      <a:pt x="1473" y="292"/>
                    </a:lnTo>
                    <a:lnTo>
                      <a:pt x="1459" y="276"/>
                    </a:lnTo>
                    <a:lnTo>
                      <a:pt x="1445" y="262"/>
                    </a:lnTo>
                    <a:lnTo>
                      <a:pt x="1416" y="233"/>
                    </a:lnTo>
                    <a:lnTo>
                      <a:pt x="1388" y="206"/>
                    </a:lnTo>
                    <a:lnTo>
                      <a:pt x="1356" y="181"/>
                    </a:lnTo>
                    <a:lnTo>
                      <a:pt x="1325" y="156"/>
                    </a:lnTo>
                    <a:lnTo>
                      <a:pt x="1316" y="150"/>
                    </a:lnTo>
                    <a:lnTo>
                      <a:pt x="1308" y="144"/>
                    </a:lnTo>
                    <a:lnTo>
                      <a:pt x="1299" y="139"/>
                    </a:lnTo>
                    <a:lnTo>
                      <a:pt x="1291" y="134"/>
                    </a:lnTo>
                    <a:lnTo>
                      <a:pt x="1282" y="127"/>
                    </a:lnTo>
                    <a:lnTo>
                      <a:pt x="1274" y="122"/>
                    </a:lnTo>
                    <a:lnTo>
                      <a:pt x="1265" y="117"/>
                    </a:lnTo>
                    <a:lnTo>
                      <a:pt x="1257" y="112"/>
                    </a:lnTo>
                    <a:lnTo>
                      <a:pt x="1248" y="107"/>
                    </a:lnTo>
                    <a:lnTo>
                      <a:pt x="1239" y="103"/>
                    </a:lnTo>
                    <a:lnTo>
                      <a:pt x="1222" y="92"/>
                    </a:lnTo>
                    <a:lnTo>
                      <a:pt x="1204" y="84"/>
                    </a:lnTo>
                    <a:lnTo>
                      <a:pt x="1186" y="75"/>
                    </a:lnTo>
                    <a:lnTo>
                      <a:pt x="1167" y="66"/>
                    </a:lnTo>
                    <a:lnTo>
                      <a:pt x="1149" y="60"/>
                    </a:lnTo>
                    <a:lnTo>
                      <a:pt x="1130" y="52"/>
                    </a:lnTo>
                    <a:lnTo>
                      <a:pt x="1111" y="45"/>
                    </a:lnTo>
                    <a:lnTo>
                      <a:pt x="1092" y="39"/>
                    </a:lnTo>
                    <a:lnTo>
                      <a:pt x="1072" y="32"/>
                    </a:lnTo>
                    <a:lnTo>
                      <a:pt x="1053" y="27"/>
                    </a:lnTo>
                    <a:lnTo>
                      <a:pt x="1033" y="22"/>
                    </a:lnTo>
                    <a:lnTo>
                      <a:pt x="993" y="13"/>
                    </a:lnTo>
                    <a:lnTo>
                      <a:pt x="952" y="6"/>
                    </a:lnTo>
                    <a:lnTo>
                      <a:pt x="912" y="2"/>
                    </a:lnTo>
                    <a:lnTo>
                      <a:pt x="870" y="0"/>
                    </a:lnTo>
                    <a:lnTo>
                      <a:pt x="787" y="0"/>
                    </a:lnTo>
                    <a:lnTo>
                      <a:pt x="702" y="10"/>
                    </a:lnTo>
                    <a:close/>
                  </a:path>
                </a:pathLst>
              </a:custGeom>
              <a:solidFill>
                <a:srgbClr val="B6E38D"/>
              </a:solidFill>
              <a:ln w="9525">
                <a:noFill/>
                <a:round/>
                <a:headEnd/>
                <a:tailEnd/>
              </a:ln>
            </p:spPr>
            <p:txBody>
              <a:bodyPr/>
              <a:lstStyle/>
              <a:p>
                <a:endParaRPr lang="en-US"/>
              </a:p>
            </p:txBody>
          </p:sp>
          <p:sp>
            <p:nvSpPr>
              <p:cNvPr id="19501" name="Freeform 206"/>
              <p:cNvSpPr>
                <a:spLocks/>
              </p:cNvSpPr>
              <p:nvPr/>
            </p:nvSpPr>
            <p:spPr bwMode="auto">
              <a:xfrm>
                <a:off x="2479" y="1947"/>
                <a:ext cx="306" cy="195"/>
              </a:xfrm>
              <a:custGeom>
                <a:avLst/>
                <a:gdLst>
                  <a:gd name="T0" fmla="*/ 0 w 1672"/>
                  <a:gd name="T1" fmla="*/ 0 h 1066"/>
                  <a:gd name="T2" fmla="*/ 0 w 1672"/>
                  <a:gd name="T3" fmla="*/ 0 h 1066"/>
                  <a:gd name="T4" fmla="*/ 0 w 1672"/>
                  <a:gd name="T5" fmla="*/ 0 h 1066"/>
                  <a:gd name="T6" fmla="*/ 0 w 1672"/>
                  <a:gd name="T7" fmla="*/ 0 h 1066"/>
                  <a:gd name="T8" fmla="*/ 0 w 1672"/>
                  <a:gd name="T9" fmla="*/ 0 h 1066"/>
                  <a:gd name="T10" fmla="*/ 0 w 1672"/>
                  <a:gd name="T11" fmla="*/ 0 h 1066"/>
                  <a:gd name="T12" fmla="*/ 0 w 1672"/>
                  <a:gd name="T13" fmla="*/ 0 h 1066"/>
                  <a:gd name="T14" fmla="*/ 0 w 1672"/>
                  <a:gd name="T15" fmla="*/ 0 h 1066"/>
                  <a:gd name="T16" fmla="*/ 0 w 1672"/>
                  <a:gd name="T17" fmla="*/ 0 h 1066"/>
                  <a:gd name="T18" fmla="*/ 0 w 1672"/>
                  <a:gd name="T19" fmla="*/ 0 h 1066"/>
                  <a:gd name="T20" fmla="*/ 0 w 1672"/>
                  <a:gd name="T21" fmla="*/ 0 h 1066"/>
                  <a:gd name="T22" fmla="*/ 0 w 1672"/>
                  <a:gd name="T23" fmla="*/ 0 h 1066"/>
                  <a:gd name="T24" fmla="*/ 0 w 1672"/>
                  <a:gd name="T25" fmla="*/ 0 h 1066"/>
                  <a:gd name="T26" fmla="*/ 0 w 1672"/>
                  <a:gd name="T27" fmla="*/ 0 h 1066"/>
                  <a:gd name="T28" fmla="*/ 0 w 1672"/>
                  <a:gd name="T29" fmla="*/ 0 h 1066"/>
                  <a:gd name="T30" fmla="*/ 0 w 1672"/>
                  <a:gd name="T31" fmla="*/ 0 h 1066"/>
                  <a:gd name="T32" fmla="*/ 0 w 1672"/>
                  <a:gd name="T33" fmla="*/ 0 h 1066"/>
                  <a:gd name="T34" fmla="*/ 0 w 1672"/>
                  <a:gd name="T35" fmla="*/ 0 h 1066"/>
                  <a:gd name="T36" fmla="*/ 0 w 1672"/>
                  <a:gd name="T37" fmla="*/ 0 h 1066"/>
                  <a:gd name="T38" fmla="*/ 0 w 1672"/>
                  <a:gd name="T39" fmla="*/ 0 h 1066"/>
                  <a:gd name="T40" fmla="*/ 0 w 1672"/>
                  <a:gd name="T41" fmla="*/ 0 h 1066"/>
                  <a:gd name="T42" fmla="*/ 0 w 1672"/>
                  <a:gd name="T43" fmla="*/ 0 h 1066"/>
                  <a:gd name="T44" fmla="*/ 0 w 1672"/>
                  <a:gd name="T45" fmla="*/ 0 h 1066"/>
                  <a:gd name="T46" fmla="*/ 0 w 1672"/>
                  <a:gd name="T47" fmla="*/ 0 h 1066"/>
                  <a:gd name="T48" fmla="*/ 0 w 1672"/>
                  <a:gd name="T49" fmla="*/ 0 h 1066"/>
                  <a:gd name="T50" fmla="*/ 0 w 1672"/>
                  <a:gd name="T51" fmla="*/ 0 h 1066"/>
                  <a:gd name="T52" fmla="*/ 0 w 1672"/>
                  <a:gd name="T53" fmla="*/ 0 h 1066"/>
                  <a:gd name="T54" fmla="*/ 0 w 1672"/>
                  <a:gd name="T55" fmla="*/ 0 h 1066"/>
                  <a:gd name="T56" fmla="*/ 0 w 1672"/>
                  <a:gd name="T57" fmla="*/ 0 h 1066"/>
                  <a:gd name="T58" fmla="*/ 0 w 1672"/>
                  <a:gd name="T59" fmla="*/ 0 h 1066"/>
                  <a:gd name="T60" fmla="*/ 0 w 1672"/>
                  <a:gd name="T61" fmla="*/ 0 h 1066"/>
                  <a:gd name="T62" fmla="*/ 0 w 1672"/>
                  <a:gd name="T63" fmla="*/ 0 h 1066"/>
                  <a:gd name="T64" fmla="*/ 0 w 1672"/>
                  <a:gd name="T65" fmla="*/ 0 h 1066"/>
                  <a:gd name="T66" fmla="*/ 0 w 1672"/>
                  <a:gd name="T67" fmla="*/ 0 h 1066"/>
                  <a:gd name="T68" fmla="*/ 0 w 1672"/>
                  <a:gd name="T69" fmla="*/ 0 h 1066"/>
                  <a:gd name="T70" fmla="*/ 0 w 1672"/>
                  <a:gd name="T71" fmla="*/ 0 h 1066"/>
                  <a:gd name="T72" fmla="*/ 0 w 1672"/>
                  <a:gd name="T73" fmla="*/ 0 h 1066"/>
                  <a:gd name="T74" fmla="*/ 0 w 1672"/>
                  <a:gd name="T75" fmla="*/ 0 h 1066"/>
                  <a:gd name="T76" fmla="*/ 0 w 1672"/>
                  <a:gd name="T77" fmla="*/ 0 h 1066"/>
                  <a:gd name="T78" fmla="*/ 0 w 1672"/>
                  <a:gd name="T79" fmla="*/ 0 h 1066"/>
                  <a:gd name="T80" fmla="*/ 0 w 1672"/>
                  <a:gd name="T81" fmla="*/ 0 h 1066"/>
                  <a:gd name="T82" fmla="*/ 0 w 1672"/>
                  <a:gd name="T83" fmla="*/ 0 h 1066"/>
                  <a:gd name="T84" fmla="*/ 0 w 1672"/>
                  <a:gd name="T85" fmla="*/ 0 h 1066"/>
                  <a:gd name="T86" fmla="*/ 0 w 1672"/>
                  <a:gd name="T87" fmla="*/ 0 h 1066"/>
                  <a:gd name="T88" fmla="*/ 0 w 1672"/>
                  <a:gd name="T89" fmla="*/ 0 h 1066"/>
                  <a:gd name="T90" fmla="*/ 0 w 1672"/>
                  <a:gd name="T91" fmla="*/ 0 h 1066"/>
                  <a:gd name="T92" fmla="*/ 0 w 1672"/>
                  <a:gd name="T93" fmla="*/ 0 h 1066"/>
                  <a:gd name="T94" fmla="*/ 0 w 1672"/>
                  <a:gd name="T95" fmla="*/ 0 h 1066"/>
                  <a:gd name="T96" fmla="*/ 0 w 1672"/>
                  <a:gd name="T97" fmla="*/ 0 h 1066"/>
                  <a:gd name="T98" fmla="*/ 0 w 1672"/>
                  <a:gd name="T99" fmla="*/ 0 h 1066"/>
                  <a:gd name="T100" fmla="*/ 0 w 1672"/>
                  <a:gd name="T101" fmla="*/ 0 h 106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72"/>
                  <a:gd name="T154" fmla="*/ 0 h 1066"/>
                  <a:gd name="T155" fmla="*/ 1672 w 1672"/>
                  <a:gd name="T156" fmla="*/ 1066 h 106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72" h="1066">
                    <a:moveTo>
                      <a:pt x="835" y="1066"/>
                    </a:moveTo>
                    <a:lnTo>
                      <a:pt x="753" y="1062"/>
                    </a:lnTo>
                    <a:lnTo>
                      <a:pt x="673" y="1050"/>
                    </a:lnTo>
                    <a:lnTo>
                      <a:pt x="635" y="1042"/>
                    </a:lnTo>
                    <a:lnTo>
                      <a:pt x="596" y="1032"/>
                    </a:lnTo>
                    <a:lnTo>
                      <a:pt x="578" y="1025"/>
                    </a:lnTo>
                    <a:lnTo>
                      <a:pt x="560" y="1020"/>
                    </a:lnTo>
                    <a:lnTo>
                      <a:pt x="542" y="1014"/>
                    </a:lnTo>
                    <a:lnTo>
                      <a:pt x="523" y="1006"/>
                    </a:lnTo>
                    <a:lnTo>
                      <a:pt x="505" y="998"/>
                    </a:lnTo>
                    <a:lnTo>
                      <a:pt x="487" y="990"/>
                    </a:lnTo>
                    <a:lnTo>
                      <a:pt x="470" y="982"/>
                    </a:lnTo>
                    <a:lnTo>
                      <a:pt x="452" y="973"/>
                    </a:lnTo>
                    <a:lnTo>
                      <a:pt x="435" y="964"/>
                    </a:lnTo>
                    <a:lnTo>
                      <a:pt x="418" y="955"/>
                    </a:lnTo>
                    <a:lnTo>
                      <a:pt x="402" y="945"/>
                    </a:lnTo>
                    <a:lnTo>
                      <a:pt x="385" y="934"/>
                    </a:lnTo>
                    <a:lnTo>
                      <a:pt x="377" y="929"/>
                    </a:lnTo>
                    <a:lnTo>
                      <a:pt x="369" y="924"/>
                    </a:lnTo>
                    <a:lnTo>
                      <a:pt x="360" y="919"/>
                    </a:lnTo>
                    <a:lnTo>
                      <a:pt x="352" y="913"/>
                    </a:lnTo>
                    <a:lnTo>
                      <a:pt x="346" y="908"/>
                    </a:lnTo>
                    <a:lnTo>
                      <a:pt x="337" y="902"/>
                    </a:lnTo>
                    <a:lnTo>
                      <a:pt x="322" y="890"/>
                    </a:lnTo>
                    <a:lnTo>
                      <a:pt x="292" y="865"/>
                    </a:lnTo>
                    <a:lnTo>
                      <a:pt x="264" y="840"/>
                    </a:lnTo>
                    <a:lnTo>
                      <a:pt x="236" y="813"/>
                    </a:lnTo>
                    <a:lnTo>
                      <a:pt x="210" y="786"/>
                    </a:lnTo>
                    <a:lnTo>
                      <a:pt x="186" y="756"/>
                    </a:lnTo>
                    <a:lnTo>
                      <a:pt x="162" y="726"/>
                    </a:lnTo>
                    <a:lnTo>
                      <a:pt x="140" y="693"/>
                    </a:lnTo>
                    <a:lnTo>
                      <a:pt x="129" y="678"/>
                    </a:lnTo>
                    <a:lnTo>
                      <a:pt x="119" y="662"/>
                    </a:lnTo>
                    <a:lnTo>
                      <a:pt x="109" y="645"/>
                    </a:lnTo>
                    <a:lnTo>
                      <a:pt x="99" y="628"/>
                    </a:lnTo>
                    <a:lnTo>
                      <a:pt x="90" y="611"/>
                    </a:lnTo>
                    <a:lnTo>
                      <a:pt x="83" y="593"/>
                    </a:lnTo>
                    <a:lnTo>
                      <a:pt x="73" y="576"/>
                    </a:lnTo>
                    <a:lnTo>
                      <a:pt x="66" y="558"/>
                    </a:lnTo>
                    <a:lnTo>
                      <a:pt x="51" y="521"/>
                    </a:lnTo>
                    <a:lnTo>
                      <a:pt x="38" y="485"/>
                    </a:lnTo>
                    <a:lnTo>
                      <a:pt x="26" y="447"/>
                    </a:lnTo>
                    <a:lnTo>
                      <a:pt x="11" y="369"/>
                    </a:lnTo>
                    <a:lnTo>
                      <a:pt x="0" y="288"/>
                    </a:lnTo>
                    <a:lnTo>
                      <a:pt x="432" y="229"/>
                    </a:lnTo>
                    <a:lnTo>
                      <a:pt x="435" y="271"/>
                    </a:lnTo>
                    <a:lnTo>
                      <a:pt x="441" y="310"/>
                    </a:lnTo>
                    <a:lnTo>
                      <a:pt x="452" y="349"/>
                    </a:lnTo>
                    <a:lnTo>
                      <a:pt x="465" y="386"/>
                    </a:lnTo>
                    <a:lnTo>
                      <a:pt x="472" y="404"/>
                    </a:lnTo>
                    <a:lnTo>
                      <a:pt x="482" y="421"/>
                    </a:lnTo>
                    <a:lnTo>
                      <a:pt x="491" y="438"/>
                    </a:lnTo>
                    <a:lnTo>
                      <a:pt x="501" y="455"/>
                    </a:lnTo>
                    <a:lnTo>
                      <a:pt x="513" y="470"/>
                    </a:lnTo>
                    <a:lnTo>
                      <a:pt x="525" y="486"/>
                    </a:lnTo>
                    <a:lnTo>
                      <a:pt x="538" y="500"/>
                    </a:lnTo>
                    <a:lnTo>
                      <a:pt x="551" y="515"/>
                    </a:lnTo>
                    <a:lnTo>
                      <a:pt x="579" y="539"/>
                    </a:lnTo>
                    <a:lnTo>
                      <a:pt x="595" y="552"/>
                    </a:lnTo>
                    <a:lnTo>
                      <a:pt x="603" y="558"/>
                    </a:lnTo>
                    <a:lnTo>
                      <a:pt x="611" y="563"/>
                    </a:lnTo>
                    <a:lnTo>
                      <a:pt x="618" y="568"/>
                    </a:lnTo>
                    <a:lnTo>
                      <a:pt x="626" y="573"/>
                    </a:lnTo>
                    <a:lnTo>
                      <a:pt x="635" y="578"/>
                    </a:lnTo>
                    <a:lnTo>
                      <a:pt x="643" y="584"/>
                    </a:lnTo>
                    <a:lnTo>
                      <a:pt x="660" y="593"/>
                    </a:lnTo>
                    <a:lnTo>
                      <a:pt x="678" y="601"/>
                    </a:lnTo>
                    <a:lnTo>
                      <a:pt x="697" y="607"/>
                    </a:lnTo>
                    <a:lnTo>
                      <a:pt x="716" y="614"/>
                    </a:lnTo>
                    <a:lnTo>
                      <a:pt x="735" y="619"/>
                    </a:lnTo>
                    <a:lnTo>
                      <a:pt x="754" y="624"/>
                    </a:lnTo>
                    <a:lnTo>
                      <a:pt x="794" y="629"/>
                    </a:lnTo>
                    <a:lnTo>
                      <a:pt x="835" y="632"/>
                    </a:lnTo>
                    <a:lnTo>
                      <a:pt x="916" y="624"/>
                    </a:lnTo>
                    <a:lnTo>
                      <a:pt x="955" y="614"/>
                    </a:lnTo>
                    <a:lnTo>
                      <a:pt x="973" y="607"/>
                    </a:lnTo>
                    <a:lnTo>
                      <a:pt x="991" y="601"/>
                    </a:lnTo>
                    <a:lnTo>
                      <a:pt x="1010" y="593"/>
                    </a:lnTo>
                    <a:lnTo>
                      <a:pt x="1027" y="584"/>
                    </a:lnTo>
                    <a:lnTo>
                      <a:pt x="1044" y="573"/>
                    </a:lnTo>
                    <a:lnTo>
                      <a:pt x="1060" y="563"/>
                    </a:lnTo>
                    <a:lnTo>
                      <a:pt x="1068" y="558"/>
                    </a:lnTo>
                    <a:lnTo>
                      <a:pt x="1076" y="552"/>
                    </a:lnTo>
                    <a:lnTo>
                      <a:pt x="1090" y="539"/>
                    </a:lnTo>
                    <a:lnTo>
                      <a:pt x="1119" y="515"/>
                    </a:lnTo>
                    <a:lnTo>
                      <a:pt x="1145" y="486"/>
                    </a:lnTo>
                    <a:lnTo>
                      <a:pt x="1169" y="455"/>
                    </a:lnTo>
                    <a:lnTo>
                      <a:pt x="1188" y="421"/>
                    </a:lnTo>
                    <a:lnTo>
                      <a:pt x="1197" y="404"/>
                    </a:lnTo>
                    <a:lnTo>
                      <a:pt x="1205" y="386"/>
                    </a:lnTo>
                    <a:lnTo>
                      <a:pt x="1229" y="310"/>
                    </a:lnTo>
                    <a:lnTo>
                      <a:pt x="1238" y="229"/>
                    </a:lnTo>
                    <a:lnTo>
                      <a:pt x="1230" y="152"/>
                    </a:lnTo>
                    <a:lnTo>
                      <a:pt x="1221" y="115"/>
                    </a:lnTo>
                    <a:lnTo>
                      <a:pt x="1209" y="79"/>
                    </a:lnTo>
                    <a:lnTo>
                      <a:pt x="1639" y="0"/>
                    </a:lnTo>
                    <a:lnTo>
                      <a:pt x="1654" y="56"/>
                    </a:lnTo>
                    <a:lnTo>
                      <a:pt x="1663" y="112"/>
                    </a:lnTo>
                    <a:lnTo>
                      <a:pt x="1672" y="229"/>
                    </a:lnTo>
                    <a:lnTo>
                      <a:pt x="1667" y="315"/>
                    </a:lnTo>
                    <a:lnTo>
                      <a:pt x="1662" y="357"/>
                    </a:lnTo>
                    <a:lnTo>
                      <a:pt x="1655" y="397"/>
                    </a:lnTo>
                    <a:lnTo>
                      <a:pt x="1645" y="438"/>
                    </a:lnTo>
                    <a:lnTo>
                      <a:pt x="1634" y="478"/>
                    </a:lnTo>
                    <a:lnTo>
                      <a:pt x="1621" y="517"/>
                    </a:lnTo>
                    <a:lnTo>
                      <a:pt x="1606" y="555"/>
                    </a:lnTo>
                    <a:lnTo>
                      <a:pt x="1598" y="573"/>
                    </a:lnTo>
                    <a:lnTo>
                      <a:pt x="1589" y="592"/>
                    </a:lnTo>
                    <a:lnTo>
                      <a:pt x="1579" y="610"/>
                    </a:lnTo>
                    <a:lnTo>
                      <a:pt x="1570" y="628"/>
                    </a:lnTo>
                    <a:lnTo>
                      <a:pt x="1560" y="646"/>
                    </a:lnTo>
                    <a:lnTo>
                      <a:pt x="1551" y="663"/>
                    </a:lnTo>
                    <a:lnTo>
                      <a:pt x="1539" y="680"/>
                    </a:lnTo>
                    <a:lnTo>
                      <a:pt x="1529" y="697"/>
                    </a:lnTo>
                    <a:lnTo>
                      <a:pt x="1517" y="714"/>
                    </a:lnTo>
                    <a:lnTo>
                      <a:pt x="1505" y="730"/>
                    </a:lnTo>
                    <a:lnTo>
                      <a:pt x="1493" y="745"/>
                    </a:lnTo>
                    <a:lnTo>
                      <a:pt x="1480" y="761"/>
                    </a:lnTo>
                    <a:lnTo>
                      <a:pt x="1467" y="777"/>
                    </a:lnTo>
                    <a:lnTo>
                      <a:pt x="1454" y="792"/>
                    </a:lnTo>
                    <a:lnTo>
                      <a:pt x="1440" y="807"/>
                    </a:lnTo>
                    <a:lnTo>
                      <a:pt x="1426" y="821"/>
                    </a:lnTo>
                    <a:lnTo>
                      <a:pt x="1397" y="848"/>
                    </a:lnTo>
                    <a:lnTo>
                      <a:pt x="1367" y="876"/>
                    </a:lnTo>
                    <a:lnTo>
                      <a:pt x="1336" y="900"/>
                    </a:lnTo>
                    <a:lnTo>
                      <a:pt x="1328" y="906"/>
                    </a:lnTo>
                    <a:lnTo>
                      <a:pt x="1319" y="912"/>
                    </a:lnTo>
                    <a:lnTo>
                      <a:pt x="1311" y="917"/>
                    </a:lnTo>
                    <a:lnTo>
                      <a:pt x="1303" y="924"/>
                    </a:lnTo>
                    <a:lnTo>
                      <a:pt x="1294" y="929"/>
                    </a:lnTo>
                    <a:lnTo>
                      <a:pt x="1286" y="934"/>
                    </a:lnTo>
                    <a:lnTo>
                      <a:pt x="1277" y="939"/>
                    </a:lnTo>
                    <a:lnTo>
                      <a:pt x="1268" y="945"/>
                    </a:lnTo>
                    <a:lnTo>
                      <a:pt x="1260" y="950"/>
                    </a:lnTo>
                    <a:lnTo>
                      <a:pt x="1251" y="955"/>
                    </a:lnTo>
                    <a:lnTo>
                      <a:pt x="1242" y="960"/>
                    </a:lnTo>
                    <a:lnTo>
                      <a:pt x="1234" y="966"/>
                    </a:lnTo>
                    <a:lnTo>
                      <a:pt x="1216" y="975"/>
                    </a:lnTo>
                    <a:lnTo>
                      <a:pt x="1197" y="984"/>
                    </a:lnTo>
                    <a:lnTo>
                      <a:pt x="1179" y="993"/>
                    </a:lnTo>
                    <a:lnTo>
                      <a:pt x="1161" y="1001"/>
                    </a:lnTo>
                    <a:lnTo>
                      <a:pt x="1141" y="1009"/>
                    </a:lnTo>
                    <a:lnTo>
                      <a:pt x="1122" y="1015"/>
                    </a:lnTo>
                    <a:lnTo>
                      <a:pt x="1104" y="1023"/>
                    </a:lnTo>
                    <a:lnTo>
                      <a:pt x="1084" y="1028"/>
                    </a:lnTo>
                    <a:lnTo>
                      <a:pt x="1064" y="1035"/>
                    </a:lnTo>
                    <a:lnTo>
                      <a:pt x="1044" y="1040"/>
                    </a:lnTo>
                    <a:lnTo>
                      <a:pt x="1024" y="1045"/>
                    </a:lnTo>
                    <a:lnTo>
                      <a:pt x="1003" y="1049"/>
                    </a:lnTo>
                    <a:lnTo>
                      <a:pt x="963" y="1057"/>
                    </a:lnTo>
                    <a:lnTo>
                      <a:pt x="921" y="1062"/>
                    </a:lnTo>
                    <a:lnTo>
                      <a:pt x="835" y="1066"/>
                    </a:lnTo>
                    <a:close/>
                  </a:path>
                </a:pathLst>
              </a:custGeom>
              <a:solidFill>
                <a:srgbClr val="B6E38D"/>
              </a:solidFill>
              <a:ln w="9525">
                <a:noFill/>
                <a:round/>
                <a:headEnd/>
                <a:tailEnd/>
              </a:ln>
            </p:spPr>
            <p:txBody>
              <a:bodyPr/>
              <a:lstStyle/>
              <a:p>
                <a:endParaRPr lang="en-US"/>
              </a:p>
            </p:txBody>
          </p:sp>
          <p:sp>
            <p:nvSpPr>
              <p:cNvPr id="19502" name="Freeform 207"/>
              <p:cNvSpPr>
                <a:spLocks/>
              </p:cNvSpPr>
              <p:nvPr/>
            </p:nvSpPr>
            <p:spPr bwMode="auto">
              <a:xfrm>
                <a:off x="2601" y="1811"/>
                <a:ext cx="66" cy="44"/>
              </a:xfrm>
              <a:custGeom>
                <a:avLst/>
                <a:gdLst>
                  <a:gd name="T0" fmla="*/ 0 w 358"/>
                  <a:gd name="T1" fmla="*/ 0 h 240"/>
                  <a:gd name="T2" fmla="*/ 0 w 358"/>
                  <a:gd name="T3" fmla="*/ 0 h 240"/>
                  <a:gd name="T4" fmla="*/ 0 w 358"/>
                  <a:gd name="T5" fmla="*/ 0 h 240"/>
                  <a:gd name="T6" fmla="*/ 0 w 358"/>
                  <a:gd name="T7" fmla="*/ 0 h 240"/>
                  <a:gd name="T8" fmla="*/ 0 w 358"/>
                  <a:gd name="T9" fmla="*/ 0 h 240"/>
                  <a:gd name="T10" fmla="*/ 0 w 358"/>
                  <a:gd name="T11" fmla="*/ 0 h 240"/>
                  <a:gd name="T12" fmla="*/ 0 60000 65536"/>
                  <a:gd name="T13" fmla="*/ 0 60000 65536"/>
                  <a:gd name="T14" fmla="*/ 0 60000 65536"/>
                  <a:gd name="T15" fmla="*/ 0 60000 65536"/>
                  <a:gd name="T16" fmla="*/ 0 60000 65536"/>
                  <a:gd name="T17" fmla="*/ 0 60000 65536"/>
                  <a:gd name="T18" fmla="*/ 0 w 358"/>
                  <a:gd name="T19" fmla="*/ 0 h 240"/>
                  <a:gd name="T20" fmla="*/ 358 w 358"/>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358" h="240">
                    <a:moveTo>
                      <a:pt x="0" y="240"/>
                    </a:moveTo>
                    <a:lnTo>
                      <a:pt x="11" y="0"/>
                    </a:lnTo>
                    <a:lnTo>
                      <a:pt x="327" y="0"/>
                    </a:lnTo>
                    <a:lnTo>
                      <a:pt x="358" y="224"/>
                    </a:lnTo>
                    <a:lnTo>
                      <a:pt x="0" y="240"/>
                    </a:lnTo>
                    <a:close/>
                  </a:path>
                </a:pathLst>
              </a:custGeom>
              <a:solidFill>
                <a:srgbClr val="B6E38D"/>
              </a:solidFill>
              <a:ln w="9525">
                <a:noFill/>
                <a:round/>
                <a:headEnd/>
                <a:tailEnd/>
              </a:ln>
            </p:spPr>
            <p:txBody>
              <a:bodyPr/>
              <a:lstStyle/>
              <a:p>
                <a:endParaRPr lang="en-US"/>
              </a:p>
            </p:txBody>
          </p:sp>
          <p:sp>
            <p:nvSpPr>
              <p:cNvPr id="19503" name="Freeform 208"/>
              <p:cNvSpPr>
                <a:spLocks/>
              </p:cNvSpPr>
              <p:nvPr/>
            </p:nvSpPr>
            <p:spPr bwMode="auto">
              <a:xfrm>
                <a:off x="2499" y="1833"/>
                <a:ext cx="71" cy="76"/>
              </a:xfrm>
              <a:custGeom>
                <a:avLst/>
                <a:gdLst>
                  <a:gd name="T0" fmla="*/ 0 w 389"/>
                  <a:gd name="T1" fmla="*/ 0 h 409"/>
                  <a:gd name="T2" fmla="*/ 0 w 389"/>
                  <a:gd name="T3" fmla="*/ 0 h 409"/>
                  <a:gd name="T4" fmla="*/ 0 w 389"/>
                  <a:gd name="T5" fmla="*/ 0 h 409"/>
                  <a:gd name="T6" fmla="*/ 0 w 389"/>
                  <a:gd name="T7" fmla="*/ 0 h 409"/>
                  <a:gd name="T8" fmla="*/ 0 w 389"/>
                  <a:gd name="T9" fmla="*/ 0 h 409"/>
                  <a:gd name="T10" fmla="*/ 0 w 389"/>
                  <a:gd name="T11" fmla="*/ 0 h 409"/>
                  <a:gd name="T12" fmla="*/ 0 60000 65536"/>
                  <a:gd name="T13" fmla="*/ 0 60000 65536"/>
                  <a:gd name="T14" fmla="*/ 0 60000 65536"/>
                  <a:gd name="T15" fmla="*/ 0 60000 65536"/>
                  <a:gd name="T16" fmla="*/ 0 60000 65536"/>
                  <a:gd name="T17" fmla="*/ 0 60000 65536"/>
                  <a:gd name="T18" fmla="*/ 0 w 389"/>
                  <a:gd name="T19" fmla="*/ 0 h 409"/>
                  <a:gd name="T20" fmla="*/ 389 w 389"/>
                  <a:gd name="T21" fmla="*/ 409 h 409"/>
                </a:gdLst>
                <a:ahLst/>
                <a:cxnLst>
                  <a:cxn ang="T12">
                    <a:pos x="T0" y="T1"/>
                  </a:cxn>
                  <a:cxn ang="T13">
                    <a:pos x="T2" y="T3"/>
                  </a:cxn>
                  <a:cxn ang="T14">
                    <a:pos x="T4" y="T5"/>
                  </a:cxn>
                  <a:cxn ang="T15">
                    <a:pos x="T6" y="T7"/>
                  </a:cxn>
                  <a:cxn ang="T16">
                    <a:pos x="T8" y="T9"/>
                  </a:cxn>
                  <a:cxn ang="T17">
                    <a:pos x="T10" y="T11"/>
                  </a:cxn>
                </a:cxnLst>
                <a:rect l="T18" t="T19" r="T20" b="T21"/>
                <a:pathLst>
                  <a:path w="389" h="409">
                    <a:moveTo>
                      <a:pt x="224" y="0"/>
                    </a:moveTo>
                    <a:lnTo>
                      <a:pt x="389" y="154"/>
                    </a:lnTo>
                    <a:lnTo>
                      <a:pt x="122" y="409"/>
                    </a:lnTo>
                    <a:lnTo>
                      <a:pt x="0" y="201"/>
                    </a:lnTo>
                    <a:lnTo>
                      <a:pt x="224" y="0"/>
                    </a:lnTo>
                    <a:close/>
                  </a:path>
                </a:pathLst>
              </a:custGeom>
              <a:solidFill>
                <a:srgbClr val="B6E38D"/>
              </a:solidFill>
              <a:ln w="9525">
                <a:noFill/>
                <a:round/>
                <a:headEnd/>
                <a:tailEnd/>
              </a:ln>
            </p:spPr>
            <p:txBody>
              <a:bodyPr/>
              <a:lstStyle/>
              <a:p>
                <a:endParaRPr lang="en-US"/>
              </a:p>
            </p:txBody>
          </p:sp>
          <p:sp>
            <p:nvSpPr>
              <p:cNvPr id="19504" name="Freeform 209"/>
              <p:cNvSpPr>
                <a:spLocks/>
              </p:cNvSpPr>
              <p:nvPr/>
            </p:nvSpPr>
            <p:spPr bwMode="auto">
              <a:xfrm>
                <a:off x="2708" y="1850"/>
                <a:ext cx="75" cy="73"/>
              </a:xfrm>
              <a:custGeom>
                <a:avLst/>
                <a:gdLst>
                  <a:gd name="T0" fmla="*/ 0 w 412"/>
                  <a:gd name="T1" fmla="*/ 0 h 402"/>
                  <a:gd name="T2" fmla="*/ 0 w 412"/>
                  <a:gd name="T3" fmla="*/ 0 h 402"/>
                  <a:gd name="T4" fmla="*/ 0 w 412"/>
                  <a:gd name="T5" fmla="*/ 0 h 402"/>
                  <a:gd name="T6" fmla="*/ 0 w 412"/>
                  <a:gd name="T7" fmla="*/ 0 h 402"/>
                  <a:gd name="T8" fmla="*/ 0 w 412"/>
                  <a:gd name="T9" fmla="*/ 0 h 402"/>
                  <a:gd name="T10" fmla="*/ 0 w 412"/>
                  <a:gd name="T11" fmla="*/ 0 h 402"/>
                  <a:gd name="T12" fmla="*/ 0 60000 65536"/>
                  <a:gd name="T13" fmla="*/ 0 60000 65536"/>
                  <a:gd name="T14" fmla="*/ 0 60000 65536"/>
                  <a:gd name="T15" fmla="*/ 0 60000 65536"/>
                  <a:gd name="T16" fmla="*/ 0 60000 65536"/>
                  <a:gd name="T17" fmla="*/ 0 60000 65536"/>
                  <a:gd name="T18" fmla="*/ 0 w 412"/>
                  <a:gd name="T19" fmla="*/ 0 h 402"/>
                  <a:gd name="T20" fmla="*/ 412 w 412"/>
                  <a:gd name="T21" fmla="*/ 402 h 402"/>
                </a:gdLst>
                <a:ahLst/>
                <a:cxnLst>
                  <a:cxn ang="T12">
                    <a:pos x="T0" y="T1"/>
                  </a:cxn>
                  <a:cxn ang="T13">
                    <a:pos x="T2" y="T3"/>
                  </a:cxn>
                  <a:cxn ang="T14">
                    <a:pos x="T4" y="T5"/>
                  </a:cxn>
                  <a:cxn ang="T15">
                    <a:pos x="T6" y="T7"/>
                  </a:cxn>
                  <a:cxn ang="T16">
                    <a:pos x="T8" y="T9"/>
                  </a:cxn>
                  <a:cxn ang="T17">
                    <a:pos x="T10" y="T11"/>
                  </a:cxn>
                </a:cxnLst>
                <a:rect l="T18" t="T19" r="T20" b="T21"/>
                <a:pathLst>
                  <a:path w="412" h="402">
                    <a:moveTo>
                      <a:pt x="0" y="114"/>
                    </a:moveTo>
                    <a:lnTo>
                      <a:pt x="226" y="0"/>
                    </a:lnTo>
                    <a:lnTo>
                      <a:pt x="412" y="213"/>
                    </a:lnTo>
                    <a:lnTo>
                      <a:pt x="279" y="402"/>
                    </a:lnTo>
                    <a:lnTo>
                      <a:pt x="0" y="114"/>
                    </a:lnTo>
                    <a:close/>
                  </a:path>
                </a:pathLst>
              </a:custGeom>
              <a:solidFill>
                <a:srgbClr val="B6E38D"/>
              </a:solidFill>
              <a:ln w="9525">
                <a:noFill/>
                <a:round/>
                <a:headEnd/>
                <a:tailEnd/>
              </a:ln>
            </p:spPr>
            <p:txBody>
              <a:bodyPr/>
              <a:lstStyle/>
              <a:p>
                <a:endParaRPr lang="en-US"/>
              </a:p>
            </p:txBody>
          </p:sp>
          <p:sp>
            <p:nvSpPr>
              <p:cNvPr id="19505" name="Freeform 210"/>
              <p:cNvSpPr>
                <a:spLocks/>
              </p:cNvSpPr>
              <p:nvPr/>
            </p:nvSpPr>
            <p:spPr bwMode="auto">
              <a:xfrm>
                <a:off x="2453" y="1931"/>
                <a:ext cx="60" cy="72"/>
              </a:xfrm>
              <a:custGeom>
                <a:avLst/>
                <a:gdLst>
                  <a:gd name="T0" fmla="*/ 0 w 327"/>
                  <a:gd name="T1" fmla="*/ 0 h 389"/>
                  <a:gd name="T2" fmla="*/ 0 w 327"/>
                  <a:gd name="T3" fmla="*/ 0 h 389"/>
                  <a:gd name="T4" fmla="*/ 0 w 327"/>
                  <a:gd name="T5" fmla="*/ 0 h 389"/>
                  <a:gd name="T6" fmla="*/ 0 w 327"/>
                  <a:gd name="T7" fmla="*/ 0 h 389"/>
                  <a:gd name="T8" fmla="*/ 0 w 327"/>
                  <a:gd name="T9" fmla="*/ 0 h 389"/>
                  <a:gd name="T10" fmla="*/ 0 w 327"/>
                  <a:gd name="T11" fmla="*/ 0 h 389"/>
                  <a:gd name="T12" fmla="*/ 0 60000 65536"/>
                  <a:gd name="T13" fmla="*/ 0 60000 65536"/>
                  <a:gd name="T14" fmla="*/ 0 60000 65536"/>
                  <a:gd name="T15" fmla="*/ 0 60000 65536"/>
                  <a:gd name="T16" fmla="*/ 0 60000 65536"/>
                  <a:gd name="T17" fmla="*/ 0 60000 65536"/>
                  <a:gd name="T18" fmla="*/ 0 w 327"/>
                  <a:gd name="T19" fmla="*/ 0 h 389"/>
                  <a:gd name="T20" fmla="*/ 327 w 327"/>
                  <a:gd name="T21" fmla="*/ 389 h 389"/>
                </a:gdLst>
                <a:ahLst/>
                <a:cxnLst>
                  <a:cxn ang="T12">
                    <a:pos x="T0" y="T1"/>
                  </a:cxn>
                  <a:cxn ang="T13">
                    <a:pos x="T2" y="T3"/>
                  </a:cxn>
                  <a:cxn ang="T14">
                    <a:pos x="T4" y="T5"/>
                  </a:cxn>
                  <a:cxn ang="T15">
                    <a:pos x="T6" y="T7"/>
                  </a:cxn>
                  <a:cxn ang="T16">
                    <a:pos x="T8" y="T9"/>
                  </a:cxn>
                  <a:cxn ang="T17">
                    <a:pos x="T10" y="T11"/>
                  </a:cxn>
                </a:cxnLst>
                <a:rect l="T18" t="T19" r="T20" b="T21"/>
                <a:pathLst>
                  <a:path w="327" h="389">
                    <a:moveTo>
                      <a:pt x="327" y="4"/>
                    </a:moveTo>
                    <a:lnTo>
                      <a:pt x="47" y="0"/>
                    </a:lnTo>
                    <a:lnTo>
                      <a:pt x="0" y="330"/>
                    </a:lnTo>
                    <a:lnTo>
                      <a:pt x="240" y="389"/>
                    </a:lnTo>
                    <a:lnTo>
                      <a:pt x="327" y="4"/>
                    </a:lnTo>
                    <a:close/>
                  </a:path>
                </a:pathLst>
              </a:custGeom>
              <a:solidFill>
                <a:srgbClr val="B6E38D"/>
              </a:solidFill>
              <a:ln w="9525">
                <a:noFill/>
                <a:round/>
                <a:headEnd/>
                <a:tailEnd/>
              </a:ln>
            </p:spPr>
            <p:txBody>
              <a:bodyPr/>
              <a:lstStyle/>
              <a:p>
                <a:endParaRPr lang="en-US"/>
              </a:p>
            </p:txBody>
          </p:sp>
          <p:sp>
            <p:nvSpPr>
              <p:cNvPr id="19506" name="Freeform 211"/>
              <p:cNvSpPr>
                <a:spLocks/>
              </p:cNvSpPr>
              <p:nvPr/>
            </p:nvSpPr>
            <p:spPr bwMode="auto">
              <a:xfrm>
                <a:off x="2472" y="2039"/>
                <a:ext cx="69" cy="74"/>
              </a:xfrm>
              <a:custGeom>
                <a:avLst/>
                <a:gdLst>
                  <a:gd name="T0" fmla="*/ 0 w 373"/>
                  <a:gd name="T1" fmla="*/ 0 h 402"/>
                  <a:gd name="T2" fmla="*/ 0 w 373"/>
                  <a:gd name="T3" fmla="*/ 0 h 402"/>
                  <a:gd name="T4" fmla="*/ 0 w 373"/>
                  <a:gd name="T5" fmla="*/ 0 h 402"/>
                  <a:gd name="T6" fmla="*/ 0 w 373"/>
                  <a:gd name="T7" fmla="*/ 0 h 402"/>
                  <a:gd name="T8" fmla="*/ 0 w 373"/>
                  <a:gd name="T9" fmla="*/ 0 h 402"/>
                  <a:gd name="T10" fmla="*/ 0 w 373"/>
                  <a:gd name="T11" fmla="*/ 0 h 402"/>
                  <a:gd name="T12" fmla="*/ 0 60000 65536"/>
                  <a:gd name="T13" fmla="*/ 0 60000 65536"/>
                  <a:gd name="T14" fmla="*/ 0 60000 65536"/>
                  <a:gd name="T15" fmla="*/ 0 60000 65536"/>
                  <a:gd name="T16" fmla="*/ 0 60000 65536"/>
                  <a:gd name="T17" fmla="*/ 0 60000 65536"/>
                  <a:gd name="T18" fmla="*/ 0 w 373"/>
                  <a:gd name="T19" fmla="*/ 0 h 402"/>
                  <a:gd name="T20" fmla="*/ 373 w 373"/>
                  <a:gd name="T21" fmla="*/ 402 h 402"/>
                </a:gdLst>
                <a:ahLst/>
                <a:cxnLst>
                  <a:cxn ang="T12">
                    <a:pos x="T0" y="T1"/>
                  </a:cxn>
                  <a:cxn ang="T13">
                    <a:pos x="T2" y="T3"/>
                  </a:cxn>
                  <a:cxn ang="T14">
                    <a:pos x="T4" y="T5"/>
                  </a:cxn>
                  <a:cxn ang="T15">
                    <a:pos x="T6" y="T7"/>
                  </a:cxn>
                  <a:cxn ang="T16">
                    <a:pos x="T8" y="T9"/>
                  </a:cxn>
                  <a:cxn ang="T17">
                    <a:pos x="T10" y="T11"/>
                  </a:cxn>
                </a:cxnLst>
                <a:rect l="T18" t="T19" r="T20" b="T21"/>
                <a:pathLst>
                  <a:path w="373" h="402">
                    <a:moveTo>
                      <a:pt x="160" y="0"/>
                    </a:moveTo>
                    <a:lnTo>
                      <a:pt x="0" y="174"/>
                    </a:lnTo>
                    <a:lnTo>
                      <a:pt x="199" y="402"/>
                    </a:lnTo>
                    <a:lnTo>
                      <a:pt x="373" y="295"/>
                    </a:lnTo>
                    <a:lnTo>
                      <a:pt x="160" y="0"/>
                    </a:lnTo>
                    <a:close/>
                  </a:path>
                </a:pathLst>
              </a:custGeom>
              <a:solidFill>
                <a:srgbClr val="B6E38D"/>
              </a:solidFill>
              <a:ln w="9525">
                <a:noFill/>
                <a:round/>
                <a:headEnd/>
                <a:tailEnd/>
              </a:ln>
            </p:spPr>
            <p:txBody>
              <a:bodyPr/>
              <a:lstStyle/>
              <a:p>
                <a:endParaRPr lang="en-US"/>
              </a:p>
            </p:txBody>
          </p:sp>
          <p:sp>
            <p:nvSpPr>
              <p:cNvPr id="19507" name="Freeform 212"/>
              <p:cNvSpPr>
                <a:spLocks/>
              </p:cNvSpPr>
              <p:nvPr/>
            </p:nvSpPr>
            <p:spPr bwMode="auto">
              <a:xfrm>
                <a:off x="2578" y="2125"/>
                <a:ext cx="76" cy="44"/>
              </a:xfrm>
              <a:custGeom>
                <a:avLst/>
                <a:gdLst>
                  <a:gd name="T0" fmla="*/ 0 w 419"/>
                  <a:gd name="T1" fmla="*/ 0 h 240"/>
                  <a:gd name="T2" fmla="*/ 0 w 419"/>
                  <a:gd name="T3" fmla="*/ 0 h 240"/>
                  <a:gd name="T4" fmla="*/ 0 w 419"/>
                  <a:gd name="T5" fmla="*/ 0 h 240"/>
                  <a:gd name="T6" fmla="*/ 0 w 419"/>
                  <a:gd name="T7" fmla="*/ 0 h 240"/>
                  <a:gd name="T8" fmla="*/ 0 w 419"/>
                  <a:gd name="T9" fmla="*/ 0 h 240"/>
                  <a:gd name="T10" fmla="*/ 0 w 419"/>
                  <a:gd name="T11" fmla="*/ 0 h 240"/>
                  <a:gd name="T12" fmla="*/ 0 60000 65536"/>
                  <a:gd name="T13" fmla="*/ 0 60000 65536"/>
                  <a:gd name="T14" fmla="*/ 0 60000 65536"/>
                  <a:gd name="T15" fmla="*/ 0 60000 65536"/>
                  <a:gd name="T16" fmla="*/ 0 60000 65536"/>
                  <a:gd name="T17" fmla="*/ 0 60000 65536"/>
                  <a:gd name="T18" fmla="*/ 0 w 419"/>
                  <a:gd name="T19" fmla="*/ 0 h 240"/>
                  <a:gd name="T20" fmla="*/ 419 w 419"/>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419" h="240">
                    <a:moveTo>
                      <a:pt x="0" y="0"/>
                    </a:moveTo>
                    <a:lnTo>
                      <a:pt x="23" y="212"/>
                    </a:lnTo>
                    <a:lnTo>
                      <a:pt x="337" y="240"/>
                    </a:lnTo>
                    <a:lnTo>
                      <a:pt x="419" y="55"/>
                    </a:lnTo>
                    <a:lnTo>
                      <a:pt x="0" y="0"/>
                    </a:lnTo>
                    <a:close/>
                  </a:path>
                </a:pathLst>
              </a:custGeom>
              <a:solidFill>
                <a:srgbClr val="B6E38D"/>
              </a:solidFill>
              <a:ln w="9525">
                <a:noFill/>
                <a:round/>
                <a:headEnd/>
                <a:tailEnd/>
              </a:ln>
            </p:spPr>
            <p:txBody>
              <a:bodyPr/>
              <a:lstStyle/>
              <a:p>
                <a:endParaRPr lang="en-US"/>
              </a:p>
            </p:txBody>
          </p:sp>
          <p:sp>
            <p:nvSpPr>
              <p:cNvPr id="19508" name="Freeform 213"/>
              <p:cNvSpPr>
                <a:spLocks/>
              </p:cNvSpPr>
              <p:nvPr/>
            </p:nvSpPr>
            <p:spPr bwMode="auto">
              <a:xfrm>
                <a:off x="2693" y="2063"/>
                <a:ext cx="75" cy="82"/>
              </a:xfrm>
              <a:custGeom>
                <a:avLst/>
                <a:gdLst>
                  <a:gd name="T0" fmla="*/ 0 w 409"/>
                  <a:gd name="T1" fmla="*/ 0 h 445"/>
                  <a:gd name="T2" fmla="*/ 0 w 409"/>
                  <a:gd name="T3" fmla="*/ 0 h 445"/>
                  <a:gd name="T4" fmla="*/ 0 w 409"/>
                  <a:gd name="T5" fmla="*/ 0 h 445"/>
                  <a:gd name="T6" fmla="*/ 0 w 409"/>
                  <a:gd name="T7" fmla="*/ 0 h 445"/>
                  <a:gd name="T8" fmla="*/ 0 w 409"/>
                  <a:gd name="T9" fmla="*/ 0 h 445"/>
                  <a:gd name="T10" fmla="*/ 0 w 409"/>
                  <a:gd name="T11" fmla="*/ 0 h 445"/>
                  <a:gd name="T12" fmla="*/ 0 60000 65536"/>
                  <a:gd name="T13" fmla="*/ 0 60000 65536"/>
                  <a:gd name="T14" fmla="*/ 0 60000 65536"/>
                  <a:gd name="T15" fmla="*/ 0 60000 65536"/>
                  <a:gd name="T16" fmla="*/ 0 60000 65536"/>
                  <a:gd name="T17" fmla="*/ 0 60000 65536"/>
                  <a:gd name="T18" fmla="*/ 0 w 409"/>
                  <a:gd name="T19" fmla="*/ 0 h 445"/>
                  <a:gd name="T20" fmla="*/ 409 w 409"/>
                  <a:gd name="T21" fmla="*/ 445 h 445"/>
                </a:gdLst>
                <a:ahLst/>
                <a:cxnLst>
                  <a:cxn ang="T12">
                    <a:pos x="T0" y="T1"/>
                  </a:cxn>
                  <a:cxn ang="T13">
                    <a:pos x="T2" y="T3"/>
                  </a:cxn>
                  <a:cxn ang="T14">
                    <a:pos x="T4" y="T5"/>
                  </a:cxn>
                  <a:cxn ang="T15">
                    <a:pos x="T6" y="T7"/>
                  </a:cxn>
                  <a:cxn ang="T16">
                    <a:pos x="T8" y="T9"/>
                  </a:cxn>
                  <a:cxn ang="T17">
                    <a:pos x="T10" y="T11"/>
                  </a:cxn>
                </a:cxnLst>
                <a:rect l="T18" t="T19" r="T20" b="T21"/>
                <a:pathLst>
                  <a:path w="409" h="445">
                    <a:moveTo>
                      <a:pt x="0" y="300"/>
                    </a:moveTo>
                    <a:lnTo>
                      <a:pt x="173" y="445"/>
                    </a:lnTo>
                    <a:lnTo>
                      <a:pt x="409" y="240"/>
                    </a:lnTo>
                    <a:lnTo>
                      <a:pt x="306" y="0"/>
                    </a:lnTo>
                    <a:lnTo>
                      <a:pt x="0" y="300"/>
                    </a:lnTo>
                    <a:close/>
                  </a:path>
                </a:pathLst>
              </a:custGeom>
              <a:solidFill>
                <a:srgbClr val="B6E38D"/>
              </a:solidFill>
              <a:ln w="9525">
                <a:noFill/>
                <a:round/>
                <a:headEnd/>
                <a:tailEnd/>
              </a:ln>
            </p:spPr>
            <p:txBody>
              <a:bodyPr/>
              <a:lstStyle/>
              <a:p>
                <a:endParaRPr lang="en-US"/>
              </a:p>
            </p:txBody>
          </p:sp>
          <p:sp>
            <p:nvSpPr>
              <p:cNvPr id="19509" name="Freeform 214"/>
              <p:cNvSpPr>
                <a:spLocks/>
              </p:cNvSpPr>
              <p:nvPr/>
            </p:nvSpPr>
            <p:spPr bwMode="auto">
              <a:xfrm>
                <a:off x="2759" y="1956"/>
                <a:ext cx="46" cy="72"/>
              </a:xfrm>
              <a:custGeom>
                <a:avLst/>
                <a:gdLst>
                  <a:gd name="T0" fmla="*/ 0 w 251"/>
                  <a:gd name="T1" fmla="*/ 0 h 389"/>
                  <a:gd name="T2" fmla="*/ 0 w 251"/>
                  <a:gd name="T3" fmla="*/ 0 h 389"/>
                  <a:gd name="T4" fmla="*/ 0 w 251"/>
                  <a:gd name="T5" fmla="*/ 0 h 389"/>
                  <a:gd name="T6" fmla="*/ 0 w 251"/>
                  <a:gd name="T7" fmla="*/ 0 h 389"/>
                  <a:gd name="T8" fmla="*/ 0 w 251"/>
                  <a:gd name="T9" fmla="*/ 0 h 389"/>
                  <a:gd name="T10" fmla="*/ 0 w 251"/>
                  <a:gd name="T11" fmla="*/ 0 h 389"/>
                  <a:gd name="T12" fmla="*/ 0 60000 65536"/>
                  <a:gd name="T13" fmla="*/ 0 60000 65536"/>
                  <a:gd name="T14" fmla="*/ 0 60000 65536"/>
                  <a:gd name="T15" fmla="*/ 0 60000 65536"/>
                  <a:gd name="T16" fmla="*/ 0 60000 65536"/>
                  <a:gd name="T17" fmla="*/ 0 60000 65536"/>
                  <a:gd name="T18" fmla="*/ 0 w 251"/>
                  <a:gd name="T19" fmla="*/ 0 h 389"/>
                  <a:gd name="T20" fmla="*/ 251 w 251"/>
                  <a:gd name="T21" fmla="*/ 389 h 389"/>
                </a:gdLst>
                <a:ahLst/>
                <a:cxnLst>
                  <a:cxn ang="T12">
                    <a:pos x="T0" y="T1"/>
                  </a:cxn>
                  <a:cxn ang="T13">
                    <a:pos x="T2" y="T3"/>
                  </a:cxn>
                  <a:cxn ang="T14">
                    <a:pos x="T4" y="T5"/>
                  </a:cxn>
                  <a:cxn ang="T15">
                    <a:pos x="T6" y="T7"/>
                  </a:cxn>
                  <a:cxn ang="T16">
                    <a:pos x="T8" y="T9"/>
                  </a:cxn>
                  <a:cxn ang="T17">
                    <a:pos x="T10" y="T11"/>
                  </a:cxn>
                </a:cxnLst>
                <a:rect l="T18" t="T19" r="T20" b="T21"/>
                <a:pathLst>
                  <a:path w="251" h="389">
                    <a:moveTo>
                      <a:pt x="31" y="389"/>
                    </a:moveTo>
                    <a:lnTo>
                      <a:pt x="240" y="389"/>
                    </a:lnTo>
                    <a:lnTo>
                      <a:pt x="251" y="44"/>
                    </a:lnTo>
                    <a:lnTo>
                      <a:pt x="0" y="0"/>
                    </a:lnTo>
                    <a:lnTo>
                      <a:pt x="31" y="389"/>
                    </a:lnTo>
                    <a:close/>
                  </a:path>
                </a:pathLst>
              </a:custGeom>
              <a:solidFill>
                <a:srgbClr val="B6E38D"/>
              </a:solidFill>
              <a:ln w="9525">
                <a:noFill/>
                <a:round/>
                <a:headEnd/>
                <a:tailEnd/>
              </a:ln>
            </p:spPr>
            <p:txBody>
              <a:bodyPr/>
              <a:lstStyle/>
              <a:p>
                <a:endParaRPr lang="en-US"/>
              </a:p>
            </p:txBody>
          </p:sp>
          <p:sp>
            <p:nvSpPr>
              <p:cNvPr id="19510" name="Freeform 215"/>
              <p:cNvSpPr>
                <a:spLocks/>
              </p:cNvSpPr>
              <p:nvPr/>
            </p:nvSpPr>
            <p:spPr bwMode="auto">
              <a:xfrm>
                <a:off x="2886" y="1726"/>
                <a:ext cx="223" cy="301"/>
              </a:xfrm>
              <a:custGeom>
                <a:avLst/>
                <a:gdLst>
                  <a:gd name="T0" fmla="*/ 0 w 1221"/>
                  <a:gd name="T1" fmla="*/ 0 h 1642"/>
                  <a:gd name="T2" fmla="*/ 0 w 1221"/>
                  <a:gd name="T3" fmla="*/ 0 h 1642"/>
                  <a:gd name="T4" fmla="*/ 0 w 1221"/>
                  <a:gd name="T5" fmla="*/ 0 h 1642"/>
                  <a:gd name="T6" fmla="*/ 0 w 1221"/>
                  <a:gd name="T7" fmla="*/ 0 h 1642"/>
                  <a:gd name="T8" fmla="*/ 0 w 1221"/>
                  <a:gd name="T9" fmla="*/ 0 h 1642"/>
                  <a:gd name="T10" fmla="*/ 0 w 1221"/>
                  <a:gd name="T11" fmla="*/ 0 h 1642"/>
                  <a:gd name="T12" fmla="*/ 0 w 1221"/>
                  <a:gd name="T13" fmla="*/ 0 h 1642"/>
                  <a:gd name="T14" fmla="*/ 0 w 1221"/>
                  <a:gd name="T15" fmla="*/ 0 h 1642"/>
                  <a:gd name="T16" fmla="*/ 0 w 1221"/>
                  <a:gd name="T17" fmla="*/ 0 h 1642"/>
                  <a:gd name="T18" fmla="*/ 0 w 1221"/>
                  <a:gd name="T19" fmla="*/ 0 h 1642"/>
                  <a:gd name="T20" fmla="*/ 0 w 1221"/>
                  <a:gd name="T21" fmla="*/ 0 h 1642"/>
                  <a:gd name="T22" fmla="*/ 0 w 1221"/>
                  <a:gd name="T23" fmla="*/ 0 h 1642"/>
                  <a:gd name="T24" fmla="*/ 0 w 1221"/>
                  <a:gd name="T25" fmla="*/ 0 h 1642"/>
                  <a:gd name="T26" fmla="*/ 0 w 1221"/>
                  <a:gd name="T27" fmla="*/ 0 h 1642"/>
                  <a:gd name="T28" fmla="*/ 0 w 1221"/>
                  <a:gd name="T29" fmla="*/ 0 h 1642"/>
                  <a:gd name="T30" fmla="*/ 0 w 1221"/>
                  <a:gd name="T31" fmla="*/ 0 h 1642"/>
                  <a:gd name="T32" fmla="*/ 0 w 1221"/>
                  <a:gd name="T33" fmla="*/ 0 h 1642"/>
                  <a:gd name="T34" fmla="*/ 0 w 1221"/>
                  <a:gd name="T35" fmla="*/ 0 h 1642"/>
                  <a:gd name="T36" fmla="*/ 0 w 1221"/>
                  <a:gd name="T37" fmla="*/ 0 h 1642"/>
                  <a:gd name="T38" fmla="*/ 0 w 1221"/>
                  <a:gd name="T39" fmla="*/ 0 h 1642"/>
                  <a:gd name="T40" fmla="*/ 0 w 1221"/>
                  <a:gd name="T41" fmla="*/ 0 h 1642"/>
                  <a:gd name="T42" fmla="*/ 0 w 1221"/>
                  <a:gd name="T43" fmla="*/ 0 h 1642"/>
                  <a:gd name="T44" fmla="*/ 0 w 1221"/>
                  <a:gd name="T45" fmla="*/ 0 h 1642"/>
                  <a:gd name="T46" fmla="*/ 0 w 1221"/>
                  <a:gd name="T47" fmla="*/ 0 h 1642"/>
                  <a:gd name="T48" fmla="*/ 0 w 1221"/>
                  <a:gd name="T49" fmla="*/ 0 h 1642"/>
                  <a:gd name="T50" fmla="*/ 0 w 1221"/>
                  <a:gd name="T51" fmla="*/ 0 h 1642"/>
                  <a:gd name="T52" fmla="*/ 0 w 1221"/>
                  <a:gd name="T53" fmla="*/ 0 h 1642"/>
                  <a:gd name="T54" fmla="*/ 0 w 1221"/>
                  <a:gd name="T55" fmla="*/ 0 h 1642"/>
                  <a:gd name="T56" fmla="*/ 0 w 1221"/>
                  <a:gd name="T57" fmla="*/ 0 h 1642"/>
                  <a:gd name="T58" fmla="*/ 0 w 1221"/>
                  <a:gd name="T59" fmla="*/ 0 h 1642"/>
                  <a:gd name="T60" fmla="*/ 0 w 1221"/>
                  <a:gd name="T61" fmla="*/ 0 h 1642"/>
                  <a:gd name="T62" fmla="*/ 0 w 1221"/>
                  <a:gd name="T63" fmla="*/ 0 h 1642"/>
                  <a:gd name="T64" fmla="*/ 0 w 1221"/>
                  <a:gd name="T65" fmla="*/ 0 h 1642"/>
                  <a:gd name="T66" fmla="*/ 0 w 1221"/>
                  <a:gd name="T67" fmla="*/ 0 h 1642"/>
                  <a:gd name="T68" fmla="*/ 0 w 1221"/>
                  <a:gd name="T69" fmla="*/ 0 h 1642"/>
                  <a:gd name="T70" fmla="*/ 0 w 1221"/>
                  <a:gd name="T71" fmla="*/ 0 h 1642"/>
                  <a:gd name="T72" fmla="*/ 0 w 1221"/>
                  <a:gd name="T73" fmla="*/ 0 h 1642"/>
                  <a:gd name="T74" fmla="*/ 0 w 1221"/>
                  <a:gd name="T75" fmla="*/ 0 h 1642"/>
                  <a:gd name="T76" fmla="*/ 0 w 1221"/>
                  <a:gd name="T77" fmla="*/ 0 h 1642"/>
                  <a:gd name="T78" fmla="*/ 0 w 1221"/>
                  <a:gd name="T79" fmla="*/ 0 h 1642"/>
                  <a:gd name="T80" fmla="*/ 0 w 1221"/>
                  <a:gd name="T81" fmla="*/ 0 h 1642"/>
                  <a:gd name="T82" fmla="*/ 0 w 1221"/>
                  <a:gd name="T83" fmla="*/ 0 h 1642"/>
                  <a:gd name="T84" fmla="*/ 0 w 1221"/>
                  <a:gd name="T85" fmla="*/ 0 h 1642"/>
                  <a:gd name="T86" fmla="*/ 0 w 1221"/>
                  <a:gd name="T87" fmla="*/ 0 h 1642"/>
                  <a:gd name="T88" fmla="*/ 0 w 1221"/>
                  <a:gd name="T89" fmla="*/ 0 h 1642"/>
                  <a:gd name="T90" fmla="*/ 0 w 1221"/>
                  <a:gd name="T91" fmla="*/ 0 h 1642"/>
                  <a:gd name="T92" fmla="*/ 0 w 1221"/>
                  <a:gd name="T93" fmla="*/ 0 h 1642"/>
                  <a:gd name="T94" fmla="*/ 0 w 1221"/>
                  <a:gd name="T95" fmla="*/ 0 h 1642"/>
                  <a:gd name="T96" fmla="*/ 0 w 1221"/>
                  <a:gd name="T97" fmla="*/ 0 h 1642"/>
                  <a:gd name="T98" fmla="*/ 0 w 1221"/>
                  <a:gd name="T99" fmla="*/ 0 h 1642"/>
                  <a:gd name="T100" fmla="*/ 0 w 1221"/>
                  <a:gd name="T101" fmla="*/ 0 h 1642"/>
                  <a:gd name="T102" fmla="*/ 0 w 1221"/>
                  <a:gd name="T103" fmla="*/ 0 h 1642"/>
                  <a:gd name="T104" fmla="*/ 0 w 1221"/>
                  <a:gd name="T105" fmla="*/ 0 h 1642"/>
                  <a:gd name="T106" fmla="*/ 0 w 1221"/>
                  <a:gd name="T107" fmla="*/ 0 h 164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221"/>
                  <a:gd name="T163" fmla="*/ 0 h 1642"/>
                  <a:gd name="T164" fmla="*/ 1221 w 1221"/>
                  <a:gd name="T165" fmla="*/ 1642 h 164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221" h="1642">
                    <a:moveTo>
                      <a:pt x="1099" y="398"/>
                    </a:moveTo>
                    <a:lnTo>
                      <a:pt x="1088" y="381"/>
                    </a:lnTo>
                    <a:lnTo>
                      <a:pt x="1077" y="365"/>
                    </a:lnTo>
                    <a:lnTo>
                      <a:pt x="1064" y="348"/>
                    </a:lnTo>
                    <a:lnTo>
                      <a:pt x="1053" y="331"/>
                    </a:lnTo>
                    <a:lnTo>
                      <a:pt x="1041" y="315"/>
                    </a:lnTo>
                    <a:lnTo>
                      <a:pt x="1028" y="299"/>
                    </a:lnTo>
                    <a:lnTo>
                      <a:pt x="1015" y="284"/>
                    </a:lnTo>
                    <a:lnTo>
                      <a:pt x="1002" y="269"/>
                    </a:lnTo>
                    <a:lnTo>
                      <a:pt x="974" y="241"/>
                    </a:lnTo>
                    <a:lnTo>
                      <a:pt x="944" y="213"/>
                    </a:lnTo>
                    <a:lnTo>
                      <a:pt x="916" y="187"/>
                    </a:lnTo>
                    <a:lnTo>
                      <a:pt x="884" y="164"/>
                    </a:lnTo>
                    <a:lnTo>
                      <a:pt x="877" y="157"/>
                    </a:lnTo>
                    <a:lnTo>
                      <a:pt x="869" y="152"/>
                    </a:lnTo>
                    <a:lnTo>
                      <a:pt x="861" y="147"/>
                    </a:lnTo>
                    <a:lnTo>
                      <a:pt x="853" y="142"/>
                    </a:lnTo>
                    <a:lnTo>
                      <a:pt x="844" y="136"/>
                    </a:lnTo>
                    <a:lnTo>
                      <a:pt x="836" y="130"/>
                    </a:lnTo>
                    <a:lnTo>
                      <a:pt x="828" y="125"/>
                    </a:lnTo>
                    <a:lnTo>
                      <a:pt x="819" y="121"/>
                    </a:lnTo>
                    <a:lnTo>
                      <a:pt x="811" y="116"/>
                    </a:lnTo>
                    <a:lnTo>
                      <a:pt x="803" y="110"/>
                    </a:lnTo>
                    <a:lnTo>
                      <a:pt x="785" y="101"/>
                    </a:lnTo>
                    <a:lnTo>
                      <a:pt x="768" y="92"/>
                    </a:lnTo>
                    <a:lnTo>
                      <a:pt x="751" y="83"/>
                    </a:lnTo>
                    <a:lnTo>
                      <a:pt x="734" y="75"/>
                    </a:lnTo>
                    <a:lnTo>
                      <a:pt x="716" y="67"/>
                    </a:lnTo>
                    <a:lnTo>
                      <a:pt x="699" y="60"/>
                    </a:lnTo>
                    <a:lnTo>
                      <a:pt x="681" y="53"/>
                    </a:lnTo>
                    <a:lnTo>
                      <a:pt x="663" y="47"/>
                    </a:lnTo>
                    <a:lnTo>
                      <a:pt x="644" y="40"/>
                    </a:lnTo>
                    <a:lnTo>
                      <a:pt x="626" y="35"/>
                    </a:lnTo>
                    <a:lnTo>
                      <a:pt x="608" y="30"/>
                    </a:lnTo>
                    <a:lnTo>
                      <a:pt x="588" y="24"/>
                    </a:lnTo>
                    <a:lnTo>
                      <a:pt x="570" y="20"/>
                    </a:lnTo>
                    <a:lnTo>
                      <a:pt x="532" y="13"/>
                    </a:lnTo>
                    <a:lnTo>
                      <a:pt x="494" y="6"/>
                    </a:lnTo>
                    <a:lnTo>
                      <a:pt x="457" y="2"/>
                    </a:lnTo>
                    <a:lnTo>
                      <a:pt x="380" y="0"/>
                    </a:lnTo>
                    <a:lnTo>
                      <a:pt x="301" y="4"/>
                    </a:lnTo>
                    <a:lnTo>
                      <a:pt x="225" y="14"/>
                    </a:lnTo>
                    <a:lnTo>
                      <a:pt x="187" y="23"/>
                    </a:lnTo>
                    <a:lnTo>
                      <a:pt x="149" y="34"/>
                    </a:lnTo>
                    <a:lnTo>
                      <a:pt x="129" y="39"/>
                    </a:lnTo>
                    <a:lnTo>
                      <a:pt x="111" y="45"/>
                    </a:lnTo>
                    <a:lnTo>
                      <a:pt x="92" y="52"/>
                    </a:lnTo>
                    <a:lnTo>
                      <a:pt x="73" y="60"/>
                    </a:lnTo>
                    <a:lnTo>
                      <a:pt x="55" y="67"/>
                    </a:lnTo>
                    <a:lnTo>
                      <a:pt x="37" y="75"/>
                    </a:lnTo>
                    <a:lnTo>
                      <a:pt x="19" y="84"/>
                    </a:lnTo>
                    <a:lnTo>
                      <a:pt x="0" y="93"/>
                    </a:lnTo>
                    <a:lnTo>
                      <a:pt x="176" y="492"/>
                    </a:lnTo>
                    <a:lnTo>
                      <a:pt x="184" y="487"/>
                    </a:lnTo>
                    <a:lnTo>
                      <a:pt x="193" y="482"/>
                    </a:lnTo>
                    <a:lnTo>
                      <a:pt x="212" y="473"/>
                    </a:lnTo>
                    <a:lnTo>
                      <a:pt x="230" y="465"/>
                    </a:lnTo>
                    <a:lnTo>
                      <a:pt x="249" y="457"/>
                    </a:lnTo>
                    <a:lnTo>
                      <a:pt x="268" y="451"/>
                    </a:lnTo>
                    <a:lnTo>
                      <a:pt x="286" y="445"/>
                    </a:lnTo>
                    <a:lnTo>
                      <a:pt x="325" y="438"/>
                    </a:lnTo>
                    <a:lnTo>
                      <a:pt x="363" y="434"/>
                    </a:lnTo>
                    <a:lnTo>
                      <a:pt x="401" y="434"/>
                    </a:lnTo>
                    <a:lnTo>
                      <a:pt x="476" y="444"/>
                    </a:lnTo>
                    <a:lnTo>
                      <a:pt x="513" y="456"/>
                    </a:lnTo>
                    <a:lnTo>
                      <a:pt x="531" y="462"/>
                    </a:lnTo>
                    <a:lnTo>
                      <a:pt x="548" y="469"/>
                    </a:lnTo>
                    <a:lnTo>
                      <a:pt x="566" y="478"/>
                    </a:lnTo>
                    <a:lnTo>
                      <a:pt x="583" y="487"/>
                    </a:lnTo>
                    <a:lnTo>
                      <a:pt x="599" y="497"/>
                    </a:lnTo>
                    <a:lnTo>
                      <a:pt x="607" y="503"/>
                    </a:lnTo>
                    <a:lnTo>
                      <a:pt x="614" y="508"/>
                    </a:lnTo>
                    <a:lnTo>
                      <a:pt x="646" y="533"/>
                    </a:lnTo>
                    <a:lnTo>
                      <a:pt x="673" y="560"/>
                    </a:lnTo>
                    <a:lnTo>
                      <a:pt x="699" y="591"/>
                    </a:lnTo>
                    <a:lnTo>
                      <a:pt x="711" y="607"/>
                    </a:lnTo>
                    <a:lnTo>
                      <a:pt x="723" y="625"/>
                    </a:lnTo>
                    <a:lnTo>
                      <a:pt x="733" y="643"/>
                    </a:lnTo>
                    <a:lnTo>
                      <a:pt x="742" y="662"/>
                    </a:lnTo>
                    <a:lnTo>
                      <a:pt x="758" y="698"/>
                    </a:lnTo>
                    <a:lnTo>
                      <a:pt x="779" y="775"/>
                    </a:lnTo>
                    <a:lnTo>
                      <a:pt x="784" y="853"/>
                    </a:lnTo>
                    <a:lnTo>
                      <a:pt x="780" y="891"/>
                    </a:lnTo>
                    <a:lnTo>
                      <a:pt x="774" y="930"/>
                    </a:lnTo>
                    <a:lnTo>
                      <a:pt x="763" y="967"/>
                    </a:lnTo>
                    <a:lnTo>
                      <a:pt x="750" y="1003"/>
                    </a:lnTo>
                    <a:lnTo>
                      <a:pt x="742" y="1020"/>
                    </a:lnTo>
                    <a:lnTo>
                      <a:pt x="733" y="1037"/>
                    </a:lnTo>
                    <a:lnTo>
                      <a:pt x="723" y="1054"/>
                    </a:lnTo>
                    <a:lnTo>
                      <a:pt x="712" y="1070"/>
                    </a:lnTo>
                    <a:lnTo>
                      <a:pt x="700" y="1087"/>
                    </a:lnTo>
                    <a:lnTo>
                      <a:pt x="687" y="1101"/>
                    </a:lnTo>
                    <a:lnTo>
                      <a:pt x="674" y="1115"/>
                    </a:lnTo>
                    <a:lnTo>
                      <a:pt x="660" y="1130"/>
                    </a:lnTo>
                    <a:lnTo>
                      <a:pt x="630" y="1156"/>
                    </a:lnTo>
                    <a:lnTo>
                      <a:pt x="622" y="1162"/>
                    </a:lnTo>
                    <a:lnTo>
                      <a:pt x="613" y="1167"/>
                    </a:lnTo>
                    <a:lnTo>
                      <a:pt x="605" y="1174"/>
                    </a:lnTo>
                    <a:lnTo>
                      <a:pt x="596" y="1179"/>
                    </a:lnTo>
                    <a:lnTo>
                      <a:pt x="588" y="1184"/>
                    </a:lnTo>
                    <a:lnTo>
                      <a:pt x="579" y="1189"/>
                    </a:lnTo>
                    <a:lnTo>
                      <a:pt x="562" y="1197"/>
                    </a:lnTo>
                    <a:lnTo>
                      <a:pt x="544" y="1206"/>
                    </a:lnTo>
                    <a:lnTo>
                      <a:pt x="526" y="1213"/>
                    </a:lnTo>
                    <a:lnTo>
                      <a:pt x="509" y="1219"/>
                    </a:lnTo>
                    <a:lnTo>
                      <a:pt x="491" y="1225"/>
                    </a:lnTo>
                    <a:lnTo>
                      <a:pt x="454" y="1233"/>
                    </a:lnTo>
                    <a:lnTo>
                      <a:pt x="611" y="1642"/>
                    </a:lnTo>
                    <a:lnTo>
                      <a:pt x="638" y="1634"/>
                    </a:lnTo>
                    <a:lnTo>
                      <a:pt x="665" y="1625"/>
                    </a:lnTo>
                    <a:lnTo>
                      <a:pt x="693" y="1614"/>
                    </a:lnTo>
                    <a:lnTo>
                      <a:pt x="706" y="1609"/>
                    </a:lnTo>
                    <a:lnTo>
                      <a:pt x="719" y="1604"/>
                    </a:lnTo>
                    <a:lnTo>
                      <a:pt x="732" y="1597"/>
                    </a:lnTo>
                    <a:lnTo>
                      <a:pt x="745" y="1592"/>
                    </a:lnTo>
                    <a:lnTo>
                      <a:pt x="758" y="1586"/>
                    </a:lnTo>
                    <a:lnTo>
                      <a:pt x="771" y="1579"/>
                    </a:lnTo>
                    <a:lnTo>
                      <a:pt x="785" y="1571"/>
                    </a:lnTo>
                    <a:lnTo>
                      <a:pt x="797" y="1565"/>
                    </a:lnTo>
                    <a:lnTo>
                      <a:pt x="810" y="1557"/>
                    </a:lnTo>
                    <a:lnTo>
                      <a:pt x="823" y="1549"/>
                    </a:lnTo>
                    <a:lnTo>
                      <a:pt x="832" y="1544"/>
                    </a:lnTo>
                    <a:lnTo>
                      <a:pt x="841" y="1537"/>
                    </a:lnTo>
                    <a:lnTo>
                      <a:pt x="850" y="1532"/>
                    </a:lnTo>
                    <a:lnTo>
                      <a:pt x="860" y="1526"/>
                    </a:lnTo>
                    <a:lnTo>
                      <a:pt x="867" y="1521"/>
                    </a:lnTo>
                    <a:lnTo>
                      <a:pt x="877" y="1514"/>
                    </a:lnTo>
                    <a:lnTo>
                      <a:pt x="886" y="1507"/>
                    </a:lnTo>
                    <a:lnTo>
                      <a:pt x="893" y="1501"/>
                    </a:lnTo>
                    <a:lnTo>
                      <a:pt x="926" y="1475"/>
                    </a:lnTo>
                    <a:lnTo>
                      <a:pt x="957" y="1448"/>
                    </a:lnTo>
                    <a:lnTo>
                      <a:pt x="987" y="1418"/>
                    </a:lnTo>
                    <a:lnTo>
                      <a:pt x="1015" y="1388"/>
                    </a:lnTo>
                    <a:lnTo>
                      <a:pt x="1041" y="1356"/>
                    </a:lnTo>
                    <a:lnTo>
                      <a:pt x="1054" y="1339"/>
                    </a:lnTo>
                    <a:lnTo>
                      <a:pt x="1066" y="1324"/>
                    </a:lnTo>
                    <a:lnTo>
                      <a:pt x="1077" y="1307"/>
                    </a:lnTo>
                    <a:lnTo>
                      <a:pt x="1089" y="1290"/>
                    </a:lnTo>
                    <a:lnTo>
                      <a:pt x="1099" y="1273"/>
                    </a:lnTo>
                    <a:lnTo>
                      <a:pt x="1110" y="1255"/>
                    </a:lnTo>
                    <a:lnTo>
                      <a:pt x="1120" y="1238"/>
                    </a:lnTo>
                    <a:lnTo>
                      <a:pt x="1129" y="1219"/>
                    </a:lnTo>
                    <a:lnTo>
                      <a:pt x="1139" y="1201"/>
                    </a:lnTo>
                    <a:lnTo>
                      <a:pt x="1146" y="1183"/>
                    </a:lnTo>
                    <a:lnTo>
                      <a:pt x="1162" y="1146"/>
                    </a:lnTo>
                    <a:lnTo>
                      <a:pt x="1176" y="1109"/>
                    </a:lnTo>
                    <a:lnTo>
                      <a:pt x="1188" y="1070"/>
                    </a:lnTo>
                    <a:lnTo>
                      <a:pt x="1199" y="1032"/>
                    </a:lnTo>
                    <a:lnTo>
                      <a:pt x="1221" y="872"/>
                    </a:lnTo>
                    <a:lnTo>
                      <a:pt x="1221" y="791"/>
                    </a:lnTo>
                    <a:lnTo>
                      <a:pt x="1213" y="710"/>
                    </a:lnTo>
                    <a:lnTo>
                      <a:pt x="1206" y="671"/>
                    </a:lnTo>
                    <a:lnTo>
                      <a:pt x="1197" y="630"/>
                    </a:lnTo>
                    <a:lnTo>
                      <a:pt x="1186" y="590"/>
                    </a:lnTo>
                    <a:lnTo>
                      <a:pt x="1173" y="551"/>
                    </a:lnTo>
                    <a:lnTo>
                      <a:pt x="1157" y="512"/>
                    </a:lnTo>
                    <a:lnTo>
                      <a:pt x="1149" y="492"/>
                    </a:lnTo>
                    <a:lnTo>
                      <a:pt x="1140" y="474"/>
                    </a:lnTo>
                    <a:lnTo>
                      <a:pt x="1131" y="454"/>
                    </a:lnTo>
                    <a:lnTo>
                      <a:pt x="1120" y="436"/>
                    </a:lnTo>
                    <a:lnTo>
                      <a:pt x="1110" y="417"/>
                    </a:lnTo>
                    <a:lnTo>
                      <a:pt x="1099" y="398"/>
                    </a:lnTo>
                    <a:close/>
                  </a:path>
                </a:pathLst>
              </a:custGeom>
              <a:solidFill>
                <a:srgbClr val="99CC00"/>
              </a:solidFill>
              <a:ln w="9525">
                <a:noFill/>
                <a:round/>
                <a:headEnd/>
                <a:tailEnd/>
              </a:ln>
            </p:spPr>
            <p:txBody>
              <a:bodyPr/>
              <a:lstStyle/>
              <a:p>
                <a:endParaRPr lang="en-US"/>
              </a:p>
            </p:txBody>
          </p:sp>
          <p:sp>
            <p:nvSpPr>
              <p:cNvPr id="19511" name="Freeform 216"/>
              <p:cNvSpPr>
                <a:spLocks/>
              </p:cNvSpPr>
              <p:nvPr/>
            </p:nvSpPr>
            <p:spPr bwMode="auto">
              <a:xfrm>
                <a:off x="2804" y="1741"/>
                <a:ext cx="247" cy="291"/>
              </a:xfrm>
              <a:custGeom>
                <a:avLst/>
                <a:gdLst>
                  <a:gd name="T0" fmla="*/ 0 w 1352"/>
                  <a:gd name="T1" fmla="*/ 0 h 1587"/>
                  <a:gd name="T2" fmla="*/ 0 w 1352"/>
                  <a:gd name="T3" fmla="*/ 0 h 1587"/>
                  <a:gd name="T4" fmla="*/ 0 w 1352"/>
                  <a:gd name="T5" fmla="*/ 0 h 1587"/>
                  <a:gd name="T6" fmla="*/ 0 w 1352"/>
                  <a:gd name="T7" fmla="*/ 0 h 1587"/>
                  <a:gd name="T8" fmla="*/ 0 w 1352"/>
                  <a:gd name="T9" fmla="*/ 0 h 1587"/>
                  <a:gd name="T10" fmla="*/ 0 w 1352"/>
                  <a:gd name="T11" fmla="*/ 0 h 1587"/>
                  <a:gd name="T12" fmla="*/ 0 w 1352"/>
                  <a:gd name="T13" fmla="*/ 0 h 1587"/>
                  <a:gd name="T14" fmla="*/ 0 w 1352"/>
                  <a:gd name="T15" fmla="*/ 0 h 1587"/>
                  <a:gd name="T16" fmla="*/ 0 w 1352"/>
                  <a:gd name="T17" fmla="*/ 0 h 1587"/>
                  <a:gd name="T18" fmla="*/ 0 w 1352"/>
                  <a:gd name="T19" fmla="*/ 0 h 1587"/>
                  <a:gd name="T20" fmla="*/ 0 w 1352"/>
                  <a:gd name="T21" fmla="*/ 0 h 1587"/>
                  <a:gd name="T22" fmla="*/ 0 w 1352"/>
                  <a:gd name="T23" fmla="*/ 0 h 1587"/>
                  <a:gd name="T24" fmla="*/ 0 w 1352"/>
                  <a:gd name="T25" fmla="*/ 0 h 1587"/>
                  <a:gd name="T26" fmla="*/ 0 w 1352"/>
                  <a:gd name="T27" fmla="*/ 0 h 1587"/>
                  <a:gd name="T28" fmla="*/ 0 w 1352"/>
                  <a:gd name="T29" fmla="*/ 0 h 1587"/>
                  <a:gd name="T30" fmla="*/ 0 w 1352"/>
                  <a:gd name="T31" fmla="*/ 0 h 1587"/>
                  <a:gd name="T32" fmla="*/ 0 w 1352"/>
                  <a:gd name="T33" fmla="*/ 0 h 1587"/>
                  <a:gd name="T34" fmla="*/ 0 w 1352"/>
                  <a:gd name="T35" fmla="*/ 0 h 1587"/>
                  <a:gd name="T36" fmla="*/ 0 w 1352"/>
                  <a:gd name="T37" fmla="*/ 0 h 1587"/>
                  <a:gd name="T38" fmla="*/ 0 w 1352"/>
                  <a:gd name="T39" fmla="*/ 0 h 1587"/>
                  <a:gd name="T40" fmla="*/ 0 w 1352"/>
                  <a:gd name="T41" fmla="*/ 0 h 1587"/>
                  <a:gd name="T42" fmla="*/ 0 w 1352"/>
                  <a:gd name="T43" fmla="*/ 0 h 1587"/>
                  <a:gd name="T44" fmla="*/ 0 w 1352"/>
                  <a:gd name="T45" fmla="*/ 0 h 1587"/>
                  <a:gd name="T46" fmla="*/ 0 w 1352"/>
                  <a:gd name="T47" fmla="*/ 0 h 1587"/>
                  <a:gd name="T48" fmla="*/ 0 w 1352"/>
                  <a:gd name="T49" fmla="*/ 0 h 1587"/>
                  <a:gd name="T50" fmla="*/ 0 w 1352"/>
                  <a:gd name="T51" fmla="*/ 0 h 1587"/>
                  <a:gd name="T52" fmla="*/ 0 w 1352"/>
                  <a:gd name="T53" fmla="*/ 0 h 1587"/>
                  <a:gd name="T54" fmla="*/ 0 w 1352"/>
                  <a:gd name="T55" fmla="*/ 0 h 1587"/>
                  <a:gd name="T56" fmla="*/ 0 w 1352"/>
                  <a:gd name="T57" fmla="*/ 0 h 1587"/>
                  <a:gd name="T58" fmla="*/ 0 w 1352"/>
                  <a:gd name="T59" fmla="*/ 0 h 1587"/>
                  <a:gd name="T60" fmla="*/ 0 w 1352"/>
                  <a:gd name="T61" fmla="*/ 0 h 1587"/>
                  <a:gd name="T62" fmla="*/ 0 w 1352"/>
                  <a:gd name="T63" fmla="*/ 0 h 1587"/>
                  <a:gd name="T64" fmla="*/ 0 w 1352"/>
                  <a:gd name="T65" fmla="*/ 0 h 1587"/>
                  <a:gd name="T66" fmla="*/ 0 w 1352"/>
                  <a:gd name="T67" fmla="*/ 0 h 1587"/>
                  <a:gd name="T68" fmla="*/ 0 w 1352"/>
                  <a:gd name="T69" fmla="*/ 0 h 1587"/>
                  <a:gd name="T70" fmla="*/ 0 w 1352"/>
                  <a:gd name="T71" fmla="*/ 0 h 1587"/>
                  <a:gd name="T72" fmla="*/ 0 w 1352"/>
                  <a:gd name="T73" fmla="*/ 0 h 1587"/>
                  <a:gd name="T74" fmla="*/ 0 w 1352"/>
                  <a:gd name="T75" fmla="*/ 0 h 1587"/>
                  <a:gd name="T76" fmla="*/ 0 w 1352"/>
                  <a:gd name="T77" fmla="*/ 0 h 1587"/>
                  <a:gd name="T78" fmla="*/ 0 w 1352"/>
                  <a:gd name="T79" fmla="*/ 0 h 1587"/>
                  <a:gd name="T80" fmla="*/ 0 w 1352"/>
                  <a:gd name="T81" fmla="*/ 0 h 1587"/>
                  <a:gd name="T82" fmla="*/ 0 w 1352"/>
                  <a:gd name="T83" fmla="*/ 0 h 1587"/>
                  <a:gd name="T84" fmla="*/ 0 w 1352"/>
                  <a:gd name="T85" fmla="*/ 0 h 1587"/>
                  <a:gd name="T86" fmla="*/ 0 w 1352"/>
                  <a:gd name="T87" fmla="*/ 0 h 1587"/>
                  <a:gd name="T88" fmla="*/ 0 w 1352"/>
                  <a:gd name="T89" fmla="*/ 0 h 1587"/>
                  <a:gd name="T90" fmla="*/ 0 w 1352"/>
                  <a:gd name="T91" fmla="*/ 0 h 1587"/>
                  <a:gd name="T92" fmla="*/ 0 w 1352"/>
                  <a:gd name="T93" fmla="*/ 0 h 1587"/>
                  <a:gd name="T94" fmla="*/ 0 w 1352"/>
                  <a:gd name="T95" fmla="*/ 0 h 1587"/>
                  <a:gd name="T96" fmla="*/ 0 w 1352"/>
                  <a:gd name="T97" fmla="*/ 0 h 1587"/>
                  <a:gd name="T98" fmla="*/ 0 w 1352"/>
                  <a:gd name="T99" fmla="*/ 0 h 1587"/>
                  <a:gd name="T100" fmla="*/ 0 w 1352"/>
                  <a:gd name="T101" fmla="*/ 0 h 1587"/>
                  <a:gd name="T102" fmla="*/ 0 w 1352"/>
                  <a:gd name="T103" fmla="*/ 0 h 1587"/>
                  <a:gd name="T104" fmla="*/ 0 w 1352"/>
                  <a:gd name="T105" fmla="*/ 0 h 1587"/>
                  <a:gd name="T106" fmla="*/ 0 w 1352"/>
                  <a:gd name="T107" fmla="*/ 0 h 1587"/>
                  <a:gd name="T108" fmla="*/ 0 w 1352"/>
                  <a:gd name="T109" fmla="*/ 0 h 1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52"/>
                  <a:gd name="T166" fmla="*/ 0 h 1587"/>
                  <a:gd name="T167" fmla="*/ 1352 w 1352"/>
                  <a:gd name="T168" fmla="*/ 1587 h 158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52" h="1587">
                    <a:moveTo>
                      <a:pt x="61" y="1067"/>
                    </a:moveTo>
                    <a:lnTo>
                      <a:pt x="47" y="1028"/>
                    </a:lnTo>
                    <a:lnTo>
                      <a:pt x="34" y="989"/>
                    </a:lnTo>
                    <a:lnTo>
                      <a:pt x="16" y="911"/>
                    </a:lnTo>
                    <a:lnTo>
                      <a:pt x="0" y="754"/>
                    </a:lnTo>
                    <a:lnTo>
                      <a:pt x="3" y="676"/>
                    </a:lnTo>
                    <a:lnTo>
                      <a:pt x="13" y="601"/>
                    </a:lnTo>
                    <a:lnTo>
                      <a:pt x="21" y="563"/>
                    </a:lnTo>
                    <a:lnTo>
                      <a:pt x="31" y="525"/>
                    </a:lnTo>
                    <a:lnTo>
                      <a:pt x="42" y="488"/>
                    </a:lnTo>
                    <a:lnTo>
                      <a:pt x="55" y="452"/>
                    </a:lnTo>
                    <a:lnTo>
                      <a:pt x="69" y="417"/>
                    </a:lnTo>
                    <a:lnTo>
                      <a:pt x="77" y="399"/>
                    </a:lnTo>
                    <a:lnTo>
                      <a:pt x="86" y="382"/>
                    </a:lnTo>
                    <a:lnTo>
                      <a:pt x="94" y="365"/>
                    </a:lnTo>
                    <a:lnTo>
                      <a:pt x="103" y="348"/>
                    </a:lnTo>
                    <a:lnTo>
                      <a:pt x="113" y="331"/>
                    </a:lnTo>
                    <a:lnTo>
                      <a:pt x="123" y="314"/>
                    </a:lnTo>
                    <a:lnTo>
                      <a:pt x="133" y="297"/>
                    </a:lnTo>
                    <a:lnTo>
                      <a:pt x="143" y="281"/>
                    </a:lnTo>
                    <a:lnTo>
                      <a:pt x="155" y="266"/>
                    </a:lnTo>
                    <a:lnTo>
                      <a:pt x="166" y="250"/>
                    </a:lnTo>
                    <a:lnTo>
                      <a:pt x="177" y="234"/>
                    </a:lnTo>
                    <a:lnTo>
                      <a:pt x="190" y="220"/>
                    </a:lnTo>
                    <a:lnTo>
                      <a:pt x="202" y="204"/>
                    </a:lnTo>
                    <a:lnTo>
                      <a:pt x="215" y="190"/>
                    </a:lnTo>
                    <a:lnTo>
                      <a:pt x="241" y="161"/>
                    </a:lnTo>
                    <a:lnTo>
                      <a:pt x="270" y="134"/>
                    </a:lnTo>
                    <a:lnTo>
                      <a:pt x="299" y="109"/>
                    </a:lnTo>
                    <a:lnTo>
                      <a:pt x="330" y="84"/>
                    </a:lnTo>
                    <a:lnTo>
                      <a:pt x="338" y="78"/>
                    </a:lnTo>
                    <a:lnTo>
                      <a:pt x="346" y="73"/>
                    </a:lnTo>
                    <a:lnTo>
                      <a:pt x="355" y="66"/>
                    </a:lnTo>
                    <a:lnTo>
                      <a:pt x="363" y="61"/>
                    </a:lnTo>
                    <a:lnTo>
                      <a:pt x="370" y="56"/>
                    </a:lnTo>
                    <a:lnTo>
                      <a:pt x="379" y="49"/>
                    </a:lnTo>
                    <a:lnTo>
                      <a:pt x="387" y="44"/>
                    </a:lnTo>
                    <a:lnTo>
                      <a:pt x="396" y="39"/>
                    </a:lnTo>
                    <a:lnTo>
                      <a:pt x="404" y="34"/>
                    </a:lnTo>
                    <a:lnTo>
                      <a:pt x="413" y="28"/>
                    </a:lnTo>
                    <a:lnTo>
                      <a:pt x="421" y="23"/>
                    </a:lnTo>
                    <a:lnTo>
                      <a:pt x="430" y="18"/>
                    </a:lnTo>
                    <a:lnTo>
                      <a:pt x="449" y="9"/>
                    </a:lnTo>
                    <a:lnTo>
                      <a:pt x="467" y="0"/>
                    </a:lnTo>
                    <a:lnTo>
                      <a:pt x="685" y="378"/>
                    </a:lnTo>
                    <a:lnTo>
                      <a:pt x="665" y="387"/>
                    </a:lnTo>
                    <a:lnTo>
                      <a:pt x="647" y="396"/>
                    </a:lnTo>
                    <a:lnTo>
                      <a:pt x="629" y="405"/>
                    </a:lnTo>
                    <a:lnTo>
                      <a:pt x="621" y="410"/>
                    </a:lnTo>
                    <a:lnTo>
                      <a:pt x="613" y="417"/>
                    </a:lnTo>
                    <a:lnTo>
                      <a:pt x="604" y="422"/>
                    </a:lnTo>
                    <a:lnTo>
                      <a:pt x="596" y="427"/>
                    </a:lnTo>
                    <a:lnTo>
                      <a:pt x="580" y="440"/>
                    </a:lnTo>
                    <a:lnTo>
                      <a:pt x="552" y="466"/>
                    </a:lnTo>
                    <a:lnTo>
                      <a:pt x="526" y="495"/>
                    </a:lnTo>
                    <a:lnTo>
                      <a:pt x="502" y="526"/>
                    </a:lnTo>
                    <a:lnTo>
                      <a:pt x="482" y="560"/>
                    </a:lnTo>
                    <a:lnTo>
                      <a:pt x="473" y="577"/>
                    </a:lnTo>
                    <a:lnTo>
                      <a:pt x="466" y="595"/>
                    </a:lnTo>
                    <a:lnTo>
                      <a:pt x="442" y="668"/>
                    </a:lnTo>
                    <a:lnTo>
                      <a:pt x="434" y="745"/>
                    </a:lnTo>
                    <a:lnTo>
                      <a:pt x="441" y="825"/>
                    </a:lnTo>
                    <a:lnTo>
                      <a:pt x="450" y="864"/>
                    </a:lnTo>
                    <a:lnTo>
                      <a:pt x="463" y="903"/>
                    </a:lnTo>
                    <a:lnTo>
                      <a:pt x="472" y="921"/>
                    </a:lnTo>
                    <a:lnTo>
                      <a:pt x="481" y="941"/>
                    </a:lnTo>
                    <a:lnTo>
                      <a:pt x="492" y="958"/>
                    </a:lnTo>
                    <a:lnTo>
                      <a:pt x="502" y="975"/>
                    </a:lnTo>
                    <a:lnTo>
                      <a:pt x="514" y="992"/>
                    </a:lnTo>
                    <a:lnTo>
                      <a:pt x="526" y="1007"/>
                    </a:lnTo>
                    <a:lnTo>
                      <a:pt x="539" y="1021"/>
                    </a:lnTo>
                    <a:lnTo>
                      <a:pt x="552" y="1036"/>
                    </a:lnTo>
                    <a:lnTo>
                      <a:pt x="582" y="1062"/>
                    </a:lnTo>
                    <a:lnTo>
                      <a:pt x="596" y="1074"/>
                    </a:lnTo>
                    <a:lnTo>
                      <a:pt x="604" y="1079"/>
                    </a:lnTo>
                    <a:lnTo>
                      <a:pt x="612" y="1085"/>
                    </a:lnTo>
                    <a:lnTo>
                      <a:pt x="621" y="1091"/>
                    </a:lnTo>
                    <a:lnTo>
                      <a:pt x="629" y="1096"/>
                    </a:lnTo>
                    <a:lnTo>
                      <a:pt x="636" y="1100"/>
                    </a:lnTo>
                    <a:lnTo>
                      <a:pt x="645" y="1105"/>
                    </a:lnTo>
                    <a:lnTo>
                      <a:pt x="662" y="1114"/>
                    </a:lnTo>
                    <a:lnTo>
                      <a:pt x="681" y="1122"/>
                    </a:lnTo>
                    <a:lnTo>
                      <a:pt x="698" y="1128"/>
                    </a:lnTo>
                    <a:lnTo>
                      <a:pt x="716" y="1135"/>
                    </a:lnTo>
                    <a:lnTo>
                      <a:pt x="735" y="1140"/>
                    </a:lnTo>
                    <a:lnTo>
                      <a:pt x="754" y="1144"/>
                    </a:lnTo>
                    <a:lnTo>
                      <a:pt x="793" y="1151"/>
                    </a:lnTo>
                    <a:lnTo>
                      <a:pt x="831" y="1153"/>
                    </a:lnTo>
                    <a:lnTo>
                      <a:pt x="910" y="1147"/>
                    </a:lnTo>
                    <a:lnTo>
                      <a:pt x="949" y="1137"/>
                    </a:lnTo>
                    <a:lnTo>
                      <a:pt x="969" y="1131"/>
                    </a:lnTo>
                    <a:lnTo>
                      <a:pt x="988" y="1123"/>
                    </a:lnTo>
                    <a:lnTo>
                      <a:pt x="1005" y="1115"/>
                    </a:lnTo>
                    <a:lnTo>
                      <a:pt x="1024" y="1107"/>
                    </a:lnTo>
                    <a:lnTo>
                      <a:pt x="1041" y="1097"/>
                    </a:lnTo>
                    <a:lnTo>
                      <a:pt x="1056" y="1088"/>
                    </a:lnTo>
                    <a:lnTo>
                      <a:pt x="1064" y="1083"/>
                    </a:lnTo>
                    <a:lnTo>
                      <a:pt x="1072" y="1076"/>
                    </a:lnTo>
                    <a:lnTo>
                      <a:pt x="1088" y="1064"/>
                    </a:lnTo>
                    <a:lnTo>
                      <a:pt x="1116" y="1040"/>
                    </a:lnTo>
                    <a:lnTo>
                      <a:pt x="1352" y="1410"/>
                    </a:lnTo>
                    <a:lnTo>
                      <a:pt x="1330" y="1427"/>
                    </a:lnTo>
                    <a:lnTo>
                      <a:pt x="1318" y="1435"/>
                    </a:lnTo>
                    <a:lnTo>
                      <a:pt x="1307" y="1442"/>
                    </a:lnTo>
                    <a:lnTo>
                      <a:pt x="1294" y="1452"/>
                    </a:lnTo>
                    <a:lnTo>
                      <a:pt x="1282" y="1459"/>
                    </a:lnTo>
                    <a:lnTo>
                      <a:pt x="1270" y="1467"/>
                    </a:lnTo>
                    <a:lnTo>
                      <a:pt x="1257" y="1474"/>
                    </a:lnTo>
                    <a:lnTo>
                      <a:pt x="1244" y="1482"/>
                    </a:lnTo>
                    <a:lnTo>
                      <a:pt x="1232" y="1488"/>
                    </a:lnTo>
                    <a:lnTo>
                      <a:pt x="1219" y="1495"/>
                    </a:lnTo>
                    <a:lnTo>
                      <a:pt x="1206" y="1501"/>
                    </a:lnTo>
                    <a:lnTo>
                      <a:pt x="1193" y="1508"/>
                    </a:lnTo>
                    <a:lnTo>
                      <a:pt x="1179" y="1514"/>
                    </a:lnTo>
                    <a:lnTo>
                      <a:pt x="1166" y="1519"/>
                    </a:lnTo>
                    <a:lnTo>
                      <a:pt x="1151" y="1526"/>
                    </a:lnTo>
                    <a:lnTo>
                      <a:pt x="1132" y="1534"/>
                    </a:lnTo>
                    <a:lnTo>
                      <a:pt x="1112" y="1541"/>
                    </a:lnTo>
                    <a:lnTo>
                      <a:pt x="1091" y="1548"/>
                    </a:lnTo>
                    <a:lnTo>
                      <a:pt x="1072" y="1555"/>
                    </a:lnTo>
                    <a:lnTo>
                      <a:pt x="1051" y="1560"/>
                    </a:lnTo>
                    <a:lnTo>
                      <a:pt x="1030" y="1565"/>
                    </a:lnTo>
                    <a:lnTo>
                      <a:pt x="990" y="1574"/>
                    </a:lnTo>
                    <a:lnTo>
                      <a:pt x="948" y="1581"/>
                    </a:lnTo>
                    <a:lnTo>
                      <a:pt x="908" y="1584"/>
                    </a:lnTo>
                    <a:lnTo>
                      <a:pt x="825" y="1587"/>
                    </a:lnTo>
                    <a:lnTo>
                      <a:pt x="745" y="1583"/>
                    </a:lnTo>
                    <a:lnTo>
                      <a:pt x="665" y="1570"/>
                    </a:lnTo>
                    <a:lnTo>
                      <a:pt x="626" y="1561"/>
                    </a:lnTo>
                    <a:lnTo>
                      <a:pt x="606" y="1556"/>
                    </a:lnTo>
                    <a:lnTo>
                      <a:pt x="587" y="1549"/>
                    </a:lnTo>
                    <a:lnTo>
                      <a:pt x="569" y="1543"/>
                    </a:lnTo>
                    <a:lnTo>
                      <a:pt x="549" y="1536"/>
                    </a:lnTo>
                    <a:lnTo>
                      <a:pt x="531" y="1530"/>
                    </a:lnTo>
                    <a:lnTo>
                      <a:pt x="512" y="1522"/>
                    </a:lnTo>
                    <a:lnTo>
                      <a:pt x="493" y="1514"/>
                    </a:lnTo>
                    <a:lnTo>
                      <a:pt x="475" y="1505"/>
                    </a:lnTo>
                    <a:lnTo>
                      <a:pt x="458" y="1497"/>
                    </a:lnTo>
                    <a:lnTo>
                      <a:pt x="439" y="1487"/>
                    </a:lnTo>
                    <a:lnTo>
                      <a:pt x="423" y="1478"/>
                    </a:lnTo>
                    <a:lnTo>
                      <a:pt x="404" y="1467"/>
                    </a:lnTo>
                    <a:lnTo>
                      <a:pt x="396" y="1462"/>
                    </a:lnTo>
                    <a:lnTo>
                      <a:pt x="387" y="1457"/>
                    </a:lnTo>
                    <a:lnTo>
                      <a:pt x="379" y="1452"/>
                    </a:lnTo>
                    <a:lnTo>
                      <a:pt x="370" y="1445"/>
                    </a:lnTo>
                    <a:lnTo>
                      <a:pt x="363" y="1440"/>
                    </a:lnTo>
                    <a:lnTo>
                      <a:pt x="353" y="1435"/>
                    </a:lnTo>
                    <a:lnTo>
                      <a:pt x="346" y="1428"/>
                    </a:lnTo>
                    <a:lnTo>
                      <a:pt x="338" y="1423"/>
                    </a:lnTo>
                    <a:lnTo>
                      <a:pt x="305" y="1398"/>
                    </a:lnTo>
                    <a:lnTo>
                      <a:pt x="275" y="1371"/>
                    </a:lnTo>
                    <a:lnTo>
                      <a:pt x="245" y="1343"/>
                    </a:lnTo>
                    <a:lnTo>
                      <a:pt x="216" y="1313"/>
                    </a:lnTo>
                    <a:lnTo>
                      <a:pt x="190" y="1282"/>
                    </a:lnTo>
                    <a:lnTo>
                      <a:pt x="177" y="1266"/>
                    </a:lnTo>
                    <a:lnTo>
                      <a:pt x="164" y="1251"/>
                    </a:lnTo>
                    <a:lnTo>
                      <a:pt x="153" y="1234"/>
                    </a:lnTo>
                    <a:lnTo>
                      <a:pt x="141" y="1217"/>
                    </a:lnTo>
                    <a:lnTo>
                      <a:pt x="129" y="1199"/>
                    </a:lnTo>
                    <a:lnTo>
                      <a:pt x="119" y="1180"/>
                    </a:lnTo>
                    <a:lnTo>
                      <a:pt x="108" y="1162"/>
                    </a:lnTo>
                    <a:lnTo>
                      <a:pt x="98" y="1144"/>
                    </a:lnTo>
                    <a:lnTo>
                      <a:pt x="89" y="1126"/>
                    </a:lnTo>
                    <a:lnTo>
                      <a:pt x="78" y="1106"/>
                    </a:lnTo>
                    <a:lnTo>
                      <a:pt x="70" y="1087"/>
                    </a:lnTo>
                    <a:lnTo>
                      <a:pt x="61" y="1067"/>
                    </a:lnTo>
                    <a:close/>
                  </a:path>
                </a:pathLst>
              </a:custGeom>
              <a:solidFill>
                <a:srgbClr val="99CC00"/>
              </a:solidFill>
              <a:ln w="9525">
                <a:noFill/>
                <a:round/>
                <a:headEnd/>
                <a:tailEnd/>
              </a:ln>
            </p:spPr>
            <p:txBody>
              <a:bodyPr/>
              <a:lstStyle/>
              <a:p>
                <a:endParaRPr lang="en-US"/>
              </a:p>
            </p:txBody>
          </p:sp>
          <p:sp>
            <p:nvSpPr>
              <p:cNvPr id="19512" name="Freeform 217"/>
              <p:cNvSpPr>
                <a:spLocks/>
              </p:cNvSpPr>
              <p:nvPr/>
            </p:nvSpPr>
            <p:spPr bwMode="auto">
              <a:xfrm>
                <a:off x="3069" y="1785"/>
                <a:ext cx="63" cy="74"/>
              </a:xfrm>
              <a:custGeom>
                <a:avLst/>
                <a:gdLst>
                  <a:gd name="T0" fmla="*/ 0 w 346"/>
                  <a:gd name="T1" fmla="*/ 0 h 404"/>
                  <a:gd name="T2" fmla="*/ 0 w 346"/>
                  <a:gd name="T3" fmla="*/ 0 h 404"/>
                  <a:gd name="T4" fmla="*/ 0 w 346"/>
                  <a:gd name="T5" fmla="*/ 0 h 404"/>
                  <a:gd name="T6" fmla="*/ 0 w 346"/>
                  <a:gd name="T7" fmla="*/ 0 h 404"/>
                  <a:gd name="T8" fmla="*/ 0 w 346"/>
                  <a:gd name="T9" fmla="*/ 0 h 404"/>
                  <a:gd name="T10" fmla="*/ 0 w 346"/>
                  <a:gd name="T11" fmla="*/ 0 h 404"/>
                  <a:gd name="T12" fmla="*/ 0 60000 65536"/>
                  <a:gd name="T13" fmla="*/ 0 60000 65536"/>
                  <a:gd name="T14" fmla="*/ 0 60000 65536"/>
                  <a:gd name="T15" fmla="*/ 0 60000 65536"/>
                  <a:gd name="T16" fmla="*/ 0 60000 65536"/>
                  <a:gd name="T17" fmla="*/ 0 60000 65536"/>
                  <a:gd name="T18" fmla="*/ 0 w 346"/>
                  <a:gd name="T19" fmla="*/ 0 h 404"/>
                  <a:gd name="T20" fmla="*/ 346 w 346"/>
                  <a:gd name="T21" fmla="*/ 404 h 404"/>
                </a:gdLst>
                <a:ahLst/>
                <a:cxnLst>
                  <a:cxn ang="T12">
                    <a:pos x="T0" y="T1"/>
                  </a:cxn>
                  <a:cxn ang="T13">
                    <a:pos x="T2" y="T3"/>
                  </a:cxn>
                  <a:cxn ang="T14">
                    <a:pos x="T4" y="T5"/>
                  </a:cxn>
                  <a:cxn ang="T15">
                    <a:pos x="T6" y="T7"/>
                  </a:cxn>
                  <a:cxn ang="T16">
                    <a:pos x="T8" y="T9"/>
                  </a:cxn>
                  <a:cxn ang="T17">
                    <a:pos x="T10" y="T11"/>
                  </a:cxn>
                </a:cxnLst>
                <a:rect l="T18" t="T19" r="T20" b="T21"/>
                <a:pathLst>
                  <a:path w="346" h="404">
                    <a:moveTo>
                      <a:pt x="0" y="79"/>
                    </a:moveTo>
                    <a:lnTo>
                      <a:pt x="227" y="0"/>
                    </a:lnTo>
                    <a:lnTo>
                      <a:pt x="346" y="290"/>
                    </a:lnTo>
                    <a:lnTo>
                      <a:pt x="150" y="404"/>
                    </a:lnTo>
                    <a:lnTo>
                      <a:pt x="0" y="79"/>
                    </a:lnTo>
                    <a:close/>
                  </a:path>
                </a:pathLst>
              </a:custGeom>
              <a:solidFill>
                <a:srgbClr val="99CC00"/>
              </a:solidFill>
              <a:ln w="9525">
                <a:noFill/>
                <a:round/>
                <a:headEnd/>
                <a:tailEnd/>
              </a:ln>
            </p:spPr>
            <p:txBody>
              <a:bodyPr/>
              <a:lstStyle/>
              <a:p>
                <a:endParaRPr lang="en-US"/>
              </a:p>
            </p:txBody>
          </p:sp>
          <p:sp>
            <p:nvSpPr>
              <p:cNvPr id="19513" name="Freeform 218"/>
              <p:cNvSpPr>
                <a:spLocks/>
              </p:cNvSpPr>
              <p:nvPr/>
            </p:nvSpPr>
            <p:spPr bwMode="auto">
              <a:xfrm>
                <a:off x="2990" y="1711"/>
                <a:ext cx="76" cy="62"/>
              </a:xfrm>
              <a:custGeom>
                <a:avLst/>
                <a:gdLst>
                  <a:gd name="T0" fmla="*/ 0 w 417"/>
                  <a:gd name="T1" fmla="*/ 0 h 343"/>
                  <a:gd name="T2" fmla="*/ 0 w 417"/>
                  <a:gd name="T3" fmla="*/ 0 h 343"/>
                  <a:gd name="T4" fmla="*/ 0 w 417"/>
                  <a:gd name="T5" fmla="*/ 0 h 343"/>
                  <a:gd name="T6" fmla="*/ 0 w 417"/>
                  <a:gd name="T7" fmla="*/ 0 h 343"/>
                  <a:gd name="T8" fmla="*/ 0 w 417"/>
                  <a:gd name="T9" fmla="*/ 0 h 343"/>
                  <a:gd name="T10" fmla="*/ 0 w 417"/>
                  <a:gd name="T11" fmla="*/ 0 h 343"/>
                  <a:gd name="T12" fmla="*/ 0 60000 65536"/>
                  <a:gd name="T13" fmla="*/ 0 60000 65536"/>
                  <a:gd name="T14" fmla="*/ 0 60000 65536"/>
                  <a:gd name="T15" fmla="*/ 0 60000 65536"/>
                  <a:gd name="T16" fmla="*/ 0 60000 65536"/>
                  <a:gd name="T17" fmla="*/ 0 60000 65536"/>
                  <a:gd name="T18" fmla="*/ 0 w 417"/>
                  <a:gd name="T19" fmla="*/ 0 h 343"/>
                  <a:gd name="T20" fmla="*/ 417 w 417"/>
                  <a:gd name="T21" fmla="*/ 343 h 343"/>
                </a:gdLst>
                <a:ahLst/>
                <a:cxnLst>
                  <a:cxn ang="T12">
                    <a:pos x="T0" y="T1"/>
                  </a:cxn>
                  <a:cxn ang="T13">
                    <a:pos x="T2" y="T3"/>
                  </a:cxn>
                  <a:cxn ang="T14">
                    <a:pos x="T4" y="T5"/>
                  </a:cxn>
                  <a:cxn ang="T15">
                    <a:pos x="T6" y="T7"/>
                  </a:cxn>
                  <a:cxn ang="T16">
                    <a:pos x="T8" y="T9"/>
                  </a:cxn>
                  <a:cxn ang="T17">
                    <a:pos x="T10" y="T11"/>
                  </a:cxn>
                </a:cxnLst>
                <a:rect l="T18" t="T19" r="T20" b="T21"/>
                <a:pathLst>
                  <a:path w="417" h="343">
                    <a:moveTo>
                      <a:pt x="417" y="132"/>
                    </a:moveTo>
                    <a:lnTo>
                      <a:pt x="338" y="343"/>
                    </a:lnTo>
                    <a:lnTo>
                      <a:pt x="0" y="192"/>
                    </a:lnTo>
                    <a:lnTo>
                      <a:pt x="146" y="0"/>
                    </a:lnTo>
                    <a:lnTo>
                      <a:pt x="417" y="132"/>
                    </a:lnTo>
                    <a:close/>
                  </a:path>
                </a:pathLst>
              </a:custGeom>
              <a:solidFill>
                <a:srgbClr val="99CC00"/>
              </a:solidFill>
              <a:ln w="9525">
                <a:noFill/>
                <a:round/>
                <a:headEnd/>
                <a:tailEnd/>
              </a:ln>
            </p:spPr>
            <p:txBody>
              <a:bodyPr/>
              <a:lstStyle/>
              <a:p>
                <a:endParaRPr lang="en-US"/>
              </a:p>
            </p:txBody>
          </p:sp>
          <p:sp>
            <p:nvSpPr>
              <p:cNvPr id="19514" name="Freeform 219"/>
              <p:cNvSpPr>
                <a:spLocks/>
              </p:cNvSpPr>
              <p:nvPr/>
            </p:nvSpPr>
            <p:spPr bwMode="auto">
              <a:xfrm>
                <a:off x="3065" y="1904"/>
                <a:ext cx="65" cy="77"/>
              </a:xfrm>
              <a:custGeom>
                <a:avLst/>
                <a:gdLst>
                  <a:gd name="T0" fmla="*/ 0 w 352"/>
                  <a:gd name="T1" fmla="*/ 0 h 420"/>
                  <a:gd name="T2" fmla="*/ 0 w 352"/>
                  <a:gd name="T3" fmla="*/ 0 h 420"/>
                  <a:gd name="T4" fmla="*/ 0 w 352"/>
                  <a:gd name="T5" fmla="*/ 0 h 420"/>
                  <a:gd name="T6" fmla="*/ 0 w 352"/>
                  <a:gd name="T7" fmla="*/ 0 h 420"/>
                  <a:gd name="T8" fmla="*/ 0 w 352"/>
                  <a:gd name="T9" fmla="*/ 0 h 420"/>
                  <a:gd name="T10" fmla="*/ 0 w 352"/>
                  <a:gd name="T11" fmla="*/ 0 h 420"/>
                  <a:gd name="T12" fmla="*/ 0 60000 65536"/>
                  <a:gd name="T13" fmla="*/ 0 60000 65536"/>
                  <a:gd name="T14" fmla="*/ 0 60000 65536"/>
                  <a:gd name="T15" fmla="*/ 0 60000 65536"/>
                  <a:gd name="T16" fmla="*/ 0 60000 65536"/>
                  <a:gd name="T17" fmla="*/ 0 60000 65536"/>
                  <a:gd name="T18" fmla="*/ 0 w 352"/>
                  <a:gd name="T19" fmla="*/ 0 h 420"/>
                  <a:gd name="T20" fmla="*/ 352 w 352"/>
                  <a:gd name="T21" fmla="*/ 420 h 420"/>
                </a:gdLst>
                <a:ahLst/>
                <a:cxnLst>
                  <a:cxn ang="T12">
                    <a:pos x="T0" y="T1"/>
                  </a:cxn>
                  <a:cxn ang="T13">
                    <a:pos x="T2" y="T3"/>
                  </a:cxn>
                  <a:cxn ang="T14">
                    <a:pos x="T4" y="T5"/>
                  </a:cxn>
                  <a:cxn ang="T15">
                    <a:pos x="T6" y="T7"/>
                  </a:cxn>
                  <a:cxn ang="T16">
                    <a:pos x="T8" y="T9"/>
                  </a:cxn>
                  <a:cxn ang="T17">
                    <a:pos x="T10" y="T11"/>
                  </a:cxn>
                </a:cxnLst>
                <a:rect l="T18" t="T19" r="T20" b="T21"/>
                <a:pathLst>
                  <a:path w="352" h="420">
                    <a:moveTo>
                      <a:pt x="160" y="0"/>
                    </a:moveTo>
                    <a:lnTo>
                      <a:pt x="352" y="170"/>
                    </a:lnTo>
                    <a:lnTo>
                      <a:pt x="225" y="420"/>
                    </a:lnTo>
                    <a:lnTo>
                      <a:pt x="0" y="368"/>
                    </a:lnTo>
                    <a:lnTo>
                      <a:pt x="160" y="0"/>
                    </a:lnTo>
                    <a:close/>
                  </a:path>
                </a:pathLst>
              </a:custGeom>
              <a:solidFill>
                <a:srgbClr val="99CC00"/>
              </a:solidFill>
              <a:ln w="9525">
                <a:noFill/>
                <a:round/>
                <a:headEnd/>
                <a:tailEnd/>
              </a:ln>
            </p:spPr>
            <p:txBody>
              <a:bodyPr/>
              <a:lstStyle/>
              <a:p>
                <a:endParaRPr lang="en-US"/>
              </a:p>
            </p:txBody>
          </p:sp>
          <p:sp>
            <p:nvSpPr>
              <p:cNvPr id="19515" name="Freeform 220"/>
              <p:cNvSpPr>
                <a:spLocks/>
              </p:cNvSpPr>
              <p:nvPr/>
            </p:nvSpPr>
            <p:spPr bwMode="auto">
              <a:xfrm>
                <a:off x="2887" y="1699"/>
                <a:ext cx="78" cy="60"/>
              </a:xfrm>
              <a:custGeom>
                <a:avLst/>
                <a:gdLst>
                  <a:gd name="T0" fmla="*/ 0 w 425"/>
                  <a:gd name="T1" fmla="*/ 0 h 326"/>
                  <a:gd name="T2" fmla="*/ 0 w 425"/>
                  <a:gd name="T3" fmla="*/ 0 h 326"/>
                  <a:gd name="T4" fmla="*/ 0 w 425"/>
                  <a:gd name="T5" fmla="*/ 0 h 326"/>
                  <a:gd name="T6" fmla="*/ 0 w 425"/>
                  <a:gd name="T7" fmla="*/ 0 h 326"/>
                  <a:gd name="T8" fmla="*/ 0 w 425"/>
                  <a:gd name="T9" fmla="*/ 0 h 326"/>
                  <a:gd name="T10" fmla="*/ 0 w 425"/>
                  <a:gd name="T11" fmla="*/ 0 h 326"/>
                  <a:gd name="T12" fmla="*/ 0 60000 65536"/>
                  <a:gd name="T13" fmla="*/ 0 60000 65536"/>
                  <a:gd name="T14" fmla="*/ 0 60000 65536"/>
                  <a:gd name="T15" fmla="*/ 0 60000 65536"/>
                  <a:gd name="T16" fmla="*/ 0 60000 65536"/>
                  <a:gd name="T17" fmla="*/ 0 60000 65536"/>
                  <a:gd name="T18" fmla="*/ 0 w 425"/>
                  <a:gd name="T19" fmla="*/ 0 h 326"/>
                  <a:gd name="T20" fmla="*/ 425 w 425"/>
                  <a:gd name="T21" fmla="*/ 326 h 326"/>
                </a:gdLst>
                <a:ahLst/>
                <a:cxnLst>
                  <a:cxn ang="T12">
                    <a:pos x="T0" y="T1"/>
                  </a:cxn>
                  <a:cxn ang="T13">
                    <a:pos x="T2" y="T3"/>
                  </a:cxn>
                  <a:cxn ang="T14">
                    <a:pos x="T4" y="T5"/>
                  </a:cxn>
                  <a:cxn ang="T15">
                    <a:pos x="T6" y="T7"/>
                  </a:cxn>
                  <a:cxn ang="T16">
                    <a:pos x="T8" y="T9"/>
                  </a:cxn>
                  <a:cxn ang="T17">
                    <a:pos x="T10" y="T11"/>
                  </a:cxn>
                </a:cxnLst>
                <a:rect l="T18" t="T19" r="T20" b="T21"/>
                <a:pathLst>
                  <a:path w="425" h="326">
                    <a:moveTo>
                      <a:pt x="425" y="261"/>
                    </a:moveTo>
                    <a:lnTo>
                      <a:pt x="323" y="0"/>
                    </a:lnTo>
                    <a:lnTo>
                      <a:pt x="0" y="81"/>
                    </a:lnTo>
                    <a:lnTo>
                      <a:pt x="35" y="326"/>
                    </a:lnTo>
                    <a:lnTo>
                      <a:pt x="425" y="261"/>
                    </a:lnTo>
                    <a:close/>
                  </a:path>
                </a:pathLst>
              </a:custGeom>
              <a:solidFill>
                <a:srgbClr val="99CC00"/>
              </a:solidFill>
              <a:ln w="9525">
                <a:noFill/>
                <a:round/>
                <a:headEnd/>
                <a:tailEnd/>
              </a:ln>
            </p:spPr>
            <p:txBody>
              <a:bodyPr/>
              <a:lstStyle/>
              <a:p>
                <a:endParaRPr lang="en-US"/>
              </a:p>
            </p:txBody>
          </p:sp>
          <p:sp>
            <p:nvSpPr>
              <p:cNvPr id="19516" name="Freeform 221"/>
              <p:cNvSpPr>
                <a:spLocks/>
              </p:cNvSpPr>
              <p:nvPr/>
            </p:nvSpPr>
            <p:spPr bwMode="auto">
              <a:xfrm>
                <a:off x="2796" y="1761"/>
                <a:ext cx="66" cy="72"/>
              </a:xfrm>
              <a:custGeom>
                <a:avLst/>
                <a:gdLst>
                  <a:gd name="T0" fmla="*/ 0 w 357"/>
                  <a:gd name="T1" fmla="*/ 0 h 392"/>
                  <a:gd name="T2" fmla="*/ 0 w 357"/>
                  <a:gd name="T3" fmla="*/ 0 h 392"/>
                  <a:gd name="T4" fmla="*/ 0 w 357"/>
                  <a:gd name="T5" fmla="*/ 0 h 392"/>
                  <a:gd name="T6" fmla="*/ 0 w 357"/>
                  <a:gd name="T7" fmla="*/ 0 h 392"/>
                  <a:gd name="T8" fmla="*/ 0 w 357"/>
                  <a:gd name="T9" fmla="*/ 0 h 392"/>
                  <a:gd name="T10" fmla="*/ 0 w 357"/>
                  <a:gd name="T11" fmla="*/ 0 h 392"/>
                  <a:gd name="T12" fmla="*/ 0 60000 65536"/>
                  <a:gd name="T13" fmla="*/ 0 60000 65536"/>
                  <a:gd name="T14" fmla="*/ 0 60000 65536"/>
                  <a:gd name="T15" fmla="*/ 0 60000 65536"/>
                  <a:gd name="T16" fmla="*/ 0 60000 65536"/>
                  <a:gd name="T17" fmla="*/ 0 60000 65536"/>
                  <a:gd name="T18" fmla="*/ 0 w 357"/>
                  <a:gd name="T19" fmla="*/ 0 h 392"/>
                  <a:gd name="T20" fmla="*/ 357 w 357"/>
                  <a:gd name="T21" fmla="*/ 392 h 392"/>
                </a:gdLst>
                <a:ahLst/>
                <a:cxnLst>
                  <a:cxn ang="T12">
                    <a:pos x="T0" y="T1"/>
                  </a:cxn>
                  <a:cxn ang="T13">
                    <a:pos x="T2" y="T3"/>
                  </a:cxn>
                  <a:cxn ang="T14">
                    <a:pos x="T4" y="T5"/>
                  </a:cxn>
                  <a:cxn ang="T15">
                    <a:pos x="T6" y="T7"/>
                  </a:cxn>
                  <a:cxn ang="T16">
                    <a:pos x="T8" y="T9"/>
                  </a:cxn>
                  <a:cxn ang="T17">
                    <a:pos x="T10" y="T11"/>
                  </a:cxn>
                </a:cxnLst>
                <a:rect l="T18" t="T19" r="T20" b="T21"/>
                <a:pathLst>
                  <a:path w="357" h="392">
                    <a:moveTo>
                      <a:pt x="357" y="85"/>
                    </a:moveTo>
                    <a:lnTo>
                      <a:pt x="136" y="0"/>
                    </a:lnTo>
                    <a:lnTo>
                      <a:pt x="0" y="272"/>
                    </a:lnTo>
                    <a:lnTo>
                      <a:pt x="164" y="392"/>
                    </a:lnTo>
                    <a:lnTo>
                      <a:pt x="357" y="85"/>
                    </a:lnTo>
                    <a:close/>
                  </a:path>
                </a:pathLst>
              </a:custGeom>
              <a:solidFill>
                <a:srgbClr val="99CC00"/>
              </a:solidFill>
              <a:ln w="9525">
                <a:noFill/>
                <a:round/>
                <a:headEnd/>
                <a:tailEnd/>
              </a:ln>
            </p:spPr>
            <p:txBody>
              <a:bodyPr/>
              <a:lstStyle/>
              <a:p>
                <a:endParaRPr lang="en-US"/>
              </a:p>
            </p:txBody>
          </p:sp>
          <p:sp>
            <p:nvSpPr>
              <p:cNvPr id="19517" name="Freeform 222"/>
              <p:cNvSpPr>
                <a:spLocks/>
              </p:cNvSpPr>
              <p:nvPr/>
            </p:nvSpPr>
            <p:spPr bwMode="auto">
              <a:xfrm>
                <a:off x="2776" y="1879"/>
                <a:ext cx="54" cy="76"/>
              </a:xfrm>
              <a:custGeom>
                <a:avLst/>
                <a:gdLst>
                  <a:gd name="T0" fmla="*/ 0 w 296"/>
                  <a:gd name="T1" fmla="*/ 0 h 410"/>
                  <a:gd name="T2" fmla="*/ 0 w 296"/>
                  <a:gd name="T3" fmla="*/ 0 h 410"/>
                  <a:gd name="T4" fmla="*/ 0 w 296"/>
                  <a:gd name="T5" fmla="*/ 0 h 410"/>
                  <a:gd name="T6" fmla="*/ 0 w 296"/>
                  <a:gd name="T7" fmla="*/ 0 h 410"/>
                  <a:gd name="T8" fmla="*/ 0 w 296"/>
                  <a:gd name="T9" fmla="*/ 0 h 410"/>
                  <a:gd name="T10" fmla="*/ 0 w 296"/>
                  <a:gd name="T11" fmla="*/ 0 h 410"/>
                  <a:gd name="T12" fmla="*/ 0 60000 65536"/>
                  <a:gd name="T13" fmla="*/ 0 60000 65536"/>
                  <a:gd name="T14" fmla="*/ 0 60000 65536"/>
                  <a:gd name="T15" fmla="*/ 0 60000 65536"/>
                  <a:gd name="T16" fmla="*/ 0 60000 65536"/>
                  <a:gd name="T17" fmla="*/ 0 60000 65536"/>
                  <a:gd name="T18" fmla="*/ 0 w 296"/>
                  <a:gd name="T19" fmla="*/ 0 h 410"/>
                  <a:gd name="T20" fmla="*/ 296 w 296"/>
                  <a:gd name="T21" fmla="*/ 410 h 410"/>
                </a:gdLst>
                <a:ahLst/>
                <a:cxnLst>
                  <a:cxn ang="T12">
                    <a:pos x="T0" y="T1"/>
                  </a:cxn>
                  <a:cxn ang="T13">
                    <a:pos x="T2" y="T3"/>
                  </a:cxn>
                  <a:cxn ang="T14">
                    <a:pos x="T4" y="T5"/>
                  </a:cxn>
                  <a:cxn ang="T15">
                    <a:pos x="T6" y="T7"/>
                  </a:cxn>
                  <a:cxn ang="T16">
                    <a:pos x="T8" y="T9"/>
                  </a:cxn>
                  <a:cxn ang="T17">
                    <a:pos x="T10" y="T11"/>
                  </a:cxn>
                </a:cxnLst>
                <a:rect l="T18" t="T19" r="T20" b="T21"/>
                <a:pathLst>
                  <a:path w="296" h="410">
                    <a:moveTo>
                      <a:pt x="188" y="0"/>
                    </a:moveTo>
                    <a:lnTo>
                      <a:pt x="0" y="101"/>
                    </a:lnTo>
                    <a:lnTo>
                      <a:pt x="94" y="404"/>
                    </a:lnTo>
                    <a:lnTo>
                      <a:pt x="296" y="410"/>
                    </a:lnTo>
                    <a:lnTo>
                      <a:pt x="188" y="0"/>
                    </a:lnTo>
                    <a:close/>
                  </a:path>
                </a:pathLst>
              </a:custGeom>
              <a:solidFill>
                <a:srgbClr val="99CC00"/>
              </a:solidFill>
              <a:ln w="9525">
                <a:noFill/>
                <a:round/>
                <a:headEnd/>
                <a:tailEnd/>
              </a:ln>
            </p:spPr>
            <p:txBody>
              <a:bodyPr/>
              <a:lstStyle/>
              <a:p>
                <a:endParaRPr lang="en-US"/>
              </a:p>
            </p:txBody>
          </p:sp>
          <p:sp>
            <p:nvSpPr>
              <p:cNvPr id="19518" name="Freeform 223"/>
              <p:cNvSpPr>
                <a:spLocks/>
              </p:cNvSpPr>
              <p:nvPr/>
            </p:nvSpPr>
            <p:spPr bwMode="auto">
              <a:xfrm>
                <a:off x="2848" y="1985"/>
                <a:ext cx="85" cy="65"/>
              </a:xfrm>
              <a:custGeom>
                <a:avLst/>
                <a:gdLst>
                  <a:gd name="T0" fmla="*/ 0 w 463"/>
                  <a:gd name="T1" fmla="*/ 0 h 356"/>
                  <a:gd name="T2" fmla="*/ 0 w 463"/>
                  <a:gd name="T3" fmla="*/ 0 h 356"/>
                  <a:gd name="T4" fmla="*/ 0 w 463"/>
                  <a:gd name="T5" fmla="*/ 0 h 356"/>
                  <a:gd name="T6" fmla="*/ 0 w 463"/>
                  <a:gd name="T7" fmla="*/ 0 h 356"/>
                  <a:gd name="T8" fmla="*/ 0 w 463"/>
                  <a:gd name="T9" fmla="*/ 0 h 356"/>
                  <a:gd name="T10" fmla="*/ 0 w 463"/>
                  <a:gd name="T11" fmla="*/ 0 h 356"/>
                  <a:gd name="T12" fmla="*/ 0 60000 65536"/>
                  <a:gd name="T13" fmla="*/ 0 60000 65536"/>
                  <a:gd name="T14" fmla="*/ 0 60000 65536"/>
                  <a:gd name="T15" fmla="*/ 0 60000 65536"/>
                  <a:gd name="T16" fmla="*/ 0 60000 65536"/>
                  <a:gd name="T17" fmla="*/ 0 60000 65536"/>
                  <a:gd name="T18" fmla="*/ 0 w 463"/>
                  <a:gd name="T19" fmla="*/ 0 h 356"/>
                  <a:gd name="T20" fmla="*/ 463 w 463"/>
                  <a:gd name="T21" fmla="*/ 356 h 356"/>
                </a:gdLst>
                <a:ahLst/>
                <a:cxnLst>
                  <a:cxn ang="T12">
                    <a:pos x="T0" y="T1"/>
                  </a:cxn>
                  <a:cxn ang="T13">
                    <a:pos x="T2" y="T3"/>
                  </a:cxn>
                  <a:cxn ang="T14">
                    <a:pos x="T4" y="T5"/>
                  </a:cxn>
                  <a:cxn ang="T15">
                    <a:pos x="T6" y="T7"/>
                  </a:cxn>
                  <a:cxn ang="T16">
                    <a:pos x="T8" y="T9"/>
                  </a:cxn>
                  <a:cxn ang="T17">
                    <a:pos x="T10" y="T11"/>
                  </a:cxn>
                </a:cxnLst>
                <a:rect l="T18" t="T19" r="T20" b="T21"/>
                <a:pathLst>
                  <a:path w="463" h="356">
                    <a:moveTo>
                      <a:pt x="70" y="0"/>
                    </a:moveTo>
                    <a:lnTo>
                      <a:pt x="0" y="215"/>
                    </a:lnTo>
                    <a:lnTo>
                      <a:pt x="279" y="356"/>
                    </a:lnTo>
                    <a:lnTo>
                      <a:pt x="463" y="171"/>
                    </a:lnTo>
                    <a:lnTo>
                      <a:pt x="70" y="0"/>
                    </a:lnTo>
                    <a:close/>
                  </a:path>
                </a:pathLst>
              </a:custGeom>
              <a:solidFill>
                <a:srgbClr val="99CC00"/>
              </a:solidFill>
              <a:ln w="9525">
                <a:noFill/>
                <a:round/>
                <a:headEnd/>
                <a:tailEnd/>
              </a:ln>
            </p:spPr>
            <p:txBody>
              <a:bodyPr/>
              <a:lstStyle/>
              <a:p>
                <a:endParaRPr lang="en-US"/>
              </a:p>
            </p:txBody>
          </p:sp>
          <p:sp>
            <p:nvSpPr>
              <p:cNvPr id="19519" name="Freeform 224"/>
              <p:cNvSpPr>
                <a:spLocks/>
              </p:cNvSpPr>
              <p:nvPr/>
            </p:nvSpPr>
            <p:spPr bwMode="auto">
              <a:xfrm>
                <a:off x="2971" y="1984"/>
                <a:ext cx="74" cy="68"/>
              </a:xfrm>
              <a:custGeom>
                <a:avLst/>
                <a:gdLst>
                  <a:gd name="T0" fmla="*/ 0 w 404"/>
                  <a:gd name="T1" fmla="*/ 0 h 369"/>
                  <a:gd name="T2" fmla="*/ 0 w 404"/>
                  <a:gd name="T3" fmla="*/ 0 h 369"/>
                  <a:gd name="T4" fmla="*/ 0 w 404"/>
                  <a:gd name="T5" fmla="*/ 0 h 369"/>
                  <a:gd name="T6" fmla="*/ 0 w 404"/>
                  <a:gd name="T7" fmla="*/ 0 h 369"/>
                  <a:gd name="T8" fmla="*/ 0 w 404"/>
                  <a:gd name="T9" fmla="*/ 0 h 369"/>
                  <a:gd name="T10" fmla="*/ 0 w 404"/>
                  <a:gd name="T11" fmla="*/ 0 h 369"/>
                  <a:gd name="T12" fmla="*/ 0 60000 65536"/>
                  <a:gd name="T13" fmla="*/ 0 60000 65536"/>
                  <a:gd name="T14" fmla="*/ 0 60000 65536"/>
                  <a:gd name="T15" fmla="*/ 0 60000 65536"/>
                  <a:gd name="T16" fmla="*/ 0 60000 65536"/>
                  <a:gd name="T17" fmla="*/ 0 60000 65536"/>
                  <a:gd name="T18" fmla="*/ 0 w 404"/>
                  <a:gd name="T19" fmla="*/ 0 h 369"/>
                  <a:gd name="T20" fmla="*/ 404 w 404"/>
                  <a:gd name="T21" fmla="*/ 369 h 369"/>
                </a:gdLst>
                <a:ahLst/>
                <a:cxnLst>
                  <a:cxn ang="T12">
                    <a:pos x="T0" y="T1"/>
                  </a:cxn>
                  <a:cxn ang="T13">
                    <a:pos x="T2" y="T3"/>
                  </a:cxn>
                  <a:cxn ang="T14">
                    <a:pos x="T4" y="T5"/>
                  </a:cxn>
                  <a:cxn ang="T15">
                    <a:pos x="T6" y="T7"/>
                  </a:cxn>
                  <a:cxn ang="T16">
                    <a:pos x="T8" y="T9"/>
                  </a:cxn>
                  <a:cxn ang="T17">
                    <a:pos x="T10" y="T11"/>
                  </a:cxn>
                </a:cxnLst>
                <a:rect l="T18" t="T19" r="T20" b="T21"/>
                <a:pathLst>
                  <a:path w="404" h="369">
                    <a:moveTo>
                      <a:pt x="0" y="176"/>
                    </a:moveTo>
                    <a:lnTo>
                      <a:pt x="80" y="369"/>
                    </a:lnTo>
                    <a:lnTo>
                      <a:pt x="404" y="249"/>
                    </a:lnTo>
                    <a:lnTo>
                      <a:pt x="350" y="0"/>
                    </a:lnTo>
                    <a:lnTo>
                      <a:pt x="0" y="176"/>
                    </a:lnTo>
                    <a:close/>
                  </a:path>
                </a:pathLst>
              </a:custGeom>
              <a:solidFill>
                <a:srgbClr val="99CC00"/>
              </a:solidFill>
              <a:ln w="9525">
                <a:noFill/>
                <a:round/>
                <a:headEnd/>
                <a:tailEnd/>
              </a:ln>
            </p:spPr>
            <p:txBody>
              <a:bodyPr/>
              <a:lstStyle/>
              <a:p>
                <a:endParaRPr lang="en-US"/>
              </a:p>
            </p:txBody>
          </p:sp>
        </p:grpSp>
      </p:grpSp>
      <p:grpSp>
        <p:nvGrpSpPr>
          <p:cNvPr id="12" name="Group 225"/>
          <p:cNvGrpSpPr>
            <a:grpSpLocks/>
          </p:cNvGrpSpPr>
          <p:nvPr/>
        </p:nvGrpSpPr>
        <p:grpSpPr bwMode="auto">
          <a:xfrm>
            <a:off x="1362075" y="1893888"/>
            <a:ext cx="7458075" cy="625475"/>
            <a:chOff x="1001" y="1609"/>
            <a:chExt cx="4698" cy="394"/>
          </a:xfrm>
        </p:grpSpPr>
        <p:grpSp>
          <p:nvGrpSpPr>
            <p:cNvPr id="13" name="Group 226"/>
            <p:cNvGrpSpPr>
              <a:grpSpLocks/>
            </p:cNvGrpSpPr>
            <p:nvPr/>
          </p:nvGrpSpPr>
          <p:grpSpPr bwMode="auto">
            <a:xfrm>
              <a:off x="1001" y="1609"/>
              <a:ext cx="4698" cy="394"/>
              <a:chOff x="1001" y="1609"/>
              <a:chExt cx="4698" cy="394"/>
            </a:xfrm>
          </p:grpSpPr>
          <p:sp>
            <p:nvSpPr>
              <p:cNvPr id="19474" name="Text Box 227"/>
              <p:cNvSpPr txBox="1">
                <a:spLocks noChangeArrowheads="1"/>
              </p:cNvSpPr>
              <p:nvPr/>
            </p:nvSpPr>
            <p:spPr bwMode="auto">
              <a:xfrm>
                <a:off x="4600" y="1666"/>
                <a:ext cx="1099" cy="337"/>
              </a:xfrm>
              <a:prstGeom prst="rect">
                <a:avLst/>
              </a:prstGeom>
              <a:noFill/>
              <a:ln w="9525">
                <a:noFill/>
                <a:miter lim="800000"/>
                <a:headEnd/>
                <a:tailEnd/>
              </a:ln>
            </p:spPr>
            <p:txBody>
              <a:bodyPr>
                <a:spAutoFit/>
              </a:bodyPr>
              <a:lstStyle/>
              <a:p>
                <a:pPr>
                  <a:lnSpc>
                    <a:spcPct val="90000"/>
                  </a:lnSpc>
                  <a:spcBef>
                    <a:spcPct val="50000"/>
                  </a:spcBef>
                  <a:tabLst>
                    <a:tab pos="2120900" algn="l"/>
                  </a:tabLst>
                </a:pPr>
                <a:r>
                  <a:rPr lang="en-US" sz="1600" dirty="0"/>
                  <a:t>Command &amp; control</a:t>
                </a:r>
              </a:p>
            </p:txBody>
          </p:sp>
          <p:sp>
            <p:nvSpPr>
              <p:cNvPr id="19475" name="Rectangle 228"/>
              <p:cNvSpPr>
                <a:spLocks noChangeArrowheads="1"/>
              </p:cNvSpPr>
              <p:nvPr/>
            </p:nvSpPr>
            <p:spPr bwMode="auto">
              <a:xfrm>
                <a:off x="1001" y="1609"/>
                <a:ext cx="3247" cy="270"/>
              </a:xfrm>
              <a:prstGeom prst="rect">
                <a:avLst/>
              </a:prstGeom>
              <a:solidFill>
                <a:srgbClr val="FF0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0000"/>
                </a:extrusionClr>
              </a:sp3d>
            </p:spPr>
            <p:txBody>
              <a:bodyPr wrap="none" anchor="ctr">
                <a:flatTx/>
              </a:bodyPr>
              <a:lstStyle/>
              <a:p>
                <a:pPr marL="342900" indent="-342900" algn="ctr">
                  <a:lnSpc>
                    <a:spcPct val="90000"/>
                  </a:lnSpc>
                  <a:spcBef>
                    <a:spcPct val="20000"/>
                  </a:spcBef>
                  <a:tabLst>
                    <a:tab pos="2120900" algn="l"/>
                  </a:tabLst>
                </a:pPr>
                <a:r>
                  <a:rPr lang="en-US">
                    <a:solidFill>
                      <a:schemeClr val="bg1"/>
                    </a:solidFill>
                  </a:rPr>
                  <a:t>Marketing Intelligence Dashboard</a:t>
                </a:r>
              </a:p>
            </p:txBody>
          </p:sp>
          <p:cxnSp>
            <p:nvCxnSpPr>
              <p:cNvPr id="19476" name="AutoShape 229"/>
              <p:cNvCxnSpPr>
                <a:cxnSpLocks noChangeShapeType="1"/>
                <a:stCxn id="19475" idx="3"/>
                <a:endCxn id="19474" idx="1"/>
              </p:cNvCxnSpPr>
              <p:nvPr/>
            </p:nvCxnSpPr>
            <p:spPr bwMode="auto">
              <a:xfrm>
                <a:off x="4248" y="1744"/>
                <a:ext cx="352" cy="91"/>
              </a:xfrm>
              <a:prstGeom prst="straightConnector1">
                <a:avLst/>
              </a:prstGeom>
              <a:noFill/>
              <a:ln w="9525">
                <a:solidFill>
                  <a:schemeClr val="tx1"/>
                </a:solidFill>
                <a:round/>
                <a:headEnd/>
                <a:tailEnd/>
              </a:ln>
            </p:spPr>
          </p:cxnSp>
        </p:grpSp>
        <p:grpSp>
          <p:nvGrpSpPr>
            <p:cNvPr id="14" name="Group 230"/>
            <p:cNvGrpSpPr>
              <a:grpSpLocks/>
            </p:cNvGrpSpPr>
            <p:nvPr/>
          </p:nvGrpSpPr>
          <p:grpSpPr bwMode="auto">
            <a:xfrm>
              <a:off x="1065" y="1620"/>
              <a:ext cx="466" cy="249"/>
              <a:chOff x="1065" y="1620"/>
              <a:chExt cx="466" cy="249"/>
            </a:xfrm>
          </p:grpSpPr>
          <p:pic>
            <p:nvPicPr>
              <p:cNvPr id="19469" name="Picture 231"/>
              <p:cNvPicPr>
                <a:picLocks noChangeAspect="1" noChangeArrowheads="1"/>
              </p:cNvPicPr>
              <p:nvPr/>
            </p:nvPicPr>
            <p:blipFill>
              <a:blip r:embed="rId10"/>
              <a:srcRect/>
              <a:stretch>
                <a:fillRect/>
              </a:stretch>
            </p:blipFill>
            <p:spPr bwMode="auto">
              <a:xfrm>
                <a:off x="1217" y="1642"/>
                <a:ext cx="314" cy="209"/>
              </a:xfrm>
              <a:prstGeom prst="rect">
                <a:avLst/>
              </a:prstGeom>
              <a:noFill/>
              <a:ln w="9525" algn="ctr">
                <a:noFill/>
                <a:miter lim="800000"/>
                <a:headEnd/>
                <a:tailEnd/>
              </a:ln>
            </p:spPr>
          </p:pic>
          <p:grpSp>
            <p:nvGrpSpPr>
              <p:cNvPr id="15" name="Group 232"/>
              <p:cNvGrpSpPr>
                <a:grpSpLocks/>
              </p:cNvGrpSpPr>
              <p:nvPr/>
            </p:nvGrpSpPr>
            <p:grpSpPr bwMode="auto">
              <a:xfrm>
                <a:off x="1065" y="1620"/>
                <a:ext cx="223" cy="249"/>
                <a:chOff x="1620" y="3306"/>
                <a:chExt cx="481" cy="536"/>
              </a:xfrm>
            </p:grpSpPr>
            <p:pic>
              <p:nvPicPr>
                <p:cNvPr id="19471" name="Picture 233"/>
                <p:cNvPicPr>
                  <a:picLocks noChangeAspect="1" noChangeArrowheads="1"/>
                </p:cNvPicPr>
                <p:nvPr/>
              </p:nvPicPr>
              <p:blipFill>
                <a:blip r:embed="rId11"/>
                <a:srcRect l="1132" t="16785" r="64272" b="28288"/>
                <a:stretch>
                  <a:fillRect/>
                </a:stretch>
              </p:blipFill>
              <p:spPr bwMode="auto">
                <a:xfrm>
                  <a:off x="1620" y="3306"/>
                  <a:ext cx="359" cy="416"/>
                </a:xfrm>
                <a:prstGeom prst="rect">
                  <a:avLst/>
                </a:prstGeom>
                <a:noFill/>
                <a:ln w="3175">
                  <a:solidFill>
                    <a:schemeClr val="tx1"/>
                  </a:solidFill>
                  <a:miter lim="800000"/>
                  <a:headEnd/>
                  <a:tailEnd/>
                </a:ln>
              </p:spPr>
            </p:pic>
            <p:pic>
              <p:nvPicPr>
                <p:cNvPr id="19472" name="Picture 234"/>
                <p:cNvPicPr>
                  <a:picLocks noChangeAspect="1" noChangeArrowheads="1"/>
                </p:cNvPicPr>
                <p:nvPr/>
              </p:nvPicPr>
              <p:blipFill>
                <a:blip r:embed="rId11"/>
                <a:srcRect l="1132" t="16785" r="64272" b="28288"/>
                <a:stretch>
                  <a:fillRect/>
                </a:stretch>
              </p:blipFill>
              <p:spPr bwMode="auto">
                <a:xfrm>
                  <a:off x="1682" y="3366"/>
                  <a:ext cx="359" cy="416"/>
                </a:xfrm>
                <a:prstGeom prst="rect">
                  <a:avLst/>
                </a:prstGeom>
                <a:noFill/>
                <a:ln w="3175">
                  <a:solidFill>
                    <a:schemeClr val="tx1"/>
                  </a:solidFill>
                  <a:miter lim="800000"/>
                  <a:headEnd/>
                  <a:tailEnd/>
                </a:ln>
              </p:spPr>
            </p:pic>
            <p:pic>
              <p:nvPicPr>
                <p:cNvPr id="19473" name="Picture 235"/>
                <p:cNvPicPr>
                  <a:picLocks noChangeAspect="1" noChangeArrowheads="1"/>
                </p:cNvPicPr>
                <p:nvPr/>
              </p:nvPicPr>
              <p:blipFill>
                <a:blip r:embed="rId11"/>
                <a:srcRect l="1132" t="16785" r="64272" b="28288"/>
                <a:stretch>
                  <a:fillRect/>
                </a:stretch>
              </p:blipFill>
              <p:spPr bwMode="auto">
                <a:xfrm>
                  <a:off x="1742" y="3426"/>
                  <a:ext cx="359" cy="416"/>
                </a:xfrm>
                <a:prstGeom prst="rect">
                  <a:avLst/>
                </a:prstGeom>
                <a:noFill/>
                <a:ln w="3175">
                  <a:solidFill>
                    <a:schemeClr val="tx1"/>
                  </a:solidFill>
                  <a:miter lim="800000"/>
                  <a:headEnd/>
                  <a:tailEnd/>
                </a:ln>
              </p:spPr>
            </p:pic>
          </p:grpSp>
        </p:grpSp>
      </p:grpSp>
      <p:sp>
        <p:nvSpPr>
          <p:cNvPr id="19466" name="AutoShape 236"/>
          <p:cNvSpPr>
            <a:spLocks noChangeArrowheads="1"/>
          </p:cNvSpPr>
          <p:nvPr/>
        </p:nvSpPr>
        <p:spPr bwMode="auto">
          <a:xfrm>
            <a:off x="906463" y="4873625"/>
            <a:ext cx="647700" cy="285750"/>
          </a:xfrm>
          <a:prstGeom prst="leftRightArrow">
            <a:avLst>
              <a:gd name="adj1" fmla="val 50000"/>
              <a:gd name="adj2" fmla="val 45333"/>
            </a:avLst>
          </a:prstGeom>
          <a:solidFill>
            <a:srgbClr val="B2B2B2"/>
          </a:solidFill>
          <a:ln w="9525" algn="ctr">
            <a:solidFill>
              <a:srgbClr val="993366"/>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4"/>
          <p:cNvSpPr>
            <a:spLocks noChangeArrowheads="1"/>
          </p:cNvSpPr>
          <p:nvPr/>
        </p:nvSpPr>
        <p:spPr bwMode="auto">
          <a:xfrm>
            <a:off x="3679825" y="1943100"/>
            <a:ext cx="1873250" cy="3717925"/>
          </a:xfrm>
          <a:prstGeom prst="rect">
            <a:avLst/>
          </a:prstGeom>
          <a:solidFill>
            <a:schemeClr val="bg1"/>
          </a:solidFill>
          <a:ln w="12700">
            <a:noFill/>
            <a:miter lim="800000"/>
            <a:headEnd/>
            <a:tailEnd/>
          </a:ln>
        </p:spPr>
        <p:txBody>
          <a:bodyPr lIns="54000" tIns="46800" rIns="54000" bIns="46800"/>
          <a:lstStyle/>
          <a:p>
            <a:pPr marL="290513" indent="-174625" eaLnBrk="0" hangingPunct="0">
              <a:spcBef>
                <a:spcPct val="20000"/>
              </a:spcBef>
              <a:buSzPct val="125000"/>
              <a:buFont typeface="Arial" pitchFamily="34" charset="0"/>
              <a:buChar char="•"/>
              <a:tabLst>
                <a:tab pos="1028700" algn="l"/>
              </a:tabLst>
            </a:pPr>
            <a:r>
              <a:rPr lang="en-GB" sz="1300" dirty="0">
                <a:solidFill>
                  <a:srgbClr val="333333"/>
                </a:solidFill>
                <a:latin typeface="Arial Narrow" pitchFamily="34" charset="0"/>
              </a:rPr>
              <a:t>Multi-channel </a:t>
            </a:r>
            <a:br>
              <a:rPr lang="en-GB" sz="1300" dirty="0">
                <a:solidFill>
                  <a:srgbClr val="333333"/>
                </a:solidFill>
                <a:latin typeface="Arial Narrow" pitchFamily="34" charset="0"/>
              </a:rPr>
            </a:br>
            <a:r>
              <a:rPr lang="en-GB" sz="1300" dirty="0" err="1">
                <a:solidFill>
                  <a:srgbClr val="333333"/>
                </a:solidFill>
                <a:latin typeface="Arial Narrow" pitchFamily="34" charset="0"/>
              </a:rPr>
              <a:t>e</a:t>
            </a:r>
            <a:r>
              <a:rPr lang="en-GB" sz="1300" dirty="0">
                <a:solidFill>
                  <a:srgbClr val="333333"/>
                </a:solidFill>
                <a:latin typeface="Arial Narrow" pitchFamily="34" charset="0"/>
              </a:rPr>
              <a:t>-marketing (SEO/PPC/ Social/email/</a:t>
            </a:r>
            <a:br>
              <a:rPr lang="en-GB" sz="1300" dirty="0">
                <a:solidFill>
                  <a:srgbClr val="333333"/>
                </a:solidFill>
                <a:latin typeface="Arial Narrow" pitchFamily="34" charset="0"/>
              </a:rPr>
            </a:br>
            <a:r>
              <a:rPr lang="en-GB" sz="1300" dirty="0" err="1">
                <a:solidFill>
                  <a:srgbClr val="333333"/>
                </a:solidFill>
                <a:latin typeface="Arial Narrow" pitchFamily="34" charset="0"/>
              </a:rPr>
              <a:t>e</a:t>
            </a:r>
            <a:r>
              <a:rPr lang="en-GB" sz="1300" dirty="0">
                <a:solidFill>
                  <a:srgbClr val="333333"/>
                </a:solidFill>
                <a:latin typeface="Arial Narrow" pitchFamily="34" charset="0"/>
              </a:rPr>
              <a:t>-nurturing)</a:t>
            </a:r>
          </a:p>
          <a:p>
            <a:pPr marL="290513" indent="-174625" eaLnBrk="0" hangingPunct="0">
              <a:spcBef>
                <a:spcPct val="20000"/>
              </a:spcBef>
              <a:buSzPct val="125000"/>
              <a:buFont typeface="Arial" pitchFamily="34" charset="0"/>
              <a:buChar char="•"/>
              <a:tabLst>
                <a:tab pos="1028700" algn="l"/>
              </a:tabLst>
            </a:pPr>
            <a:r>
              <a:rPr lang="en-GB" sz="1300" dirty="0">
                <a:solidFill>
                  <a:srgbClr val="333333"/>
                </a:solidFill>
                <a:latin typeface="Arial Narrow" pitchFamily="34" charset="0"/>
              </a:rPr>
              <a:t>Automated campaigns</a:t>
            </a:r>
          </a:p>
          <a:p>
            <a:pPr marL="290513" indent="-174625" eaLnBrk="0" hangingPunct="0">
              <a:spcBef>
                <a:spcPct val="20000"/>
              </a:spcBef>
              <a:buSzPct val="125000"/>
              <a:buFont typeface="Arial" pitchFamily="34" charset="0"/>
              <a:buChar char="•"/>
              <a:tabLst>
                <a:tab pos="1028700" algn="l"/>
              </a:tabLst>
            </a:pPr>
            <a:r>
              <a:rPr lang="en-GB" sz="1300" dirty="0" err="1">
                <a:solidFill>
                  <a:srgbClr val="333333"/>
                </a:solidFill>
                <a:latin typeface="Arial Narrow" pitchFamily="34" charset="0"/>
              </a:rPr>
              <a:t>Microsite</a:t>
            </a:r>
            <a:r>
              <a:rPr lang="en-GB" sz="1300" dirty="0">
                <a:solidFill>
                  <a:srgbClr val="333333"/>
                </a:solidFill>
                <a:latin typeface="Arial Narrow" pitchFamily="34" charset="0"/>
              </a:rPr>
              <a:t>: Build, Design, Optimize &amp; Hosting</a:t>
            </a:r>
          </a:p>
          <a:p>
            <a:pPr marL="290513" indent="-174625" eaLnBrk="0" hangingPunct="0">
              <a:spcBef>
                <a:spcPct val="20000"/>
              </a:spcBef>
              <a:buSzPct val="125000"/>
              <a:buFont typeface="Arial" pitchFamily="34" charset="0"/>
              <a:buChar char="•"/>
              <a:tabLst>
                <a:tab pos="1028700" algn="l"/>
              </a:tabLst>
            </a:pPr>
            <a:r>
              <a:rPr lang="en-GB" sz="1300" dirty="0">
                <a:solidFill>
                  <a:srgbClr val="333333"/>
                </a:solidFill>
                <a:latin typeface="Arial Narrow" pitchFamily="34" charset="0"/>
              </a:rPr>
              <a:t>Behavioural Tracking &amp; Scoring</a:t>
            </a:r>
          </a:p>
          <a:p>
            <a:pPr marL="290513" indent="-174625" eaLnBrk="0" hangingPunct="0">
              <a:spcBef>
                <a:spcPct val="20000"/>
              </a:spcBef>
              <a:buSzPct val="125000"/>
              <a:buFont typeface="Arial" pitchFamily="34" charset="0"/>
              <a:buChar char="•"/>
              <a:tabLst>
                <a:tab pos="1028700" algn="l"/>
              </a:tabLst>
            </a:pPr>
            <a:r>
              <a:rPr lang="en-GB" sz="1300" dirty="0">
                <a:solidFill>
                  <a:srgbClr val="333333"/>
                </a:solidFill>
                <a:latin typeface="Arial Narrow" pitchFamily="34" charset="0"/>
              </a:rPr>
              <a:t>Real time email</a:t>
            </a:r>
            <a:r>
              <a:rPr lang="en-GB" sz="1300" dirty="0" smtClean="0">
                <a:solidFill>
                  <a:srgbClr val="333333"/>
                </a:solidFill>
                <a:latin typeface="Arial Narrow" pitchFamily="34" charset="0"/>
              </a:rPr>
              <a:t>/ </a:t>
            </a:r>
            <a:br>
              <a:rPr lang="en-GB" sz="1300" dirty="0" smtClean="0">
                <a:solidFill>
                  <a:srgbClr val="333333"/>
                </a:solidFill>
                <a:latin typeface="Arial Narrow" pitchFamily="34" charset="0"/>
              </a:rPr>
            </a:br>
            <a:r>
              <a:rPr lang="en-GB" sz="1300" dirty="0" smtClean="0">
                <a:solidFill>
                  <a:srgbClr val="333333"/>
                </a:solidFill>
                <a:latin typeface="Arial Narrow" pitchFamily="34" charset="0"/>
              </a:rPr>
              <a:t>telemarketing </a:t>
            </a:r>
            <a:r>
              <a:rPr lang="en-GB" sz="1300" dirty="0">
                <a:solidFill>
                  <a:srgbClr val="333333"/>
                </a:solidFill>
                <a:latin typeface="Arial Narrow" pitchFamily="34" charset="0"/>
              </a:rPr>
              <a:t>link up</a:t>
            </a:r>
          </a:p>
          <a:p>
            <a:pPr marL="290513" indent="-174625" eaLnBrk="0" hangingPunct="0">
              <a:spcBef>
                <a:spcPct val="20000"/>
              </a:spcBef>
              <a:buSzPct val="125000"/>
              <a:buFont typeface="Arial" pitchFamily="34" charset="0"/>
              <a:buChar char="•"/>
              <a:tabLst>
                <a:tab pos="1028700" algn="l"/>
              </a:tabLst>
            </a:pPr>
            <a:r>
              <a:rPr lang="en-GB" sz="1300" dirty="0">
                <a:solidFill>
                  <a:srgbClr val="333333"/>
                </a:solidFill>
                <a:latin typeface="Arial Narrow" pitchFamily="34" charset="0"/>
              </a:rPr>
              <a:t>Real time </a:t>
            </a:r>
            <a:r>
              <a:rPr lang="en-GB" sz="1300" dirty="0" smtClean="0">
                <a:solidFill>
                  <a:srgbClr val="333333"/>
                </a:solidFill>
                <a:latin typeface="Arial Narrow" pitchFamily="34" charset="0"/>
              </a:rPr>
              <a:t>reports</a:t>
            </a:r>
            <a:endParaRPr lang="en-GB" sz="1300" dirty="0">
              <a:solidFill>
                <a:srgbClr val="333333"/>
              </a:solidFill>
              <a:latin typeface="Arial Narrow" pitchFamily="34" charset="0"/>
            </a:endParaRPr>
          </a:p>
        </p:txBody>
      </p:sp>
      <p:sp>
        <p:nvSpPr>
          <p:cNvPr id="20483" name="Rectangle 5"/>
          <p:cNvSpPr>
            <a:spLocks noChangeArrowheads="1"/>
          </p:cNvSpPr>
          <p:nvPr/>
        </p:nvSpPr>
        <p:spPr bwMode="auto">
          <a:xfrm>
            <a:off x="225425" y="1943100"/>
            <a:ext cx="1655763" cy="3862388"/>
          </a:xfrm>
          <a:prstGeom prst="rect">
            <a:avLst/>
          </a:prstGeom>
          <a:solidFill>
            <a:schemeClr val="bg1"/>
          </a:solidFill>
          <a:ln w="12700">
            <a:noFill/>
            <a:miter lim="800000"/>
            <a:headEnd/>
            <a:tailEnd/>
          </a:ln>
        </p:spPr>
        <p:txBody>
          <a:bodyPr lIns="54000" tIns="46800" rIns="54000" bIns="46800"/>
          <a:lstStyle/>
          <a:p>
            <a:pPr marL="290513" indent="-174625" defTabSz="900113" eaLnBrk="0" hangingPunct="0">
              <a:spcBef>
                <a:spcPct val="35000"/>
              </a:spcBef>
              <a:buSzPct val="125000"/>
              <a:buFont typeface="Arial" pitchFamily="34" charset="0"/>
              <a:buChar char="•"/>
              <a:tabLst>
                <a:tab pos="85725" algn="l"/>
                <a:tab pos="87313" algn="l"/>
                <a:tab pos="174625" algn="l"/>
              </a:tabLst>
            </a:pPr>
            <a:r>
              <a:rPr lang="en-GB" sz="1300" dirty="0" smtClean="0">
                <a:solidFill>
                  <a:srgbClr val="333333"/>
                </a:solidFill>
                <a:latin typeface="Arial Narrow" pitchFamily="34" charset="0"/>
              </a:rPr>
              <a:t>Global </a:t>
            </a:r>
            <a:r>
              <a:rPr lang="en-GB" sz="1300" dirty="0">
                <a:solidFill>
                  <a:srgbClr val="333333"/>
                </a:solidFill>
                <a:latin typeface="Arial Narrow" pitchFamily="34" charset="0"/>
              </a:rPr>
              <a:t>B2B Data </a:t>
            </a:r>
          </a:p>
          <a:p>
            <a:pPr marL="290513" indent="-174625" defTabSz="900113" eaLnBrk="0" hangingPunct="0">
              <a:spcBef>
                <a:spcPct val="20000"/>
              </a:spcBef>
              <a:buSzPct val="125000"/>
              <a:buFont typeface="Arial" pitchFamily="34" charset="0"/>
              <a:buChar char="•"/>
              <a:tabLst>
                <a:tab pos="85725" algn="l"/>
                <a:tab pos="87313" algn="l"/>
                <a:tab pos="174625" algn="l"/>
              </a:tabLst>
            </a:pPr>
            <a:r>
              <a:rPr lang="en-GB" sz="1300" dirty="0">
                <a:solidFill>
                  <a:srgbClr val="333333"/>
                </a:solidFill>
                <a:latin typeface="Arial Narrow" pitchFamily="34" charset="0"/>
              </a:rPr>
              <a:t>Media, Digital   Audience</a:t>
            </a:r>
          </a:p>
          <a:p>
            <a:pPr marL="290513" indent="-174625" defTabSz="900113" eaLnBrk="0" hangingPunct="0">
              <a:spcBef>
                <a:spcPct val="20000"/>
              </a:spcBef>
              <a:buSzPct val="125000"/>
              <a:buFont typeface="Arial" pitchFamily="34" charset="0"/>
              <a:buChar char="•"/>
              <a:tabLst>
                <a:tab pos="85725" algn="l"/>
                <a:tab pos="87313" algn="l"/>
                <a:tab pos="174625" algn="l"/>
              </a:tabLst>
            </a:pPr>
            <a:r>
              <a:rPr lang="en-GB" sz="1300" dirty="0">
                <a:solidFill>
                  <a:srgbClr val="333333"/>
                </a:solidFill>
                <a:latin typeface="Arial Narrow" pitchFamily="34" charset="0"/>
              </a:rPr>
              <a:t>Data cleansing, management</a:t>
            </a:r>
          </a:p>
          <a:p>
            <a:pPr marL="290513" indent="-174625" defTabSz="900113" eaLnBrk="0" hangingPunct="0">
              <a:spcBef>
                <a:spcPct val="20000"/>
              </a:spcBef>
              <a:buSzPct val="125000"/>
              <a:buFont typeface="Arial" pitchFamily="34" charset="0"/>
              <a:buChar char="•"/>
              <a:tabLst>
                <a:tab pos="85725" algn="l"/>
                <a:tab pos="87313" algn="l"/>
                <a:tab pos="174625" algn="l"/>
              </a:tabLst>
            </a:pPr>
            <a:r>
              <a:rPr lang="en-GB" sz="1300" dirty="0">
                <a:solidFill>
                  <a:srgbClr val="333333"/>
                </a:solidFill>
                <a:latin typeface="Arial Narrow" pitchFamily="34" charset="0"/>
              </a:rPr>
              <a:t>Data enhancement </a:t>
            </a:r>
            <a:br>
              <a:rPr lang="en-GB" sz="1300" dirty="0">
                <a:solidFill>
                  <a:srgbClr val="333333"/>
                </a:solidFill>
                <a:latin typeface="Arial Narrow" pitchFamily="34" charset="0"/>
              </a:rPr>
            </a:br>
            <a:r>
              <a:rPr lang="en-GB" sz="1300" dirty="0">
                <a:solidFill>
                  <a:srgbClr val="333333"/>
                </a:solidFill>
                <a:latin typeface="Arial Narrow" pitchFamily="34" charset="0"/>
              </a:rPr>
              <a:t>&amp; profiling</a:t>
            </a:r>
          </a:p>
          <a:p>
            <a:pPr marL="290513" indent="-174625" defTabSz="900113" eaLnBrk="0" hangingPunct="0">
              <a:spcBef>
                <a:spcPct val="20000"/>
              </a:spcBef>
              <a:buSzPct val="125000"/>
              <a:buFont typeface="Arial" pitchFamily="34" charset="0"/>
              <a:buChar char="•"/>
              <a:tabLst>
                <a:tab pos="85725" algn="l"/>
                <a:tab pos="87313" algn="l"/>
                <a:tab pos="174625" algn="l"/>
              </a:tabLst>
            </a:pPr>
            <a:r>
              <a:rPr lang="en-GB" sz="1300" dirty="0">
                <a:solidFill>
                  <a:srgbClr val="333333"/>
                </a:solidFill>
                <a:latin typeface="Arial Narrow" pitchFamily="34" charset="0"/>
              </a:rPr>
              <a:t>Predictive Modelling to identify new prospects</a:t>
            </a:r>
          </a:p>
          <a:p>
            <a:pPr marL="290513" indent="-174625" defTabSz="900113" eaLnBrk="0" hangingPunct="0">
              <a:spcBef>
                <a:spcPct val="20000"/>
              </a:spcBef>
              <a:buSzPct val="125000"/>
              <a:buFont typeface="Arial" pitchFamily="34" charset="0"/>
              <a:buChar char="•"/>
              <a:tabLst>
                <a:tab pos="85725" algn="l"/>
                <a:tab pos="87313" algn="l"/>
                <a:tab pos="174625" algn="l"/>
              </a:tabLst>
            </a:pPr>
            <a:r>
              <a:rPr lang="en-GB" sz="1300" dirty="0">
                <a:solidFill>
                  <a:srgbClr val="333333"/>
                </a:solidFill>
                <a:latin typeface="Arial Narrow" pitchFamily="34" charset="0"/>
              </a:rPr>
              <a:t>Cold data supply</a:t>
            </a:r>
          </a:p>
        </p:txBody>
      </p:sp>
      <p:sp>
        <p:nvSpPr>
          <p:cNvPr id="20484" name="Rectangle 6"/>
          <p:cNvSpPr>
            <a:spLocks noChangeArrowheads="1"/>
          </p:cNvSpPr>
          <p:nvPr/>
        </p:nvSpPr>
        <p:spPr bwMode="auto">
          <a:xfrm>
            <a:off x="1809750" y="1943100"/>
            <a:ext cx="1943100" cy="3790950"/>
          </a:xfrm>
          <a:prstGeom prst="rect">
            <a:avLst/>
          </a:prstGeom>
          <a:solidFill>
            <a:schemeClr val="bg1"/>
          </a:solidFill>
          <a:ln w="12700">
            <a:noFill/>
            <a:miter lim="800000"/>
            <a:headEnd/>
            <a:tailEnd/>
          </a:ln>
        </p:spPr>
        <p:txBody>
          <a:bodyPr lIns="54000" tIns="46800" rIns="54000" bIns="46800"/>
          <a:lstStyle/>
          <a:p>
            <a:pPr marL="290513" indent="-174625" eaLnBrk="0" hangingPunct="0">
              <a:spcBef>
                <a:spcPct val="20000"/>
              </a:spcBef>
              <a:buSzPct val="125000"/>
              <a:buFont typeface="Arial" pitchFamily="34" charset="0"/>
              <a:buChar char="•"/>
              <a:tabLst>
                <a:tab pos="174625" algn="l"/>
                <a:tab pos="1028700" algn="l"/>
              </a:tabLst>
            </a:pPr>
            <a:r>
              <a:rPr lang="en-GB" sz="1300" dirty="0">
                <a:solidFill>
                  <a:srgbClr val="333333"/>
                </a:solidFill>
                <a:latin typeface="Arial Narrow" pitchFamily="34" charset="0"/>
              </a:rPr>
              <a:t>Strategy &amp; Planning</a:t>
            </a:r>
          </a:p>
          <a:p>
            <a:pPr marL="290513" indent="-174625" eaLnBrk="0" hangingPunct="0">
              <a:spcBef>
                <a:spcPct val="20000"/>
              </a:spcBef>
              <a:buSzPct val="125000"/>
              <a:buFont typeface="Arial" pitchFamily="34" charset="0"/>
              <a:buChar char="•"/>
              <a:tabLst>
                <a:tab pos="174625" algn="l"/>
                <a:tab pos="1028700" algn="l"/>
              </a:tabLst>
            </a:pPr>
            <a:r>
              <a:rPr lang="en-GB" sz="1300" dirty="0">
                <a:solidFill>
                  <a:srgbClr val="333333"/>
                </a:solidFill>
                <a:latin typeface="Arial Narrow" pitchFamily="34" charset="0"/>
              </a:rPr>
              <a:t>Campaign/Media Optimisation</a:t>
            </a:r>
          </a:p>
          <a:p>
            <a:pPr marL="290513" indent="-174625" eaLnBrk="0" hangingPunct="0">
              <a:spcBef>
                <a:spcPct val="20000"/>
              </a:spcBef>
              <a:buSzPct val="125000"/>
              <a:buFont typeface="Arial" pitchFamily="34" charset="0"/>
              <a:buChar char="•"/>
              <a:tabLst>
                <a:tab pos="174625" algn="l"/>
                <a:tab pos="1028700" algn="l"/>
              </a:tabLst>
            </a:pPr>
            <a:r>
              <a:rPr lang="en-GB" sz="1300" dirty="0">
                <a:solidFill>
                  <a:srgbClr val="333333"/>
                </a:solidFill>
                <a:latin typeface="Arial Narrow" pitchFamily="34" charset="0"/>
              </a:rPr>
              <a:t>Campaign End </a:t>
            </a:r>
            <a:br>
              <a:rPr lang="en-GB" sz="1300" dirty="0">
                <a:solidFill>
                  <a:srgbClr val="333333"/>
                </a:solidFill>
                <a:latin typeface="Arial Narrow" pitchFamily="34" charset="0"/>
              </a:rPr>
            </a:br>
            <a:r>
              <a:rPr lang="en-GB" sz="1300" dirty="0">
                <a:solidFill>
                  <a:srgbClr val="333333"/>
                </a:solidFill>
                <a:latin typeface="Arial Narrow" pitchFamily="34" charset="0"/>
              </a:rPr>
              <a:t>to end process design </a:t>
            </a:r>
          </a:p>
          <a:p>
            <a:pPr marL="290513" indent="-174625" eaLnBrk="0" hangingPunct="0">
              <a:spcBef>
                <a:spcPct val="20000"/>
              </a:spcBef>
              <a:buSzPct val="125000"/>
              <a:buFont typeface="Arial" pitchFamily="34" charset="0"/>
              <a:buChar char="•"/>
              <a:tabLst>
                <a:tab pos="174625" algn="l"/>
                <a:tab pos="1028700" algn="l"/>
              </a:tabLst>
            </a:pPr>
            <a:r>
              <a:rPr lang="en-GB" sz="1300" dirty="0">
                <a:solidFill>
                  <a:srgbClr val="333333"/>
                </a:solidFill>
                <a:latin typeface="Arial Narrow" pitchFamily="34" charset="0"/>
              </a:rPr>
              <a:t>Getting Sales onboard</a:t>
            </a:r>
          </a:p>
          <a:p>
            <a:pPr marL="290513" indent="-174625" eaLnBrk="0" hangingPunct="0">
              <a:spcBef>
                <a:spcPct val="20000"/>
              </a:spcBef>
              <a:buSzPct val="125000"/>
              <a:buFont typeface="Arial" pitchFamily="34" charset="0"/>
              <a:buChar char="•"/>
              <a:tabLst>
                <a:tab pos="174625" algn="l"/>
                <a:tab pos="1028700" algn="l"/>
              </a:tabLst>
            </a:pPr>
            <a:r>
              <a:rPr lang="en-GB" sz="1300" dirty="0">
                <a:solidFill>
                  <a:srgbClr val="333333"/>
                </a:solidFill>
                <a:latin typeface="Arial Narrow" pitchFamily="34" charset="0"/>
              </a:rPr>
              <a:t>Graded Lead Definition</a:t>
            </a:r>
          </a:p>
          <a:p>
            <a:pPr marL="290513" indent="-174625" eaLnBrk="0" hangingPunct="0">
              <a:spcBef>
                <a:spcPct val="20000"/>
              </a:spcBef>
              <a:buSzPct val="125000"/>
              <a:buFont typeface="Arial" pitchFamily="34" charset="0"/>
              <a:buChar char="•"/>
              <a:tabLst>
                <a:tab pos="174625" algn="l"/>
                <a:tab pos="1028700" algn="l"/>
              </a:tabLst>
            </a:pPr>
            <a:r>
              <a:rPr lang="en-GB" sz="1300" dirty="0">
                <a:solidFill>
                  <a:srgbClr val="333333"/>
                </a:solidFill>
                <a:latin typeface="Arial Narrow" pitchFamily="34" charset="0"/>
              </a:rPr>
              <a:t>Lead Scoring</a:t>
            </a:r>
          </a:p>
          <a:p>
            <a:pPr marL="290513" indent="-174625" eaLnBrk="0" hangingPunct="0">
              <a:spcBef>
                <a:spcPct val="20000"/>
              </a:spcBef>
              <a:buSzPct val="125000"/>
              <a:buFont typeface="Arial" pitchFamily="34" charset="0"/>
              <a:buChar char="•"/>
              <a:tabLst>
                <a:tab pos="174625" algn="l"/>
                <a:tab pos="1028700" algn="l"/>
              </a:tabLst>
            </a:pPr>
            <a:r>
              <a:rPr lang="en-GB" sz="1300" dirty="0">
                <a:solidFill>
                  <a:srgbClr val="333333"/>
                </a:solidFill>
                <a:latin typeface="Arial Narrow" pitchFamily="34" charset="0"/>
              </a:rPr>
              <a:t>Lead Flow Management </a:t>
            </a:r>
          </a:p>
          <a:p>
            <a:pPr marL="290513" indent="-174625" eaLnBrk="0" hangingPunct="0">
              <a:spcBef>
                <a:spcPct val="20000"/>
              </a:spcBef>
              <a:buSzPct val="125000"/>
              <a:buFont typeface="Arial" pitchFamily="34" charset="0"/>
              <a:buChar char="•"/>
              <a:tabLst>
                <a:tab pos="174625" algn="l"/>
                <a:tab pos="1028700" algn="l"/>
              </a:tabLst>
            </a:pPr>
            <a:endParaRPr lang="en-GB" sz="1300" dirty="0">
              <a:solidFill>
                <a:srgbClr val="333333"/>
              </a:solidFill>
              <a:latin typeface="Verdana" pitchFamily="34" charset="0"/>
            </a:endParaRPr>
          </a:p>
          <a:p>
            <a:pPr marL="290513" indent="-174625" eaLnBrk="0" hangingPunct="0">
              <a:buSzPct val="125000"/>
              <a:buFont typeface="Arial" pitchFamily="34" charset="0"/>
              <a:buChar char="•"/>
              <a:tabLst>
                <a:tab pos="174625" algn="l"/>
                <a:tab pos="1028700" algn="l"/>
              </a:tabLst>
            </a:pPr>
            <a:endParaRPr lang="en-GB" sz="1300" dirty="0">
              <a:latin typeface="Verdana" pitchFamily="34" charset="0"/>
            </a:endParaRPr>
          </a:p>
        </p:txBody>
      </p:sp>
      <p:sp>
        <p:nvSpPr>
          <p:cNvPr id="20485" name="Rectangle 7"/>
          <p:cNvSpPr>
            <a:spLocks noChangeArrowheads="1"/>
          </p:cNvSpPr>
          <p:nvPr/>
        </p:nvSpPr>
        <p:spPr bwMode="auto">
          <a:xfrm>
            <a:off x="5492750" y="1943100"/>
            <a:ext cx="1644650" cy="2998788"/>
          </a:xfrm>
          <a:prstGeom prst="rect">
            <a:avLst/>
          </a:prstGeom>
          <a:solidFill>
            <a:schemeClr val="bg1"/>
          </a:solidFill>
          <a:ln w="12700">
            <a:noFill/>
            <a:miter lim="800000"/>
            <a:headEnd/>
            <a:tailEnd/>
          </a:ln>
        </p:spPr>
        <p:txBody>
          <a:bodyPr lIns="54000" tIns="46800" rIns="54000" bIns="46800"/>
          <a:lstStyle/>
          <a:p>
            <a:pPr marL="290513" indent="-174625" eaLnBrk="0" hangingPunct="0">
              <a:spcBef>
                <a:spcPct val="20000"/>
              </a:spcBef>
              <a:buSzPct val="125000"/>
              <a:buFont typeface="Arial" pitchFamily="34" charset="0"/>
              <a:buChar char="•"/>
              <a:tabLst>
                <a:tab pos="1028700" algn="l"/>
              </a:tabLst>
            </a:pPr>
            <a:r>
              <a:rPr lang="en-GB" sz="1300" dirty="0">
                <a:solidFill>
                  <a:srgbClr val="333333"/>
                </a:solidFill>
                <a:latin typeface="Arial Narrow" pitchFamily="34" charset="0"/>
              </a:rPr>
              <a:t>Creative services</a:t>
            </a:r>
          </a:p>
          <a:p>
            <a:pPr marL="290513" indent="-174625" eaLnBrk="0" hangingPunct="0">
              <a:spcBef>
                <a:spcPct val="20000"/>
              </a:spcBef>
              <a:buSzPct val="125000"/>
              <a:buFont typeface="Arial" pitchFamily="34" charset="0"/>
              <a:buChar char="•"/>
              <a:tabLst>
                <a:tab pos="1028700" algn="l"/>
              </a:tabLst>
            </a:pPr>
            <a:r>
              <a:rPr lang="en-GB" sz="1300" dirty="0">
                <a:solidFill>
                  <a:srgbClr val="333333"/>
                </a:solidFill>
                <a:latin typeface="Arial Narrow" pitchFamily="34" charset="0"/>
              </a:rPr>
              <a:t>Content Origination</a:t>
            </a:r>
          </a:p>
          <a:p>
            <a:pPr marL="290513" indent="-174625" eaLnBrk="0" hangingPunct="0">
              <a:spcBef>
                <a:spcPct val="20000"/>
              </a:spcBef>
              <a:buSzPct val="125000"/>
              <a:buFont typeface="Arial" pitchFamily="34" charset="0"/>
              <a:buChar char="•"/>
              <a:tabLst>
                <a:tab pos="1028700" algn="l"/>
              </a:tabLst>
            </a:pPr>
            <a:r>
              <a:rPr lang="en-GB" sz="1300" dirty="0">
                <a:solidFill>
                  <a:srgbClr val="333333"/>
                </a:solidFill>
                <a:latin typeface="Arial Narrow" pitchFamily="34" charset="0"/>
              </a:rPr>
              <a:t>Content Re-purposing</a:t>
            </a:r>
          </a:p>
          <a:p>
            <a:pPr marL="290513" indent="-174625" eaLnBrk="0" hangingPunct="0">
              <a:spcBef>
                <a:spcPct val="20000"/>
              </a:spcBef>
              <a:buSzPct val="125000"/>
              <a:buFont typeface="Arial" pitchFamily="34" charset="0"/>
              <a:buChar char="•"/>
              <a:tabLst>
                <a:tab pos="1028700" algn="l"/>
              </a:tabLst>
            </a:pPr>
            <a:r>
              <a:rPr lang="en-GB" sz="1300" dirty="0">
                <a:solidFill>
                  <a:srgbClr val="333333"/>
                </a:solidFill>
                <a:latin typeface="Arial Narrow" pitchFamily="34" charset="0"/>
              </a:rPr>
              <a:t>Content library</a:t>
            </a:r>
          </a:p>
          <a:p>
            <a:pPr marL="290513" indent="-174625" eaLnBrk="0" hangingPunct="0">
              <a:spcBef>
                <a:spcPct val="20000"/>
              </a:spcBef>
              <a:buSzPct val="125000"/>
              <a:buFont typeface="Arial" pitchFamily="34" charset="0"/>
              <a:buChar char="•"/>
              <a:tabLst>
                <a:tab pos="1028700" algn="l"/>
              </a:tabLst>
            </a:pPr>
            <a:r>
              <a:rPr lang="en-GB" sz="1300" dirty="0">
                <a:solidFill>
                  <a:srgbClr val="333333"/>
                </a:solidFill>
                <a:latin typeface="Arial Narrow" pitchFamily="34" charset="0"/>
              </a:rPr>
              <a:t>Event Hosting</a:t>
            </a:r>
          </a:p>
          <a:p>
            <a:pPr marL="290513" indent="-174625" eaLnBrk="0" hangingPunct="0">
              <a:spcBef>
                <a:spcPct val="20000"/>
              </a:spcBef>
              <a:buSzPct val="125000"/>
              <a:buFont typeface="Arial" pitchFamily="34" charset="0"/>
              <a:buChar char="•"/>
              <a:tabLst>
                <a:tab pos="1028700" algn="l"/>
              </a:tabLst>
            </a:pPr>
            <a:r>
              <a:rPr lang="en-GB" sz="1300" dirty="0">
                <a:solidFill>
                  <a:srgbClr val="333333"/>
                </a:solidFill>
                <a:latin typeface="Arial Narrow" pitchFamily="34" charset="0"/>
              </a:rPr>
              <a:t>Event Management</a:t>
            </a:r>
          </a:p>
          <a:p>
            <a:pPr marL="290513" indent="-174625" eaLnBrk="0" hangingPunct="0">
              <a:spcBef>
                <a:spcPct val="20000"/>
              </a:spcBef>
              <a:buSzPct val="125000"/>
              <a:buFontTx/>
              <a:buBlip>
                <a:blip r:embed="rId3"/>
              </a:buBlip>
              <a:tabLst>
                <a:tab pos="1028700" algn="l"/>
              </a:tabLst>
            </a:pPr>
            <a:endParaRPr lang="en-GB" sz="1300" dirty="0">
              <a:solidFill>
                <a:srgbClr val="333333"/>
              </a:solidFill>
              <a:latin typeface="Verdana" pitchFamily="34" charset="0"/>
            </a:endParaRPr>
          </a:p>
          <a:p>
            <a:pPr marL="290513" indent="-174625" eaLnBrk="0" hangingPunct="0">
              <a:spcBef>
                <a:spcPct val="20000"/>
              </a:spcBef>
              <a:buSzPct val="125000"/>
              <a:buFontTx/>
              <a:buBlip>
                <a:blip r:embed="rId3"/>
              </a:buBlip>
              <a:tabLst>
                <a:tab pos="1028700" algn="l"/>
              </a:tabLst>
            </a:pPr>
            <a:endParaRPr lang="en-GB" sz="1300" dirty="0">
              <a:solidFill>
                <a:srgbClr val="333333"/>
              </a:solidFill>
              <a:latin typeface="Verdana" pitchFamily="34" charset="0"/>
            </a:endParaRPr>
          </a:p>
        </p:txBody>
      </p:sp>
      <p:sp>
        <p:nvSpPr>
          <p:cNvPr id="20486" name="Rectangle 8"/>
          <p:cNvSpPr>
            <a:spLocks noChangeArrowheads="1"/>
          </p:cNvSpPr>
          <p:nvPr/>
        </p:nvSpPr>
        <p:spPr bwMode="auto">
          <a:xfrm>
            <a:off x="7091363" y="1943100"/>
            <a:ext cx="1954212" cy="3070225"/>
          </a:xfrm>
          <a:prstGeom prst="rect">
            <a:avLst/>
          </a:prstGeom>
          <a:solidFill>
            <a:schemeClr val="bg1"/>
          </a:solidFill>
          <a:ln w="12700">
            <a:noFill/>
            <a:miter lim="800000"/>
            <a:headEnd/>
            <a:tailEnd/>
          </a:ln>
        </p:spPr>
        <p:txBody>
          <a:bodyPr lIns="54000" tIns="46800" rIns="54000" bIns="46800"/>
          <a:lstStyle/>
          <a:p>
            <a:pPr marL="290513" indent="-115888" eaLnBrk="0" hangingPunct="0">
              <a:spcBef>
                <a:spcPct val="20000"/>
              </a:spcBef>
              <a:buSzPct val="125000"/>
              <a:buFont typeface="Arial" pitchFamily="34" charset="0"/>
              <a:buChar char="•"/>
              <a:tabLst>
                <a:tab pos="1028700" algn="l"/>
              </a:tabLst>
            </a:pPr>
            <a:r>
              <a:rPr lang="en-GB" sz="1300" dirty="0">
                <a:solidFill>
                  <a:srgbClr val="333333"/>
                </a:solidFill>
                <a:latin typeface="Arial Narrow" pitchFamily="34" charset="0"/>
              </a:rPr>
              <a:t>Lead Creation &amp; Management</a:t>
            </a:r>
          </a:p>
          <a:p>
            <a:pPr marL="290513" indent="-115888" eaLnBrk="0" hangingPunct="0">
              <a:spcBef>
                <a:spcPct val="20000"/>
              </a:spcBef>
              <a:buSzPct val="125000"/>
              <a:buFont typeface="Arial" pitchFamily="34" charset="0"/>
              <a:buChar char="•"/>
              <a:tabLst>
                <a:tab pos="1028700" algn="l"/>
              </a:tabLst>
            </a:pPr>
            <a:r>
              <a:rPr lang="en-GB" sz="1300" dirty="0">
                <a:solidFill>
                  <a:srgbClr val="333333"/>
                </a:solidFill>
                <a:latin typeface="Arial Narrow" pitchFamily="34" charset="0"/>
              </a:rPr>
              <a:t>Lead Scoring &amp; Nurturing</a:t>
            </a:r>
          </a:p>
          <a:p>
            <a:pPr marL="290513" indent="-115888" eaLnBrk="0" hangingPunct="0">
              <a:spcBef>
                <a:spcPct val="20000"/>
              </a:spcBef>
              <a:buSzPct val="125000"/>
              <a:buFont typeface="Arial" pitchFamily="34" charset="0"/>
              <a:buChar char="•"/>
              <a:tabLst>
                <a:tab pos="1028700" algn="l"/>
              </a:tabLst>
            </a:pPr>
            <a:r>
              <a:rPr lang="en-GB" sz="1300" dirty="0">
                <a:solidFill>
                  <a:srgbClr val="333333"/>
                </a:solidFill>
                <a:latin typeface="Arial Narrow" pitchFamily="34" charset="0"/>
              </a:rPr>
              <a:t>TM scripting and set up for pre-sales qualification</a:t>
            </a:r>
          </a:p>
          <a:p>
            <a:pPr marL="290513" indent="-115888" eaLnBrk="0" hangingPunct="0">
              <a:spcBef>
                <a:spcPct val="20000"/>
              </a:spcBef>
              <a:buSzPct val="125000"/>
              <a:buFont typeface="Arial" pitchFamily="34" charset="0"/>
              <a:buChar char="•"/>
              <a:tabLst>
                <a:tab pos="1028700" algn="l"/>
              </a:tabLst>
            </a:pPr>
            <a:r>
              <a:rPr lang="en-GB" sz="1300" dirty="0">
                <a:solidFill>
                  <a:srgbClr val="333333"/>
                </a:solidFill>
                <a:latin typeface="Arial Narrow" pitchFamily="34" charset="0"/>
              </a:rPr>
              <a:t>Lead Analysis &amp; Optimisation</a:t>
            </a:r>
          </a:p>
          <a:p>
            <a:pPr marL="290513" indent="-115888" eaLnBrk="0" hangingPunct="0">
              <a:spcBef>
                <a:spcPct val="20000"/>
              </a:spcBef>
              <a:buSzPct val="125000"/>
              <a:buFont typeface="Arial" pitchFamily="34" charset="0"/>
              <a:buChar char="•"/>
              <a:tabLst>
                <a:tab pos="1028700" algn="l"/>
              </a:tabLst>
            </a:pPr>
            <a:r>
              <a:rPr lang="en-GB" sz="1300" dirty="0">
                <a:solidFill>
                  <a:srgbClr val="333333"/>
                </a:solidFill>
                <a:latin typeface="Arial Narrow" pitchFamily="34" charset="0"/>
              </a:rPr>
              <a:t>Real time Reporting/ Dashboards </a:t>
            </a:r>
          </a:p>
          <a:p>
            <a:pPr marL="290513" indent="-115888" eaLnBrk="0" hangingPunct="0">
              <a:spcBef>
                <a:spcPct val="20000"/>
              </a:spcBef>
              <a:buSzPct val="125000"/>
              <a:buFontTx/>
              <a:buBlip>
                <a:blip r:embed="rId3"/>
              </a:buBlip>
              <a:tabLst>
                <a:tab pos="1028700" algn="l"/>
              </a:tabLst>
            </a:pPr>
            <a:endParaRPr lang="en-GB" sz="1300" dirty="0">
              <a:solidFill>
                <a:srgbClr val="333333"/>
              </a:solidFill>
              <a:latin typeface="Verdana" pitchFamily="34" charset="0"/>
            </a:endParaRPr>
          </a:p>
          <a:p>
            <a:pPr marL="290513" indent="-115888" eaLnBrk="0" hangingPunct="0">
              <a:spcBef>
                <a:spcPct val="20000"/>
              </a:spcBef>
              <a:buSzPct val="125000"/>
              <a:tabLst>
                <a:tab pos="1028700" algn="l"/>
              </a:tabLst>
            </a:pPr>
            <a:endParaRPr lang="en-GB" sz="1300" dirty="0">
              <a:solidFill>
                <a:srgbClr val="333333"/>
              </a:solidFill>
              <a:latin typeface="Verdana" pitchFamily="34" charset="0"/>
            </a:endParaRPr>
          </a:p>
          <a:p>
            <a:pPr marL="290513" indent="-115888" eaLnBrk="0" hangingPunct="0">
              <a:spcBef>
                <a:spcPct val="20000"/>
              </a:spcBef>
              <a:buSzPct val="125000"/>
              <a:buFontTx/>
              <a:buBlip>
                <a:blip r:embed="rId3"/>
              </a:buBlip>
              <a:tabLst>
                <a:tab pos="1028700" algn="l"/>
              </a:tabLst>
            </a:pPr>
            <a:endParaRPr lang="en-GB" sz="1300" dirty="0">
              <a:solidFill>
                <a:srgbClr val="333333"/>
              </a:solidFill>
              <a:latin typeface="Verdana" pitchFamily="34" charset="0"/>
            </a:endParaRPr>
          </a:p>
        </p:txBody>
      </p:sp>
      <p:sp>
        <p:nvSpPr>
          <p:cNvPr id="20487" name="Line 9"/>
          <p:cNvSpPr>
            <a:spLocks noChangeShapeType="1"/>
          </p:cNvSpPr>
          <p:nvPr/>
        </p:nvSpPr>
        <p:spPr bwMode="auto">
          <a:xfrm>
            <a:off x="296863" y="1943100"/>
            <a:ext cx="8208962" cy="0"/>
          </a:xfrm>
          <a:prstGeom prst="line">
            <a:avLst/>
          </a:prstGeom>
          <a:noFill/>
          <a:ln w="12700" cap="sq">
            <a:solidFill>
              <a:schemeClr val="tx2"/>
            </a:solidFill>
            <a:round/>
            <a:headEnd/>
            <a:tailEnd/>
          </a:ln>
        </p:spPr>
        <p:txBody>
          <a:bodyPr lIns="54000" tIns="46800" rIns="54000" bIns="46800"/>
          <a:lstStyle/>
          <a:p>
            <a:endParaRPr lang="en-US"/>
          </a:p>
        </p:txBody>
      </p:sp>
      <p:sp>
        <p:nvSpPr>
          <p:cNvPr id="20488" name="Line 10"/>
          <p:cNvSpPr>
            <a:spLocks noChangeShapeType="1"/>
          </p:cNvSpPr>
          <p:nvPr/>
        </p:nvSpPr>
        <p:spPr bwMode="auto">
          <a:xfrm>
            <a:off x="1881188" y="1943100"/>
            <a:ext cx="0" cy="3862388"/>
          </a:xfrm>
          <a:prstGeom prst="line">
            <a:avLst/>
          </a:prstGeom>
          <a:noFill/>
          <a:ln w="12700">
            <a:solidFill>
              <a:schemeClr val="tx2"/>
            </a:solidFill>
            <a:round/>
            <a:headEnd/>
            <a:tailEnd/>
          </a:ln>
        </p:spPr>
        <p:txBody>
          <a:bodyPr lIns="54000" tIns="46800" rIns="54000" bIns="46800"/>
          <a:lstStyle/>
          <a:p>
            <a:endParaRPr lang="en-US"/>
          </a:p>
        </p:txBody>
      </p:sp>
      <p:sp>
        <p:nvSpPr>
          <p:cNvPr id="20489" name="Line 11"/>
          <p:cNvSpPr>
            <a:spLocks noChangeShapeType="1"/>
          </p:cNvSpPr>
          <p:nvPr/>
        </p:nvSpPr>
        <p:spPr bwMode="auto">
          <a:xfrm>
            <a:off x="5553075" y="1943100"/>
            <a:ext cx="0" cy="3862388"/>
          </a:xfrm>
          <a:prstGeom prst="line">
            <a:avLst/>
          </a:prstGeom>
          <a:noFill/>
          <a:ln w="12700">
            <a:solidFill>
              <a:schemeClr val="tx2"/>
            </a:solidFill>
            <a:round/>
            <a:headEnd/>
            <a:tailEnd/>
          </a:ln>
        </p:spPr>
        <p:txBody>
          <a:bodyPr wrap="none" anchor="ctr"/>
          <a:lstStyle/>
          <a:p>
            <a:endParaRPr lang="en-US"/>
          </a:p>
        </p:txBody>
      </p:sp>
      <p:sp>
        <p:nvSpPr>
          <p:cNvPr id="20490" name="Line 12"/>
          <p:cNvSpPr>
            <a:spLocks noChangeShapeType="1"/>
          </p:cNvSpPr>
          <p:nvPr/>
        </p:nvSpPr>
        <p:spPr bwMode="auto">
          <a:xfrm>
            <a:off x="3752850" y="1943100"/>
            <a:ext cx="0" cy="3862388"/>
          </a:xfrm>
          <a:prstGeom prst="line">
            <a:avLst/>
          </a:prstGeom>
          <a:noFill/>
          <a:ln w="12700">
            <a:solidFill>
              <a:schemeClr val="tx2"/>
            </a:solidFill>
            <a:round/>
            <a:headEnd/>
            <a:tailEnd/>
          </a:ln>
        </p:spPr>
        <p:txBody>
          <a:bodyPr lIns="54000" tIns="46800" rIns="54000" bIns="46800"/>
          <a:lstStyle/>
          <a:p>
            <a:endParaRPr lang="en-US"/>
          </a:p>
        </p:txBody>
      </p:sp>
      <p:sp>
        <p:nvSpPr>
          <p:cNvPr id="20491" name="Line 13"/>
          <p:cNvSpPr>
            <a:spLocks noChangeShapeType="1"/>
          </p:cNvSpPr>
          <p:nvPr/>
        </p:nvSpPr>
        <p:spPr bwMode="auto">
          <a:xfrm>
            <a:off x="7188200" y="1943100"/>
            <a:ext cx="0" cy="3862388"/>
          </a:xfrm>
          <a:prstGeom prst="line">
            <a:avLst/>
          </a:prstGeom>
          <a:noFill/>
          <a:ln w="12700">
            <a:solidFill>
              <a:schemeClr val="tx2"/>
            </a:solidFill>
            <a:round/>
            <a:headEnd/>
            <a:tailEnd/>
          </a:ln>
        </p:spPr>
        <p:txBody>
          <a:bodyPr lIns="54000" tIns="46800" rIns="54000" bIns="46800"/>
          <a:lstStyle/>
          <a:p>
            <a:endParaRPr lang="en-US"/>
          </a:p>
        </p:txBody>
      </p:sp>
      <p:sp>
        <p:nvSpPr>
          <p:cNvPr id="20492" name="Line 14"/>
          <p:cNvSpPr>
            <a:spLocks noChangeShapeType="1"/>
          </p:cNvSpPr>
          <p:nvPr/>
        </p:nvSpPr>
        <p:spPr bwMode="auto">
          <a:xfrm>
            <a:off x="296863" y="1943100"/>
            <a:ext cx="0" cy="3862388"/>
          </a:xfrm>
          <a:prstGeom prst="line">
            <a:avLst/>
          </a:prstGeom>
          <a:noFill/>
          <a:ln w="12700" cap="sq">
            <a:solidFill>
              <a:schemeClr val="tx2"/>
            </a:solidFill>
            <a:round/>
            <a:headEnd/>
            <a:tailEnd/>
          </a:ln>
        </p:spPr>
        <p:txBody>
          <a:bodyPr lIns="54000" tIns="46800" rIns="54000" bIns="46800"/>
          <a:lstStyle/>
          <a:p>
            <a:endParaRPr lang="en-US"/>
          </a:p>
        </p:txBody>
      </p:sp>
      <p:sp>
        <p:nvSpPr>
          <p:cNvPr id="20493" name="Line 15"/>
          <p:cNvSpPr>
            <a:spLocks noChangeShapeType="1"/>
          </p:cNvSpPr>
          <p:nvPr/>
        </p:nvSpPr>
        <p:spPr bwMode="auto">
          <a:xfrm>
            <a:off x="8974138" y="1870075"/>
            <a:ext cx="0" cy="3935413"/>
          </a:xfrm>
          <a:prstGeom prst="line">
            <a:avLst/>
          </a:prstGeom>
          <a:noFill/>
          <a:ln w="12700" cap="sq">
            <a:solidFill>
              <a:schemeClr val="tx2"/>
            </a:solidFill>
            <a:round/>
            <a:headEnd/>
            <a:tailEnd/>
          </a:ln>
        </p:spPr>
        <p:txBody>
          <a:bodyPr lIns="54000" tIns="46800" rIns="54000" bIns="46800"/>
          <a:lstStyle/>
          <a:p>
            <a:endParaRPr lang="en-US"/>
          </a:p>
        </p:txBody>
      </p:sp>
      <p:sp>
        <p:nvSpPr>
          <p:cNvPr id="20494" name="Line 16"/>
          <p:cNvSpPr>
            <a:spLocks noChangeShapeType="1"/>
          </p:cNvSpPr>
          <p:nvPr/>
        </p:nvSpPr>
        <p:spPr bwMode="auto">
          <a:xfrm flipV="1">
            <a:off x="296863" y="5805488"/>
            <a:ext cx="8677275" cy="1587"/>
          </a:xfrm>
          <a:prstGeom prst="line">
            <a:avLst/>
          </a:prstGeom>
          <a:noFill/>
          <a:ln w="12700" cap="sq">
            <a:solidFill>
              <a:schemeClr val="tx2"/>
            </a:solidFill>
            <a:round/>
            <a:headEnd/>
            <a:tailEnd/>
          </a:ln>
        </p:spPr>
        <p:txBody>
          <a:bodyPr lIns="54000" tIns="46800" rIns="54000" bIns="46800"/>
          <a:lstStyle/>
          <a:p>
            <a:endParaRPr lang="en-US"/>
          </a:p>
        </p:txBody>
      </p:sp>
      <p:sp>
        <p:nvSpPr>
          <p:cNvPr id="20495" name="AutoShape 17"/>
          <p:cNvSpPr>
            <a:spLocks noChangeArrowheads="1"/>
          </p:cNvSpPr>
          <p:nvPr/>
        </p:nvSpPr>
        <p:spPr bwMode="auto">
          <a:xfrm>
            <a:off x="7210425" y="1222375"/>
            <a:ext cx="1835150" cy="738188"/>
          </a:xfrm>
          <a:prstGeom prst="homePlate">
            <a:avLst>
              <a:gd name="adj" fmla="val 11291"/>
            </a:avLst>
          </a:prstGeom>
          <a:solidFill>
            <a:srgbClr val="3366CC"/>
          </a:solidFill>
          <a:ln w="19050" algn="ctr">
            <a:solidFill>
              <a:schemeClr val="tx2"/>
            </a:solidFill>
            <a:miter lim="800000"/>
            <a:headEnd/>
            <a:tailEnd/>
          </a:ln>
        </p:spPr>
        <p:txBody>
          <a:bodyPr lIns="108000" rIns="36000" anchor="ctr"/>
          <a:lstStyle/>
          <a:p>
            <a:r>
              <a:rPr lang="en-GB" sz="1300" b="1" dirty="0">
                <a:solidFill>
                  <a:schemeClr val="bg1"/>
                </a:solidFill>
                <a:latin typeface="Arial Narrow" pitchFamily="34" charset="0"/>
              </a:rPr>
              <a:t>LEAD MEASUREMENT &amp; ROI REPORTING</a:t>
            </a:r>
          </a:p>
        </p:txBody>
      </p:sp>
      <p:sp>
        <p:nvSpPr>
          <p:cNvPr id="20496" name="AutoShape 18"/>
          <p:cNvSpPr>
            <a:spLocks noChangeArrowheads="1"/>
          </p:cNvSpPr>
          <p:nvPr/>
        </p:nvSpPr>
        <p:spPr bwMode="auto">
          <a:xfrm>
            <a:off x="5410200" y="1222375"/>
            <a:ext cx="1871663" cy="738188"/>
          </a:xfrm>
          <a:prstGeom prst="homePlate">
            <a:avLst>
              <a:gd name="adj" fmla="val 11515"/>
            </a:avLst>
          </a:prstGeom>
          <a:solidFill>
            <a:srgbClr val="557FD3"/>
          </a:solidFill>
          <a:ln w="19050" algn="ctr">
            <a:solidFill>
              <a:schemeClr val="tx2"/>
            </a:solidFill>
            <a:miter lim="800000"/>
            <a:headEnd/>
            <a:tailEnd/>
          </a:ln>
        </p:spPr>
        <p:txBody>
          <a:bodyPr lIns="108000" rIns="36000" anchor="ctr"/>
          <a:lstStyle/>
          <a:p>
            <a:pPr marL="114300" algn="ctr" eaLnBrk="0" hangingPunct="0"/>
            <a:r>
              <a:rPr lang="en-GB" sz="1300" b="1" dirty="0">
                <a:solidFill>
                  <a:schemeClr val="bg1"/>
                </a:solidFill>
                <a:latin typeface="Arial Narrow" pitchFamily="34" charset="0"/>
              </a:rPr>
              <a:t>ENGAGING CONTENT</a:t>
            </a:r>
          </a:p>
        </p:txBody>
      </p:sp>
      <p:sp>
        <p:nvSpPr>
          <p:cNvPr id="20497" name="AutoShape 19"/>
          <p:cNvSpPr>
            <a:spLocks noChangeArrowheads="1"/>
          </p:cNvSpPr>
          <p:nvPr/>
        </p:nvSpPr>
        <p:spPr bwMode="auto">
          <a:xfrm>
            <a:off x="3752850" y="1222375"/>
            <a:ext cx="1873250" cy="738188"/>
          </a:xfrm>
          <a:prstGeom prst="homePlate">
            <a:avLst>
              <a:gd name="adj" fmla="val 11525"/>
            </a:avLst>
          </a:prstGeom>
          <a:solidFill>
            <a:srgbClr val="7C9DDE"/>
          </a:solidFill>
          <a:ln w="19050" algn="ctr">
            <a:solidFill>
              <a:schemeClr val="tx2"/>
            </a:solidFill>
            <a:miter lim="800000"/>
            <a:headEnd/>
            <a:tailEnd/>
          </a:ln>
        </p:spPr>
        <p:txBody>
          <a:bodyPr lIns="108000" rIns="36000" anchor="ctr"/>
          <a:lstStyle/>
          <a:p>
            <a:pPr marL="114300" eaLnBrk="0" hangingPunct="0"/>
            <a:r>
              <a:rPr lang="en-GB" sz="1300" b="1" dirty="0">
                <a:solidFill>
                  <a:schemeClr val="bg1"/>
                </a:solidFill>
                <a:latin typeface="Arial Narrow" pitchFamily="34" charset="0"/>
              </a:rPr>
              <a:t>AUTOMATED LEAD </a:t>
            </a:r>
            <a:r>
              <a:rPr lang="en-GB" sz="1300" b="1" dirty="0" smtClean="0">
                <a:solidFill>
                  <a:schemeClr val="bg1"/>
                </a:solidFill>
                <a:latin typeface="Arial Narrow" pitchFamily="34" charset="0"/>
              </a:rPr>
              <a:t>GENERATION PACKAGES</a:t>
            </a:r>
            <a:endParaRPr lang="en-GB" sz="1300" b="1" dirty="0">
              <a:solidFill>
                <a:schemeClr val="bg1"/>
              </a:solidFill>
              <a:latin typeface="Arial Narrow" pitchFamily="34" charset="0"/>
            </a:endParaRPr>
          </a:p>
        </p:txBody>
      </p:sp>
      <p:sp>
        <p:nvSpPr>
          <p:cNvPr id="20498" name="AutoShape 20"/>
          <p:cNvSpPr>
            <a:spLocks noChangeArrowheads="1"/>
          </p:cNvSpPr>
          <p:nvPr/>
        </p:nvSpPr>
        <p:spPr bwMode="auto">
          <a:xfrm>
            <a:off x="1881188" y="1222375"/>
            <a:ext cx="1944687" cy="738188"/>
          </a:xfrm>
          <a:prstGeom prst="homePlate">
            <a:avLst>
              <a:gd name="adj" fmla="val 11965"/>
            </a:avLst>
          </a:prstGeom>
          <a:solidFill>
            <a:srgbClr val="0099CC"/>
          </a:solidFill>
          <a:ln w="19050" algn="ctr">
            <a:solidFill>
              <a:schemeClr val="tx2"/>
            </a:solidFill>
            <a:miter lim="800000"/>
            <a:headEnd/>
            <a:tailEnd/>
          </a:ln>
        </p:spPr>
        <p:txBody>
          <a:bodyPr lIns="108000" rIns="36000" anchor="ctr"/>
          <a:lstStyle/>
          <a:p>
            <a:pPr marL="114300" eaLnBrk="0" hangingPunct="0"/>
            <a:r>
              <a:rPr lang="en-GB" sz="1300" b="1" dirty="0">
                <a:solidFill>
                  <a:schemeClr val="bg1"/>
                </a:solidFill>
                <a:latin typeface="Arial Narrow" pitchFamily="34" charset="0"/>
              </a:rPr>
              <a:t>LEAD GENERATION CAMPAIGN ADVICE </a:t>
            </a:r>
          </a:p>
        </p:txBody>
      </p:sp>
      <p:sp>
        <p:nvSpPr>
          <p:cNvPr id="20499" name="AutoShape 21"/>
          <p:cNvSpPr>
            <a:spLocks noChangeArrowheads="1"/>
          </p:cNvSpPr>
          <p:nvPr/>
        </p:nvSpPr>
        <p:spPr bwMode="auto">
          <a:xfrm>
            <a:off x="296863" y="1222375"/>
            <a:ext cx="1655762" cy="738188"/>
          </a:xfrm>
          <a:prstGeom prst="homePlate">
            <a:avLst>
              <a:gd name="adj" fmla="val 10187"/>
            </a:avLst>
          </a:prstGeom>
          <a:solidFill>
            <a:srgbClr val="006699"/>
          </a:solidFill>
          <a:ln w="19050" algn="ctr">
            <a:solidFill>
              <a:schemeClr val="tx2"/>
            </a:solidFill>
            <a:miter lim="800000"/>
            <a:headEnd/>
            <a:tailEnd/>
          </a:ln>
        </p:spPr>
        <p:txBody>
          <a:bodyPr lIns="108000" rIns="36000" anchor="ctr"/>
          <a:lstStyle/>
          <a:p>
            <a:pPr algn="ctr" eaLnBrk="0" hangingPunct="0"/>
            <a:r>
              <a:rPr lang="en-GB" sz="1300" b="1" dirty="0">
                <a:solidFill>
                  <a:schemeClr val="bg1"/>
                </a:solidFill>
                <a:latin typeface="Arial Narrow" pitchFamily="34" charset="0"/>
              </a:rPr>
              <a:t>AUDIENCE DATA</a:t>
            </a:r>
          </a:p>
        </p:txBody>
      </p:sp>
      <p:sp>
        <p:nvSpPr>
          <p:cNvPr id="22" name="Rectangle 2"/>
          <p:cNvSpPr txBox="1">
            <a:spLocks noChangeArrowheads="1"/>
          </p:cNvSpPr>
          <p:nvPr/>
        </p:nvSpPr>
        <p:spPr bwMode="auto">
          <a:xfrm>
            <a:off x="296862" y="146050"/>
            <a:ext cx="8847137" cy="762000"/>
          </a:xfrm>
          <a:prstGeom prst="rect">
            <a:avLst/>
          </a:prstGeom>
          <a:noFill/>
          <a:ln w="9525">
            <a:noFill/>
            <a:miter lim="800000"/>
            <a:headEnd/>
            <a:tailEnd/>
          </a:ln>
        </p:spPr>
        <p:txBody>
          <a:bodyPr anchor="ctr"/>
          <a:lstStyle/>
          <a:p>
            <a:pPr>
              <a:defRPr/>
            </a:pPr>
            <a:r>
              <a:rPr lang="en-US" sz="3200" dirty="0">
                <a:solidFill>
                  <a:srgbClr val="4C4B4A"/>
                </a:solidFill>
                <a:latin typeface="Arial Narrow" pitchFamily="34" charset="0"/>
              </a:rPr>
              <a:t>Integrated</a:t>
            </a:r>
            <a:r>
              <a:rPr lang="en-US" sz="3200" dirty="0">
                <a:solidFill>
                  <a:srgbClr val="4C4B4A"/>
                </a:solidFill>
                <a:latin typeface="Arial Narrow" pitchFamily="34" charset="0"/>
                <a:ea typeface="ＭＳ Ｐゴシック"/>
                <a:cs typeface="ＭＳ Ｐゴシック"/>
              </a:rPr>
              <a:t> Data and Marketing Services Platform</a:t>
            </a:r>
          </a:p>
        </p:txBody>
      </p:sp>
    </p:spTree>
  </p:cSld>
  <p:clrMapOvr>
    <a:masterClrMapping/>
  </p:clrMapOvr>
  <p:transition spd="med">
    <p:blinds dir="ver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224</TotalTime>
  <Words>1134</Words>
  <Application>Microsoft Office PowerPoint</Application>
  <PresentationFormat>On-screen Show (4:3)</PresentationFormat>
  <Paragraphs>322</Paragraphs>
  <Slides>19</Slides>
  <Notes>13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Slide 2</vt:lpstr>
      <vt:lpstr>Slide 3</vt:lpstr>
      <vt:lpstr>Slide 4</vt:lpstr>
      <vt:lpstr>The New Evaluation Process: Self Education</vt:lpstr>
      <vt:lpstr>Slide 6</vt:lpstr>
      <vt:lpstr>…a partner for the long-term</vt:lpstr>
      <vt:lpstr>Slide 8</vt:lpstr>
      <vt:lpstr>Slide 9</vt:lpstr>
      <vt:lpstr>Slide 10</vt:lpstr>
      <vt:lpstr>Slide 11</vt:lpstr>
      <vt:lpstr>Slide 12</vt:lpstr>
      <vt:lpstr>Slide 13</vt:lpstr>
      <vt:lpstr>Slide 14</vt:lpstr>
      <vt:lpstr>Slide 15</vt:lpstr>
      <vt:lpstr>Slide 16</vt:lpstr>
      <vt:lpstr>Slide 17</vt:lpstr>
      <vt:lpstr>The Marketer’s Process and Tools</vt:lpstr>
      <vt:lpstr>Why work with mardevdm2?</vt:lpstr>
    </vt:vector>
  </TitlesOfParts>
  <Company>Brand Deli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Mel Rees</dc:creator>
  <cp:lastModifiedBy>modyp</cp:lastModifiedBy>
  <cp:revision>31</cp:revision>
  <dcterms:created xsi:type="dcterms:W3CDTF">2011-05-10T13:26:22Z</dcterms:created>
  <dcterms:modified xsi:type="dcterms:W3CDTF">2011-10-28T18:59:19Z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-982350238</vt:i4>
  </property>
  <property fmtid="{D5CDD505-2E9C-101B-9397-08002B2CF9AE}" pid="3" name="_NewReviewCycle">
    <vt:lpwstr/>
  </property>
  <property fmtid="{D5CDD505-2E9C-101B-9397-08002B2CF9AE}" pid="4" name="_EmailSubject">
    <vt:lpwstr>Zoominfo</vt:lpwstr>
  </property>
  <property fmtid="{D5CDD505-2E9C-101B-9397-08002B2CF9AE}" pid="5" name="_AuthorEmail">
    <vt:lpwstr>parin.mody@mardevdm2.com</vt:lpwstr>
  </property>
  <property fmtid="{D5CDD505-2E9C-101B-9397-08002B2CF9AE}" pid="6" name="_AuthorEmailDisplayName">
    <vt:lpwstr>Mody, Parin (Mardev-DM2)</vt:lpwstr>
  </property>
  <property fmtid="{D5CDD505-2E9C-101B-9397-08002B2CF9AE}" pid="7" name="_PreviousAdHocReviewCycleID">
    <vt:i4>-982350238</vt:i4>
  </property>
</Properties>
</file>