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bold" panose="00000800000000000000" pitchFamily="2" charset="0"/>
      <p:bold r:id="rId9"/>
    </p:embeddedFont>
    <p:embeddedFont>
      <p:font typeface="Montserrat ExtraBold" panose="00000900000000000000" pitchFamily="2" charset="0"/>
      <p:bold r:id="rId10"/>
      <p:boldItalic r:id="rId11"/>
    </p:embeddedFont>
    <p:embeddedFont>
      <p:font typeface="Montserrat Light" panose="000004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AFFD4-144E-4CBF-9384-F7ECB32F5C9F}">
  <a:tblStyle styleId="{7ACAFFD4-144E-4CBF-9384-F7ECB32F5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91" r:id="rId4"/>
    <p:sldLayoutId id="2147483692" r:id="rId5"/>
    <p:sldLayoutId id="214748369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0204" y="-131352"/>
            <a:ext cx="6126166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34286" y="-277510"/>
            <a:ext cx="4457416" cy="375700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>
            <a:spLocks noGrp="1"/>
          </p:cNvSpPr>
          <p:nvPr>
            <p:ph type="ctrTitle"/>
          </p:nvPr>
        </p:nvSpPr>
        <p:spPr>
          <a:xfrm>
            <a:off x="311700" y="1257300"/>
            <a:ext cx="8520600" cy="1565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Pbkdf2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tserrat Light"/>
                <a:ea typeface="Montserrat Light"/>
                <a:cs typeface="Montserrat Light"/>
                <a:sym typeface="Montserrat Light"/>
              </a:rPr>
              <a:t>Password Encoder</a:t>
            </a:r>
            <a:endParaRPr sz="32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1" name="Google Shape;291;p50"/>
          <p:cNvSpPr txBox="1">
            <a:spLocks noGrp="1"/>
          </p:cNvSpPr>
          <p:nvPr>
            <p:ph type="subTitle" idx="1"/>
          </p:nvPr>
        </p:nvSpPr>
        <p:spPr>
          <a:xfrm>
            <a:off x="6996656" y="3082259"/>
            <a:ext cx="2034329" cy="185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</a:t>
            </a:r>
            <a:r>
              <a:rPr lang="en" sz="1600" b="1" dirty="0">
                <a:solidFill>
                  <a:schemeClr val="lt2"/>
                </a:solidFill>
              </a:rPr>
              <a:t>Grupo 02: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FFFF"/>
                </a:solidFill>
                <a:latin typeface="Montserrat" panose="00000500000000000000" pitchFamily="2" charset="0"/>
              </a:rPr>
              <a:t>Shaienne Oliveira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Greice Rosa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Tiago Raupp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André Souza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Gabriel Johann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Filipe Prata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Brayan Benet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Davis Lamenha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F49F4-9E81-EA69-2DCE-E31CAB59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06" y="0"/>
            <a:ext cx="1546279" cy="33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65206" y="6328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140791" y="954904"/>
            <a:ext cx="1946700" cy="388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effectLst/>
                <a:latin typeface="Montserrat ExtraBold" panose="000009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saltGenerator</a:t>
            </a:r>
            <a:endParaRPr b="1" dirty="0">
              <a:latin typeface="Montserrat ExtraBold" panose="00000900000000000000" pitchFamily="2" charset="0"/>
            </a:endParaRPr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1"/>
          </p:nvPr>
        </p:nvSpPr>
        <p:spPr>
          <a:xfrm>
            <a:off x="115008" y="1190200"/>
            <a:ext cx="2162414" cy="1204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05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Utiliza salt (um valor aleatório único) como entrada na função de hash. Isso ajuda a proteger contra ataques pois mesmo senhas idênticas terão hashes diferentes.</a:t>
            </a:r>
          </a:p>
        </p:txBody>
      </p:sp>
      <p:sp>
        <p:nvSpPr>
          <p:cNvPr id="318" name="Google Shape;318;p53"/>
          <p:cNvSpPr txBox="1">
            <a:spLocks noGrp="1"/>
          </p:cNvSpPr>
          <p:nvPr>
            <p:ph type="title" idx="2"/>
          </p:nvPr>
        </p:nvSpPr>
        <p:spPr>
          <a:xfrm>
            <a:off x="3163276" y="693285"/>
            <a:ext cx="1534677" cy="614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hashWidth e iterations</a:t>
            </a:r>
          </a:p>
        </p:txBody>
      </p:sp>
      <p:sp>
        <p:nvSpPr>
          <p:cNvPr id="319" name="Google Shape;319;p53"/>
          <p:cNvSpPr txBox="1">
            <a:spLocks noGrp="1"/>
          </p:cNvSpPr>
          <p:nvPr>
            <p:ph type="subTitle" idx="3"/>
          </p:nvPr>
        </p:nvSpPr>
        <p:spPr>
          <a:xfrm>
            <a:off x="2815798" y="1141686"/>
            <a:ext cx="2252329" cy="129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São parâmetros para o algoritmo que determinam o comprimento da chave derivada e o número de iterações. Tornando mais difícil para um atacante calcular a senha original </a:t>
            </a:r>
            <a:endParaRPr sz="1050" dirty="0">
              <a:latin typeface="Montserrat Light" panose="00000400000000000000" pitchFamily="2" charset="0"/>
            </a:endParaRPr>
          </a:p>
        </p:txBody>
      </p:sp>
      <p:sp>
        <p:nvSpPr>
          <p:cNvPr id="322" name="Google Shape;322;p53"/>
          <p:cNvSpPr txBox="1">
            <a:spLocks noGrp="1"/>
          </p:cNvSpPr>
          <p:nvPr>
            <p:ph type="title" idx="6"/>
          </p:nvPr>
        </p:nvSpPr>
        <p:spPr>
          <a:xfrm>
            <a:off x="5244536" y="1328650"/>
            <a:ext cx="1698005" cy="524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effectLst/>
                <a:latin typeface="Montserrat ExtraBold" panose="000009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encodeHashAsBase64</a:t>
            </a:r>
            <a:endParaRPr sz="1200" dirty="0">
              <a:latin typeface="Montserrat ExtraBold" panose="00000900000000000000" pitchFamily="2" charset="0"/>
            </a:endParaRPr>
          </a:p>
        </p:txBody>
      </p:sp>
      <p:sp>
        <p:nvSpPr>
          <p:cNvPr id="323" name="Google Shape;323;p53"/>
          <p:cNvSpPr txBox="1">
            <a:spLocks noGrp="1"/>
          </p:cNvSpPr>
          <p:nvPr>
            <p:ph type="subTitle" idx="7"/>
          </p:nvPr>
        </p:nvSpPr>
        <p:spPr>
          <a:xfrm>
            <a:off x="5144654" y="1724498"/>
            <a:ext cx="1968725" cy="1251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indicador booleano que determina se o hash codificado deve ser codificado em Base64 ou como uma string hexadecimal. Pode ser usado com diferentes algoritmos de hash, como SHA-1, SHA-256.</a:t>
            </a:r>
            <a:endParaRPr sz="1050" dirty="0">
              <a:latin typeface="Montserrat Light" panose="00000400000000000000" pitchFamily="2" charset="0"/>
            </a:endParaRPr>
          </a:p>
        </p:txBody>
      </p:sp>
      <p:sp>
        <p:nvSpPr>
          <p:cNvPr id="324" name="Google Shape;324;p53"/>
          <p:cNvSpPr txBox="1">
            <a:spLocks noGrp="1"/>
          </p:cNvSpPr>
          <p:nvPr>
            <p:ph type="title" idx="8"/>
          </p:nvPr>
        </p:nvSpPr>
        <p:spPr>
          <a:xfrm>
            <a:off x="1438006" y="2342658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effectLst/>
                <a:latin typeface="Montserrat ExtraBold" panose="000009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secret</a:t>
            </a:r>
            <a:endParaRPr b="1" dirty="0">
              <a:latin typeface="Montserrat ExtraBold" panose="00000900000000000000" pitchFamily="2" charset="0"/>
            </a:endParaRPr>
          </a:p>
        </p:txBody>
      </p:sp>
      <p:sp>
        <p:nvSpPr>
          <p:cNvPr id="325" name="Google Shape;325;p53"/>
          <p:cNvSpPr txBox="1">
            <a:spLocks noGrp="1"/>
          </p:cNvSpPr>
          <p:nvPr>
            <p:ph type="subTitle" idx="9"/>
          </p:nvPr>
        </p:nvSpPr>
        <p:spPr>
          <a:xfrm>
            <a:off x="1392034" y="2578550"/>
            <a:ext cx="2310676" cy="950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dirty="0"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senha secreta que será usada para derivar a chave. É convertida em uma matriz de bytes usando UTF-8..</a:t>
            </a:r>
            <a:endParaRPr sz="1050" dirty="0">
              <a:latin typeface="Montserrat Light" panose="00000400000000000000" pitchFamily="2" charset="0"/>
            </a:endParaRPr>
          </a:p>
        </p:txBody>
      </p:sp>
      <p:sp>
        <p:nvSpPr>
          <p:cNvPr id="326" name="Google Shape;326;p5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3318535" y="445887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8" name="Google Shape;328;p5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5472569" y="968417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9" name="Google Shape;329;p53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1896439" y="2043216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30" name="Google Shape;330;p53"/>
          <p:cNvCxnSpPr>
            <a:cxnSpLocks/>
            <a:stCxn id="315" idx="0"/>
          </p:cNvCxnSpPr>
          <p:nvPr/>
        </p:nvCxnSpPr>
        <p:spPr>
          <a:xfrm flipV="1">
            <a:off x="901606" y="-104157"/>
            <a:ext cx="0" cy="73698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1" name="Google Shape;331;p53"/>
          <p:cNvCxnSpPr>
            <a:cxnSpLocks/>
            <a:stCxn id="326" idx="0"/>
          </p:cNvCxnSpPr>
          <p:nvPr/>
        </p:nvCxnSpPr>
        <p:spPr>
          <a:xfrm flipV="1">
            <a:off x="3854935" y="-44915"/>
            <a:ext cx="616" cy="49080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3" name="Google Shape;333;p53"/>
          <p:cNvCxnSpPr>
            <a:cxnSpLocks/>
            <a:stCxn id="329" idx="0"/>
          </p:cNvCxnSpPr>
          <p:nvPr/>
        </p:nvCxnSpPr>
        <p:spPr>
          <a:xfrm flipV="1">
            <a:off x="2432839" y="-228053"/>
            <a:ext cx="0" cy="227126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34" name="Google Shape;334;p53"/>
          <p:cNvCxnSpPr>
            <a:cxnSpLocks/>
            <a:stCxn id="328" idx="0"/>
          </p:cNvCxnSpPr>
          <p:nvPr/>
        </p:nvCxnSpPr>
        <p:spPr>
          <a:xfrm flipV="1">
            <a:off x="6008969" y="-374668"/>
            <a:ext cx="12543" cy="134308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6F9180B9-109F-DB18-F6E3-8A68E070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30" y="4772619"/>
            <a:ext cx="1546279" cy="33291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3841CEA-7DA0-556A-B8D0-5AE0DDFB5A0E}"/>
              </a:ext>
            </a:extLst>
          </p:cNvPr>
          <p:cNvSpPr txBox="1"/>
          <p:nvPr/>
        </p:nvSpPr>
        <p:spPr>
          <a:xfrm>
            <a:off x="-1" y="-8144"/>
            <a:ext cx="514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 ExtraBold" panose="00000900000000000000" pitchFamily="2" charset="0"/>
              </a:rPr>
              <a:t>Principais Diferenciais  </a:t>
            </a:r>
            <a:r>
              <a:rPr lang="pt-BR" sz="1600" b="1" i="0" dirty="0">
                <a:solidFill>
                  <a:srgbClr val="F9F9F9"/>
                </a:solidFill>
                <a:effectLst/>
                <a:latin typeface="Montserrat bold" panose="00000800000000000000" pitchFamily="2" charset="0"/>
              </a:rPr>
              <a:t>PBKDF2 </a:t>
            </a:r>
            <a:r>
              <a:rPr lang="pt-BR" sz="1600" b="1" dirty="0">
                <a:solidFill>
                  <a:schemeClr val="bg1"/>
                </a:solidFill>
                <a:latin typeface="Montserrat bold" panose="00000800000000000000" pitchFamily="2" charset="0"/>
              </a:rPr>
              <a:t>:</a:t>
            </a:r>
          </a:p>
        </p:txBody>
      </p:sp>
      <p:cxnSp>
        <p:nvCxnSpPr>
          <p:cNvPr id="54" name="Google Shape;334;p53">
            <a:extLst>
              <a:ext uri="{FF2B5EF4-FFF2-40B4-BE49-F238E27FC236}">
                <a16:creationId xmlns:a16="http://schemas.microsoft.com/office/drawing/2014/main" id="{BA24B22F-80FF-0154-53BC-BD6484518190}"/>
              </a:ext>
            </a:extLst>
          </p:cNvPr>
          <p:cNvCxnSpPr>
            <a:cxnSpLocks/>
          </p:cNvCxnSpPr>
          <p:nvPr/>
        </p:nvCxnSpPr>
        <p:spPr>
          <a:xfrm flipV="1">
            <a:off x="7987547" y="25463"/>
            <a:ext cx="0" cy="7826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" name="Google Shape;328;p53">
            <a:hlinkClick r:id="" action="ppaction://noaction"/>
            <a:extLst>
              <a:ext uri="{FF2B5EF4-FFF2-40B4-BE49-F238E27FC236}">
                <a16:creationId xmlns:a16="http://schemas.microsoft.com/office/drawing/2014/main" id="{80FCA0FD-88B6-DCE7-57DD-AE539E40A6BF}"/>
              </a:ext>
            </a:extLst>
          </p:cNvPr>
          <p:cNvSpPr txBox="1">
            <a:spLocks/>
          </p:cNvSpPr>
          <p:nvPr/>
        </p:nvSpPr>
        <p:spPr>
          <a:xfrm>
            <a:off x="7431064" y="864354"/>
            <a:ext cx="1072800" cy="40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7" name="Google Shape;322;p53">
            <a:extLst>
              <a:ext uri="{FF2B5EF4-FFF2-40B4-BE49-F238E27FC236}">
                <a16:creationId xmlns:a16="http://schemas.microsoft.com/office/drawing/2014/main" id="{20608EE5-DD1B-C325-EA32-635384D24799}"/>
              </a:ext>
            </a:extLst>
          </p:cNvPr>
          <p:cNvSpPr txBox="1">
            <a:spLocks/>
          </p:cNvSpPr>
          <p:nvPr/>
        </p:nvSpPr>
        <p:spPr>
          <a:xfrm>
            <a:off x="6458497" y="1262164"/>
            <a:ext cx="3156627" cy="4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pt-BR" dirty="0">
                <a:latin typeface="Montserrat ExtraBold" panose="000009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Flexibilidade de configuração</a:t>
            </a:r>
            <a:endParaRPr lang="pt-BR" sz="1400" dirty="0">
              <a:latin typeface="Montserrat ExtraBold" panose="00000900000000000000" pitchFamily="2" charset="0"/>
            </a:endParaRPr>
          </a:p>
        </p:txBody>
      </p:sp>
      <p:sp>
        <p:nvSpPr>
          <p:cNvPr id="58" name="Google Shape;323;p53">
            <a:extLst>
              <a:ext uri="{FF2B5EF4-FFF2-40B4-BE49-F238E27FC236}">
                <a16:creationId xmlns:a16="http://schemas.microsoft.com/office/drawing/2014/main" id="{D3D5C6C2-8B94-4A64-BE93-BCB46811AD5E}"/>
              </a:ext>
            </a:extLst>
          </p:cNvPr>
          <p:cNvSpPr txBox="1">
            <a:spLocks/>
          </p:cNvSpPr>
          <p:nvPr/>
        </p:nvSpPr>
        <p:spPr>
          <a:xfrm>
            <a:off x="7047777" y="1573592"/>
            <a:ext cx="2217449" cy="113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dirty="0">
                <a:latin typeface="Montserrat Light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Oferece a flexibilidade de ajustar diversos parâmetros, como o número de iterações, o comprimento do salt e a largura do hash. Isso permite adaptar a segurança da função às necessidades específicas do sistema</a:t>
            </a:r>
            <a:endParaRPr lang="pt-BR" sz="1050" dirty="0">
              <a:latin typeface="Montserrat Light" panose="000004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D950AA-AD9B-6B9A-44D9-1E543533216C}"/>
              </a:ext>
            </a:extLst>
          </p:cNvPr>
          <p:cNvSpPr txBox="1"/>
          <p:nvPr/>
        </p:nvSpPr>
        <p:spPr>
          <a:xfrm>
            <a:off x="1738050" y="3576799"/>
            <a:ext cx="6369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400" dirty="0">
                <a:latin typeface="Montserrat Light" panose="00000400000000000000" pitchFamily="2" charset="0"/>
              </a:rPr>
            </a:br>
            <a:r>
              <a:rPr lang="pt-BR" b="0" i="0" dirty="0">
                <a:solidFill>
                  <a:srgbClr val="F9F9F9"/>
                </a:solidFill>
                <a:effectLst/>
                <a:latin typeface="Montserrat Light" panose="00000400000000000000" pitchFamily="2" charset="0"/>
              </a:rPr>
              <a:t>O PBKDF2 é uma técnica de segurança usada para converter senhas em chaves criptográficas mais seguras</a:t>
            </a:r>
            <a:r>
              <a:rPr lang="pt-BR" dirty="0">
                <a:solidFill>
                  <a:srgbClr val="F9F9F9"/>
                </a:solidFill>
                <a:latin typeface="Montserrat Light" panose="00000400000000000000" pitchFamily="2" charset="0"/>
              </a:rPr>
              <a:t>.</a:t>
            </a:r>
            <a:r>
              <a:rPr lang="pt-BR" b="0" i="0" dirty="0">
                <a:solidFill>
                  <a:srgbClr val="F9F9F9"/>
                </a:solidFill>
                <a:effectLst/>
                <a:latin typeface="Montserrat Light" panose="00000400000000000000" pitchFamily="2" charset="0"/>
              </a:rPr>
              <a:t> </a:t>
            </a:r>
            <a:r>
              <a:rPr lang="pt-BR" dirty="0">
                <a:solidFill>
                  <a:srgbClr val="F9F9F9"/>
                </a:solidFill>
                <a:latin typeface="Montserrat Light" panose="00000400000000000000" pitchFamily="2" charset="0"/>
              </a:rPr>
              <a:t>O</a:t>
            </a:r>
            <a:r>
              <a:rPr lang="pt-BR" b="0" i="0" dirty="0">
                <a:solidFill>
                  <a:srgbClr val="F9F9F9"/>
                </a:solidFill>
                <a:effectLst/>
                <a:latin typeface="Montserrat Light" panose="00000400000000000000" pitchFamily="2" charset="0"/>
              </a:rPr>
              <a:t>ferece métodos para codificar e verificar correspondência entre senhas e hashes, e decodificar dados. </a:t>
            </a:r>
            <a:endParaRPr lang="pt-BR" sz="1200" dirty="0">
              <a:latin typeface="Montserrat Light" panose="00000400000000000000" pitchFamily="2" charset="0"/>
            </a:endParaRPr>
          </a:p>
        </p:txBody>
      </p:sp>
      <p:grpSp>
        <p:nvGrpSpPr>
          <p:cNvPr id="22" name="Google Shape;462;p57">
            <a:extLst>
              <a:ext uri="{FF2B5EF4-FFF2-40B4-BE49-F238E27FC236}">
                <a16:creationId xmlns:a16="http://schemas.microsoft.com/office/drawing/2014/main" id="{A95FBE59-56A7-EC76-6621-07C0CBF52997}"/>
              </a:ext>
            </a:extLst>
          </p:cNvPr>
          <p:cNvGrpSpPr/>
          <p:nvPr/>
        </p:nvGrpSpPr>
        <p:grpSpPr>
          <a:xfrm rot="10800000">
            <a:off x="0" y="2932188"/>
            <a:ext cx="9111409" cy="1022475"/>
            <a:chOff x="5723211" y="450800"/>
            <a:chExt cx="3539914" cy="1994451"/>
          </a:xfrm>
        </p:grpSpPr>
        <p:sp>
          <p:nvSpPr>
            <p:cNvPr id="23" name="Google Shape;463;p57">
              <a:extLst>
                <a:ext uri="{FF2B5EF4-FFF2-40B4-BE49-F238E27FC236}">
                  <a16:creationId xmlns:a16="http://schemas.microsoft.com/office/drawing/2014/main" id="{A8092420-98DA-AF7B-8D09-3DB46B30F4AD}"/>
                </a:ext>
              </a:extLst>
            </p:cNvPr>
            <p:cNvSpPr/>
            <p:nvPr/>
          </p:nvSpPr>
          <p:spPr>
            <a:xfrm>
              <a:off x="5723211" y="450800"/>
              <a:ext cx="436637" cy="1994451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;p57">
              <a:extLst>
                <a:ext uri="{FF2B5EF4-FFF2-40B4-BE49-F238E27FC236}">
                  <a16:creationId xmlns:a16="http://schemas.microsoft.com/office/drawing/2014/main" id="{3D4F8E8D-475A-958E-3AB2-E50CA6BD51D2}"/>
                </a:ext>
              </a:extLst>
            </p:cNvPr>
            <p:cNvSpPr/>
            <p:nvPr/>
          </p:nvSpPr>
          <p:spPr>
            <a:xfrm>
              <a:off x="6159848" y="1385779"/>
              <a:ext cx="3103277" cy="106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C52CB09A-02A5-46A7-8731-D500425D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979" y="3034693"/>
            <a:ext cx="835930" cy="772095"/>
          </a:xfrm>
          <a:prstGeom prst="rect">
            <a:avLst/>
          </a:prstGeom>
        </p:spPr>
      </p:pic>
      <p:grpSp>
        <p:nvGrpSpPr>
          <p:cNvPr id="382" name="Google Shape;1772;p52">
            <a:extLst>
              <a:ext uri="{FF2B5EF4-FFF2-40B4-BE49-F238E27FC236}">
                <a16:creationId xmlns:a16="http://schemas.microsoft.com/office/drawing/2014/main" id="{1084745E-2DD3-84C1-B2AA-2B462F064A0B}"/>
              </a:ext>
            </a:extLst>
          </p:cNvPr>
          <p:cNvGrpSpPr/>
          <p:nvPr/>
        </p:nvGrpSpPr>
        <p:grpSpPr>
          <a:xfrm>
            <a:off x="137489" y="3689189"/>
            <a:ext cx="1438055" cy="1379301"/>
            <a:chOff x="1403125" y="238125"/>
            <a:chExt cx="4812550" cy="5237275"/>
          </a:xfrm>
        </p:grpSpPr>
        <p:sp>
          <p:nvSpPr>
            <p:cNvPr id="383" name="Google Shape;1773;p52">
              <a:extLst>
                <a:ext uri="{FF2B5EF4-FFF2-40B4-BE49-F238E27FC236}">
                  <a16:creationId xmlns:a16="http://schemas.microsoft.com/office/drawing/2014/main" id="{375BE2F5-308E-89C3-93FC-064727E246DF}"/>
                </a:ext>
              </a:extLst>
            </p:cNvPr>
            <p:cNvSpPr/>
            <p:nvPr/>
          </p:nvSpPr>
          <p:spPr>
            <a:xfrm>
              <a:off x="2647150" y="238375"/>
              <a:ext cx="1520075" cy="4226950"/>
            </a:xfrm>
            <a:custGeom>
              <a:avLst/>
              <a:gdLst/>
              <a:ahLst/>
              <a:cxnLst/>
              <a:rect l="l" t="t" r="r" b="b"/>
              <a:pathLst>
                <a:path w="60803" h="169078" extrusionOk="0">
                  <a:moveTo>
                    <a:pt x="56349" y="1"/>
                  </a:moveTo>
                  <a:cubicBezTo>
                    <a:pt x="55695" y="1"/>
                    <a:pt x="55025" y="147"/>
                    <a:pt x="54378" y="464"/>
                  </a:cubicBezTo>
                  <a:lnTo>
                    <a:pt x="2487" y="26099"/>
                  </a:lnTo>
                  <a:cubicBezTo>
                    <a:pt x="948" y="26840"/>
                    <a:pt x="1" y="28379"/>
                    <a:pt x="1" y="30096"/>
                  </a:cubicBezTo>
                  <a:lnTo>
                    <a:pt x="1" y="164635"/>
                  </a:lnTo>
                  <a:cubicBezTo>
                    <a:pt x="1" y="167199"/>
                    <a:pt x="2107" y="169077"/>
                    <a:pt x="4439" y="169077"/>
                  </a:cubicBezTo>
                  <a:cubicBezTo>
                    <a:pt x="5096" y="169077"/>
                    <a:pt x="5772" y="168928"/>
                    <a:pt x="6423" y="168602"/>
                  </a:cubicBezTo>
                  <a:lnTo>
                    <a:pt x="58316" y="142967"/>
                  </a:lnTo>
                  <a:cubicBezTo>
                    <a:pt x="59856" y="142228"/>
                    <a:pt x="60803" y="140689"/>
                    <a:pt x="60803" y="139000"/>
                  </a:cubicBezTo>
                  <a:lnTo>
                    <a:pt x="60803" y="4461"/>
                  </a:lnTo>
                  <a:cubicBezTo>
                    <a:pt x="60803" y="1870"/>
                    <a:pt x="58687" y="1"/>
                    <a:pt x="56349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774;p52">
              <a:extLst>
                <a:ext uri="{FF2B5EF4-FFF2-40B4-BE49-F238E27FC236}">
                  <a16:creationId xmlns:a16="http://schemas.microsoft.com/office/drawing/2014/main" id="{2B149EC8-8A6A-535D-6136-44D084ECCD3E}"/>
                </a:ext>
              </a:extLst>
            </p:cNvPr>
            <p:cNvSpPr/>
            <p:nvPr/>
          </p:nvSpPr>
          <p:spPr>
            <a:xfrm>
              <a:off x="2699675" y="238125"/>
              <a:ext cx="1568925" cy="4261950"/>
            </a:xfrm>
            <a:custGeom>
              <a:avLst/>
              <a:gdLst/>
              <a:ahLst/>
              <a:cxnLst/>
              <a:rect l="l" t="t" r="r" b="b"/>
              <a:pathLst>
                <a:path w="62757" h="170478" extrusionOk="0">
                  <a:moveTo>
                    <a:pt x="54527" y="0"/>
                  </a:moveTo>
                  <a:lnTo>
                    <a:pt x="1511" y="29159"/>
                  </a:lnTo>
                  <a:lnTo>
                    <a:pt x="0" y="168406"/>
                  </a:lnTo>
                  <a:lnTo>
                    <a:pt x="6276" y="170478"/>
                  </a:lnTo>
                  <a:lnTo>
                    <a:pt x="62756" y="2664"/>
                  </a:lnTo>
                  <a:lnTo>
                    <a:pt x="54527" y="0"/>
                  </a:ln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775;p52">
              <a:extLst>
                <a:ext uri="{FF2B5EF4-FFF2-40B4-BE49-F238E27FC236}">
                  <a16:creationId xmlns:a16="http://schemas.microsoft.com/office/drawing/2014/main" id="{3A43B281-428A-DBDC-6E90-1F4FFB3AB3E8}"/>
                </a:ext>
              </a:extLst>
            </p:cNvPr>
            <p:cNvSpPr/>
            <p:nvPr/>
          </p:nvSpPr>
          <p:spPr>
            <a:xfrm>
              <a:off x="2805525" y="290650"/>
              <a:ext cx="1520075" cy="4226900"/>
            </a:xfrm>
            <a:custGeom>
              <a:avLst/>
              <a:gdLst/>
              <a:ahLst/>
              <a:cxnLst/>
              <a:rect l="l" t="t" r="r" b="b"/>
              <a:pathLst>
                <a:path w="60803" h="169076" extrusionOk="0">
                  <a:moveTo>
                    <a:pt x="56363" y="0"/>
                  </a:moveTo>
                  <a:cubicBezTo>
                    <a:pt x="55705" y="0"/>
                    <a:pt x="55029" y="150"/>
                    <a:pt x="54378" y="476"/>
                  </a:cubicBezTo>
                  <a:lnTo>
                    <a:pt x="2487" y="26111"/>
                  </a:lnTo>
                  <a:cubicBezTo>
                    <a:pt x="948" y="26850"/>
                    <a:pt x="1" y="28389"/>
                    <a:pt x="1" y="30077"/>
                  </a:cubicBezTo>
                  <a:lnTo>
                    <a:pt x="1" y="164616"/>
                  </a:lnTo>
                  <a:cubicBezTo>
                    <a:pt x="1" y="167208"/>
                    <a:pt x="2116" y="169076"/>
                    <a:pt x="4454" y="169076"/>
                  </a:cubicBezTo>
                  <a:cubicBezTo>
                    <a:pt x="5106" y="169076"/>
                    <a:pt x="5777" y="168930"/>
                    <a:pt x="6423" y="168614"/>
                  </a:cubicBezTo>
                  <a:lnTo>
                    <a:pt x="58316" y="142979"/>
                  </a:lnTo>
                  <a:cubicBezTo>
                    <a:pt x="59855" y="142237"/>
                    <a:pt x="60803" y="140698"/>
                    <a:pt x="60803" y="138981"/>
                  </a:cubicBezTo>
                  <a:lnTo>
                    <a:pt x="60803" y="4442"/>
                  </a:lnTo>
                  <a:cubicBezTo>
                    <a:pt x="60803" y="1878"/>
                    <a:pt x="58695" y="0"/>
                    <a:pt x="563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776;p52">
              <a:extLst>
                <a:ext uri="{FF2B5EF4-FFF2-40B4-BE49-F238E27FC236}">
                  <a16:creationId xmlns:a16="http://schemas.microsoft.com/office/drawing/2014/main" id="{17387B32-B448-92B1-00A9-FB11A578FECC}"/>
                </a:ext>
              </a:extLst>
            </p:cNvPr>
            <p:cNvSpPr/>
            <p:nvPr/>
          </p:nvSpPr>
          <p:spPr>
            <a:xfrm>
              <a:off x="2889125" y="374275"/>
              <a:ext cx="1352825" cy="4059925"/>
            </a:xfrm>
            <a:custGeom>
              <a:avLst/>
              <a:gdLst/>
              <a:ahLst/>
              <a:cxnLst/>
              <a:rect l="l" t="t" r="r" b="b"/>
              <a:pathLst>
                <a:path w="54113" h="162397" extrusionOk="0">
                  <a:moveTo>
                    <a:pt x="53018" y="1"/>
                  </a:moveTo>
                  <a:cubicBezTo>
                    <a:pt x="52841" y="1"/>
                    <a:pt x="52692" y="32"/>
                    <a:pt x="52545" y="119"/>
                  </a:cubicBezTo>
                  <a:lnTo>
                    <a:pt x="623" y="25754"/>
                  </a:lnTo>
                  <a:cubicBezTo>
                    <a:pt x="237" y="25932"/>
                    <a:pt x="0" y="26318"/>
                    <a:pt x="0" y="26732"/>
                  </a:cubicBezTo>
                  <a:lnTo>
                    <a:pt x="0" y="161271"/>
                  </a:lnTo>
                  <a:cubicBezTo>
                    <a:pt x="0" y="162041"/>
                    <a:pt x="652" y="162396"/>
                    <a:pt x="1097" y="162396"/>
                  </a:cubicBezTo>
                  <a:cubicBezTo>
                    <a:pt x="1274" y="162396"/>
                    <a:pt x="1421" y="162337"/>
                    <a:pt x="1599" y="162278"/>
                  </a:cubicBezTo>
                  <a:lnTo>
                    <a:pt x="53492" y="136643"/>
                  </a:lnTo>
                  <a:cubicBezTo>
                    <a:pt x="53876" y="136437"/>
                    <a:pt x="54112" y="136081"/>
                    <a:pt x="54112" y="135636"/>
                  </a:cubicBezTo>
                  <a:lnTo>
                    <a:pt x="54112" y="1097"/>
                  </a:lnTo>
                  <a:cubicBezTo>
                    <a:pt x="54112" y="356"/>
                    <a:pt x="53461" y="1"/>
                    <a:pt x="53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777;p52">
              <a:extLst>
                <a:ext uri="{FF2B5EF4-FFF2-40B4-BE49-F238E27FC236}">
                  <a16:creationId xmlns:a16="http://schemas.microsoft.com/office/drawing/2014/main" id="{EBAACBDA-1FC5-B0F4-08B1-034CE2D1E229}"/>
                </a:ext>
              </a:extLst>
            </p:cNvPr>
            <p:cNvSpPr/>
            <p:nvPr/>
          </p:nvSpPr>
          <p:spPr>
            <a:xfrm>
              <a:off x="2889125" y="785750"/>
              <a:ext cx="1352825" cy="3320625"/>
            </a:xfrm>
            <a:custGeom>
              <a:avLst/>
              <a:gdLst/>
              <a:ahLst/>
              <a:cxnLst/>
              <a:rect l="l" t="t" r="r" b="b"/>
              <a:pathLst>
                <a:path w="54113" h="132825" extrusionOk="0">
                  <a:moveTo>
                    <a:pt x="53018" y="0"/>
                  </a:moveTo>
                  <a:cubicBezTo>
                    <a:pt x="52841" y="0"/>
                    <a:pt x="52692" y="31"/>
                    <a:pt x="52545" y="119"/>
                  </a:cubicBezTo>
                  <a:lnTo>
                    <a:pt x="623" y="25754"/>
                  </a:lnTo>
                  <a:cubicBezTo>
                    <a:pt x="237" y="25932"/>
                    <a:pt x="0" y="26318"/>
                    <a:pt x="0" y="26732"/>
                  </a:cubicBezTo>
                  <a:lnTo>
                    <a:pt x="0" y="131728"/>
                  </a:lnTo>
                  <a:cubicBezTo>
                    <a:pt x="0" y="132470"/>
                    <a:pt x="652" y="132825"/>
                    <a:pt x="1097" y="132825"/>
                  </a:cubicBezTo>
                  <a:cubicBezTo>
                    <a:pt x="1274" y="132825"/>
                    <a:pt x="1421" y="132794"/>
                    <a:pt x="1599" y="132706"/>
                  </a:cubicBezTo>
                  <a:lnTo>
                    <a:pt x="53492" y="107071"/>
                  </a:lnTo>
                  <a:cubicBezTo>
                    <a:pt x="53876" y="106894"/>
                    <a:pt x="54112" y="106508"/>
                    <a:pt x="54112" y="106093"/>
                  </a:cubicBezTo>
                  <a:lnTo>
                    <a:pt x="54112" y="1097"/>
                  </a:lnTo>
                  <a:cubicBezTo>
                    <a:pt x="54112" y="356"/>
                    <a:pt x="53461" y="0"/>
                    <a:pt x="5301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778;p52">
              <a:extLst>
                <a:ext uri="{FF2B5EF4-FFF2-40B4-BE49-F238E27FC236}">
                  <a16:creationId xmlns:a16="http://schemas.microsoft.com/office/drawing/2014/main" id="{277C91C2-9662-D6E4-37CC-756D1BD0FB53}"/>
                </a:ext>
              </a:extLst>
            </p:cNvPr>
            <p:cNvSpPr/>
            <p:nvPr/>
          </p:nvSpPr>
          <p:spPr>
            <a:xfrm>
              <a:off x="3032700" y="1152100"/>
              <a:ext cx="1066450" cy="1571875"/>
            </a:xfrm>
            <a:custGeom>
              <a:avLst/>
              <a:gdLst/>
              <a:ahLst/>
              <a:cxnLst/>
              <a:rect l="l" t="t" r="r" b="b"/>
              <a:pathLst>
                <a:path w="42658" h="62875" extrusionOk="0">
                  <a:moveTo>
                    <a:pt x="41383" y="829"/>
                  </a:moveTo>
                  <a:cubicBezTo>
                    <a:pt x="41473" y="829"/>
                    <a:pt x="41829" y="917"/>
                    <a:pt x="41829" y="1272"/>
                  </a:cubicBezTo>
                  <a:lnTo>
                    <a:pt x="41829" y="41767"/>
                  </a:lnTo>
                  <a:cubicBezTo>
                    <a:pt x="41829" y="41945"/>
                    <a:pt x="41710" y="42094"/>
                    <a:pt x="41561" y="42182"/>
                  </a:cubicBezTo>
                  <a:lnTo>
                    <a:pt x="1452" y="61987"/>
                  </a:lnTo>
                  <a:cubicBezTo>
                    <a:pt x="1362" y="62015"/>
                    <a:pt x="1303" y="62046"/>
                    <a:pt x="1243" y="62046"/>
                  </a:cubicBezTo>
                  <a:cubicBezTo>
                    <a:pt x="1156" y="62046"/>
                    <a:pt x="829" y="61956"/>
                    <a:pt x="829" y="61601"/>
                  </a:cubicBezTo>
                  <a:lnTo>
                    <a:pt x="829" y="21077"/>
                  </a:lnTo>
                  <a:cubicBezTo>
                    <a:pt x="829" y="20928"/>
                    <a:pt x="919" y="20781"/>
                    <a:pt x="1066" y="20691"/>
                  </a:cubicBezTo>
                  <a:lnTo>
                    <a:pt x="41177" y="888"/>
                  </a:lnTo>
                  <a:cubicBezTo>
                    <a:pt x="41265" y="858"/>
                    <a:pt x="41324" y="829"/>
                    <a:pt x="41383" y="829"/>
                  </a:cubicBezTo>
                  <a:close/>
                  <a:moveTo>
                    <a:pt x="41383" y="0"/>
                  </a:moveTo>
                  <a:cubicBezTo>
                    <a:pt x="41177" y="0"/>
                    <a:pt x="41000" y="60"/>
                    <a:pt x="40822" y="147"/>
                  </a:cubicBezTo>
                  <a:lnTo>
                    <a:pt x="682" y="19952"/>
                  </a:lnTo>
                  <a:cubicBezTo>
                    <a:pt x="268" y="20158"/>
                    <a:pt x="0" y="20603"/>
                    <a:pt x="0" y="21077"/>
                  </a:cubicBezTo>
                  <a:lnTo>
                    <a:pt x="0" y="61601"/>
                  </a:lnTo>
                  <a:cubicBezTo>
                    <a:pt x="0" y="62370"/>
                    <a:pt x="651" y="62875"/>
                    <a:pt x="1243" y="62875"/>
                  </a:cubicBezTo>
                  <a:cubicBezTo>
                    <a:pt x="1452" y="62875"/>
                    <a:pt x="1629" y="62815"/>
                    <a:pt x="1807" y="62725"/>
                  </a:cubicBezTo>
                  <a:lnTo>
                    <a:pt x="41947" y="42923"/>
                  </a:lnTo>
                  <a:cubicBezTo>
                    <a:pt x="42362" y="42715"/>
                    <a:pt x="42658" y="42272"/>
                    <a:pt x="42658" y="41767"/>
                  </a:cubicBezTo>
                  <a:lnTo>
                    <a:pt x="42658" y="1272"/>
                  </a:lnTo>
                  <a:cubicBezTo>
                    <a:pt x="42658" y="502"/>
                    <a:pt x="41975" y="0"/>
                    <a:pt x="41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779;p52">
              <a:extLst>
                <a:ext uri="{FF2B5EF4-FFF2-40B4-BE49-F238E27FC236}">
                  <a16:creationId xmlns:a16="http://schemas.microsoft.com/office/drawing/2014/main" id="{62802C32-0BAB-98DF-649F-DA7CEC709B45}"/>
                </a:ext>
              </a:extLst>
            </p:cNvPr>
            <p:cNvSpPr/>
            <p:nvPr/>
          </p:nvSpPr>
          <p:spPr>
            <a:xfrm>
              <a:off x="3032700" y="2593700"/>
              <a:ext cx="1066450" cy="756350"/>
            </a:xfrm>
            <a:custGeom>
              <a:avLst/>
              <a:gdLst/>
              <a:ahLst/>
              <a:cxnLst/>
              <a:rect l="l" t="t" r="r" b="b"/>
              <a:pathLst>
                <a:path w="42658" h="30254" extrusionOk="0">
                  <a:moveTo>
                    <a:pt x="41383" y="830"/>
                  </a:moveTo>
                  <a:cubicBezTo>
                    <a:pt x="41473" y="830"/>
                    <a:pt x="41829" y="917"/>
                    <a:pt x="41829" y="1272"/>
                  </a:cubicBezTo>
                  <a:lnTo>
                    <a:pt x="41829" y="9177"/>
                  </a:lnTo>
                  <a:cubicBezTo>
                    <a:pt x="41829" y="9324"/>
                    <a:pt x="41710" y="9473"/>
                    <a:pt x="41561" y="9561"/>
                  </a:cubicBezTo>
                  <a:lnTo>
                    <a:pt x="1452" y="29366"/>
                  </a:lnTo>
                  <a:cubicBezTo>
                    <a:pt x="1362" y="29394"/>
                    <a:pt x="1303" y="29425"/>
                    <a:pt x="1243" y="29425"/>
                  </a:cubicBezTo>
                  <a:cubicBezTo>
                    <a:pt x="1156" y="29425"/>
                    <a:pt x="829" y="29335"/>
                    <a:pt x="829" y="28980"/>
                  </a:cubicBezTo>
                  <a:lnTo>
                    <a:pt x="829" y="21106"/>
                  </a:lnTo>
                  <a:cubicBezTo>
                    <a:pt x="829" y="20928"/>
                    <a:pt x="919" y="20781"/>
                    <a:pt x="1066" y="20691"/>
                  </a:cubicBezTo>
                  <a:lnTo>
                    <a:pt x="41177" y="889"/>
                  </a:lnTo>
                  <a:cubicBezTo>
                    <a:pt x="41265" y="858"/>
                    <a:pt x="41324" y="830"/>
                    <a:pt x="41383" y="830"/>
                  </a:cubicBezTo>
                  <a:close/>
                  <a:moveTo>
                    <a:pt x="41383" y="1"/>
                  </a:moveTo>
                  <a:cubicBezTo>
                    <a:pt x="41177" y="1"/>
                    <a:pt x="41000" y="60"/>
                    <a:pt x="40822" y="148"/>
                  </a:cubicBezTo>
                  <a:lnTo>
                    <a:pt x="682" y="19952"/>
                  </a:lnTo>
                  <a:cubicBezTo>
                    <a:pt x="268" y="20158"/>
                    <a:pt x="0" y="20604"/>
                    <a:pt x="0" y="21106"/>
                  </a:cubicBezTo>
                  <a:lnTo>
                    <a:pt x="0" y="28980"/>
                  </a:lnTo>
                  <a:cubicBezTo>
                    <a:pt x="0" y="29749"/>
                    <a:pt x="651" y="30254"/>
                    <a:pt x="1243" y="30254"/>
                  </a:cubicBezTo>
                  <a:cubicBezTo>
                    <a:pt x="1452" y="30254"/>
                    <a:pt x="1629" y="30195"/>
                    <a:pt x="1807" y="30105"/>
                  </a:cubicBezTo>
                  <a:lnTo>
                    <a:pt x="41947" y="10302"/>
                  </a:lnTo>
                  <a:cubicBezTo>
                    <a:pt x="42362" y="10094"/>
                    <a:pt x="42658" y="9651"/>
                    <a:pt x="42658" y="9177"/>
                  </a:cubicBezTo>
                  <a:lnTo>
                    <a:pt x="42658" y="1272"/>
                  </a:lnTo>
                  <a:cubicBezTo>
                    <a:pt x="42658" y="503"/>
                    <a:pt x="41975" y="1"/>
                    <a:pt x="4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780;p52">
              <a:extLst>
                <a:ext uri="{FF2B5EF4-FFF2-40B4-BE49-F238E27FC236}">
                  <a16:creationId xmlns:a16="http://schemas.microsoft.com/office/drawing/2014/main" id="{B190004D-B791-4CE8-16C3-F246D6387E23}"/>
                </a:ext>
              </a:extLst>
            </p:cNvPr>
            <p:cNvSpPr/>
            <p:nvPr/>
          </p:nvSpPr>
          <p:spPr>
            <a:xfrm>
              <a:off x="3032700" y="2961475"/>
              <a:ext cx="1066450" cy="755650"/>
            </a:xfrm>
            <a:custGeom>
              <a:avLst/>
              <a:gdLst/>
              <a:ahLst/>
              <a:cxnLst/>
              <a:rect l="l" t="t" r="r" b="b"/>
              <a:pathLst>
                <a:path w="42658" h="30226" extrusionOk="0">
                  <a:moveTo>
                    <a:pt x="41383" y="830"/>
                  </a:moveTo>
                  <a:cubicBezTo>
                    <a:pt x="41473" y="830"/>
                    <a:pt x="41829" y="919"/>
                    <a:pt x="41829" y="1275"/>
                  </a:cubicBezTo>
                  <a:lnTo>
                    <a:pt x="41829" y="9149"/>
                  </a:lnTo>
                  <a:cubicBezTo>
                    <a:pt x="41829" y="9326"/>
                    <a:pt x="41710" y="9473"/>
                    <a:pt x="41561" y="9532"/>
                  </a:cubicBezTo>
                  <a:lnTo>
                    <a:pt x="1452" y="29366"/>
                  </a:lnTo>
                  <a:cubicBezTo>
                    <a:pt x="1393" y="29396"/>
                    <a:pt x="1303" y="29396"/>
                    <a:pt x="1243" y="29396"/>
                  </a:cubicBezTo>
                  <a:cubicBezTo>
                    <a:pt x="1156" y="29396"/>
                    <a:pt x="829" y="29337"/>
                    <a:pt x="829" y="28982"/>
                  </a:cubicBezTo>
                  <a:lnTo>
                    <a:pt x="829" y="21077"/>
                  </a:lnTo>
                  <a:cubicBezTo>
                    <a:pt x="829" y="20930"/>
                    <a:pt x="919" y="20753"/>
                    <a:pt x="1066" y="20693"/>
                  </a:cubicBezTo>
                  <a:lnTo>
                    <a:pt x="41177" y="889"/>
                  </a:lnTo>
                  <a:cubicBezTo>
                    <a:pt x="41265" y="860"/>
                    <a:pt x="41324" y="830"/>
                    <a:pt x="41383" y="830"/>
                  </a:cubicBezTo>
                  <a:close/>
                  <a:moveTo>
                    <a:pt x="41383" y="1"/>
                  </a:moveTo>
                  <a:cubicBezTo>
                    <a:pt x="41177" y="1"/>
                    <a:pt x="41000" y="60"/>
                    <a:pt x="40822" y="150"/>
                  </a:cubicBezTo>
                  <a:lnTo>
                    <a:pt x="682" y="19952"/>
                  </a:lnTo>
                  <a:cubicBezTo>
                    <a:pt x="268" y="20161"/>
                    <a:pt x="0" y="20604"/>
                    <a:pt x="0" y="21077"/>
                  </a:cubicBezTo>
                  <a:lnTo>
                    <a:pt x="0" y="28982"/>
                  </a:lnTo>
                  <a:cubicBezTo>
                    <a:pt x="0" y="29752"/>
                    <a:pt x="651" y="30225"/>
                    <a:pt x="1243" y="30225"/>
                  </a:cubicBezTo>
                  <a:cubicBezTo>
                    <a:pt x="1452" y="30225"/>
                    <a:pt x="1629" y="30194"/>
                    <a:pt x="1807" y="30107"/>
                  </a:cubicBezTo>
                  <a:lnTo>
                    <a:pt x="41947" y="10274"/>
                  </a:lnTo>
                  <a:cubicBezTo>
                    <a:pt x="42362" y="10065"/>
                    <a:pt x="42658" y="9651"/>
                    <a:pt x="42658" y="9149"/>
                  </a:cubicBezTo>
                  <a:lnTo>
                    <a:pt x="42658" y="1275"/>
                  </a:lnTo>
                  <a:cubicBezTo>
                    <a:pt x="42658" y="474"/>
                    <a:pt x="41975" y="1"/>
                    <a:pt x="4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781;p52">
              <a:extLst>
                <a:ext uri="{FF2B5EF4-FFF2-40B4-BE49-F238E27FC236}">
                  <a16:creationId xmlns:a16="http://schemas.microsoft.com/office/drawing/2014/main" id="{C38AE5B4-0149-F40C-D34D-E9459040A1F3}"/>
                </a:ext>
              </a:extLst>
            </p:cNvPr>
            <p:cNvSpPr/>
            <p:nvPr/>
          </p:nvSpPr>
          <p:spPr>
            <a:xfrm>
              <a:off x="3122975" y="2776375"/>
              <a:ext cx="843675" cy="430125"/>
            </a:xfrm>
            <a:custGeom>
              <a:avLst/>
              <a:gdLst/>
              <a:ahLst/>
              <a:cxnLst/>
              <a:rect l="l" t="t" r="r" b="b"/>
              <a:pathLst>
                <a:path w="33747" h="17205" extrusionOk="0">
                  <a:moveTo>
                    <a:pt x="33237" y="0"/>
                  </a:moveTo>
                  <a:cubicBezTo>
                    <a:pt x="33179" y="0"/>
                    <a:pt x="33121" y="11"/>
                    <a:pt x="33067" y="35"/>
                  </a:cubicBezTo>
                  <a:lnTo>
                    <a:pt x="297" y="16404"/>
                  </a:lnTo>
                  <a:cubicBezTo>
                    <a:pt x="91" y="16494"/>
                    <a:pt x="1" y="16759"/>
                    <a:pt x="119" y="16967"/>
                  </a:cubicBezTo>
                  <a:cubicBezTo>
                    <a:pt x="178" y="17114"/>
                    <a:pt x="327" y="17204"/>
                    <a:pt x="474" y="17204"/>
                  </a:cubicBezTo>
                  <a:cubicBezTo>
                    <a:pt x="564" y="17204"/>
                    <a:pt x="623" y="17173"/>
                    <a:pt x="683" y="17145"/>
                  </a:cubicBezTo>
                  <a:lnTo>
                    <a:pt x="33451" y="774"/>
                  </a:lnTo>
                  <a:cubicBezTo>
                    <a:pt x="33659" y="686"/>
                    <a:pt x="33747" y="419"/>
                    <a:pt x="33628" y="241"/>
                  </a:cubicBezTo>
                  <a:cubicBezTo>
                    <a:pt x="33564" y="89"/>
                    <a:pt x="33401" y="0"/>
                    <a:pt x="3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782;p52">
              <a:extLst>
                <a:ext uri="{FF2B5EF4-FFF2-40B4-BE49-F238E27FC236}">
                  <a16:creationId xmlns:a16="http://schemas.microsoft.com/office/drawing/2014/main" id="{D58B4A9E-27B3-CC77-362C-40549A66C85A}"/>
                </a:ext>
              </a:extLst>
            </p:cNvPr>
            <p:cNvSpPr/>
            <p:nvPr/>
          </p:nvSpPr>
          <p:spPr>
            <a:xfrm>
              <a:off x="3142050" y="3492125"/>
              <a:ext cx="105800" cy="94675"/>
            </a:xfrm>
            <a:custGeom>
              <a:avLst/>
              <a:gdLst/>
              <a:ahLst/>
              <a:cxnLst/>
              <a:rect l="l" t="t" r="r" b="b"/>
              <a:pathLst>
                <a:path w="4232" h="3787" extrusionOk="0">
                  <a:moveTo>
                    <a:pt x="1603" y="0"/>
                  </a:moveTo>
                  <a:lnTo>
                    <a:pt x="978" y="296"/>
                  </a:lnTo>
                  <a:lnTo>
                    <a:pt x="1575" y="1559"/>
                  </a:lnTo>
                  <a:lnTo>
                    <a:pt x="33" y="1471"/>
                  </a:lnTo>
                  <a:lnTo>
                    <a:pt x="0" y="2120"/>
                  </a:lnTo>
                  <a:lnTo>
                    <a:pt x="1525" y="2174"/>
                  </a:lnTo>
                  <a:lnTo>
                    <a:pt x="602" y="3394"/>
                  </a:lnTo>
                  <a:lnTo>
                    <a:pt x="1125" y="3780"/>
                  </a:lnTo>
                  <a:lnTo>
                    <a:pt x="2032" y="2525"/>
                  </a:lnTo>
                  <a:lnTo>
                    <a:pt x="2629" y="3787"/>
                  </a:lnTo>
                  <a:lnTo>
                    <a:pt x="3254" y="3493"/>
                  </a:lnTo>
                  <a:lnTo>
                    <a:pt x="2657" y="2229"/>
                  </a:lnTo>
                  <a:lnTo>
                    <a:pt x="4199" y="2326"/>
                  </a:lnTo>
                  <a:lnTo>
                    <a:pt x="4232" y="1677"/>
                  </a:lnTo>
                  <a:lnTo>
                    <a:pt x="2719" y="1611"/>
                  </a:lnTo>
                  <a:lnTo>
                    <a:pt x="3630" y="403"/>
                  </a:lnTo>
                  <a:lnTo>
                    <a:pt x="3107" y="17"/>
                  </a:lnTo>
                  <a:lnTo>
                    <a:pt x="2200" y="1263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783;p52">
              <a:extLst>
                <a:ext uri="{FF2B5EF4-FFF2-40B4-BE49-F238E27FC236}">
                  <a16:creationId xmlns:a16="http://schemas.microsoft.com/office/drawing/2014/main" id="{FECC3007-3B9F-EB75-AD10-A968031334EE}"/>
                </a:ext>
              </a:extLst>
            </p:cNvPr>
            <p:cNvSpPr/>
            <p:nvPr/>
          </p:nvSpPr>
          <p:spPr>
            <a:xfrm>
              <a:off x="3240325" y="3445650"/>
              <a:ext cx="105875" cy="94675"/>
            </a:xfrm>
            <a:custGeom>
              <a:avLst/>
              <a:gdLst/>
              <a:ahLst/>
              <a:cxnLst/>
              <a:rect l="l" t="t" r="r" b="b"/>
              <a:pathLst>
                <a:path w="4235" h="3787" extrusionOk="0">
                  <a:moveTo>
                    <a:pt x="1603" y="0"/>
                  </a:moveTo>
                  <a:lnTo>
                    <a:pt x="981" y="296"/>
                  </a:lnTo>
                  <a:lnTo>
                    <a:pt x="1577" y="1559"/>
                  </a:lnTo>
                  <a:lnTo>
                    <a:pt x="36" y="1471"/>
                  </a:lnTo>
                  <a:lnTo>
                    <a:pt x="0" y="2120"/>
                  </a:lnTo>
                  <a:lnTo>
                    <a:pt x="1528" y="2174"/>
                  </a:lnTo>
                  <a:lnTo>
                    <a:pt x="604" y="3394"/>
                  </a:lnTo>
                  <a:lnTo>
                    <a:pt x="1127" y="3780"/>
                  </a:lnTo>
                  <a:lnTo>
                    <a:pt x="2034" y="2525"/>
                  </a:lnTo>
                  <a:lnTo>
                    <a:pt x="2631" y="3787"/>
                  </a:lnTo>
                  <a:lnTo>
                    <a:pt x="3256" y="3493"/>
                  </a:lnTo>
                  <a:lnTo>
                    <a:pt x="2657" y="2229"/>
                  </a:lnTo>
                  <a:lnTo>
                    <a:pt x="4201" y="2326"/>
                  </a:lnTo>
                  <a:lnTo>
                    <a:pt x="4234" y="1677"/>
                  </a:lnTo>
                  <a:lnTo>
                    <a:pt x="2721" y="1611"/>
                  </a:lnTo>
                  <a:lnTo>
                    <a:pt x="3633" y="403"/>
                  </a:lnTo>
                  <a:lnTo>
                    <a:pt x="3110" y="17"/>
                  </a:lnTo>
                  <a:lnTo>
                    <a:pt x="2203" y="1263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784;p52">
              <a:extLst>
                <a:ext uri="{FF2B5EF4-FFF2-40B4-BE49-F238E27FC236}">
                  <a16:creationId xmlns:a16="http://schemas.microsoft.com/office/drawing/2014/main" id="{78D46285-758A-0E10-D5CE-68EF1440B1A4}"/>
                </a:ext>
              </a:extLst>
            </p:cNvPr>
            <p:cNvSpPr/>
            <p:nvPr/>
          </p:nvSpPr>
          <p:spPr>
            <a:xfrm>
              <a:off x="3338650" y="3399175"/>
              <a:ext cx="105875" cy="94675"/>
            </a:xfrm>
            <a:custGeom>
              <a:avLst/>
              <a:gdLst/>
              <a:ahLst/>
              <a:cxnLst/>
              <a:rect l="l" t="t" r="r" b="b"/>
              <a:pathLst>
                <a:path w="4235" h="3787" extrusionOk="0">
                  <a:moveTo>
                    <a:pt x="1604" y="0"/>
                  </a:moveTo>
                  <a:lnTo>
                    <a:pt x="981" y="296"/>
                  </a:lnTo>
                  <a:lnTo>
                    <a:pt x="1578" y="1559"/>
                  </a:lnTo>
                  <a:lnTo>
                    <a:pt x="34" y="1471"/>
                  </a:lnTo>
                  <a:lnTo>
                    <a:pt x="1" y="2120"/>
                  </a:lnTo>
                  <a:lnTo>
                    <a:pt x="1528" y="2174"/>
                  </a:lnTo>
                  <a:lnTo>
                    <a:pt x="602" y="3394"/>
                  </a:lnTo>
                  <a:lnTo>
                    <a:pt x="1126" y="3780"/>
                  </a:lnTo>
                  <a:lnTo>
                    <a:pt x="2033" y="2525"/>
                  </a:lnTo>
                  <a:lnTo>
                    <a:pt x="2632" y="3787"/>
                  </a:lnTo>
                  <a:lnTo>
                    <a:pt x="3255" y="3493"/>
                  </a:lnTo>
                  <a:lnTo>
                    <a:pt x="2658" y="2229"/>
                  </a:lnTo>
                  <a:lnTo>
                    <a:pt x="4199" y="2326"/>
                  </a:lnTo>
                  <a:lnTo>
                    <a:pt x="4235" y="1677"/>
                  </a:lnTo>
                  <a:lnTo>
                    <a:pt x="2722" y="1611"/>
                  </a:lnTo>
                  <a:lnTo>
                    <a:pt x="3631" y="403"/>
                  </a:lnTo>
                  <a:lnTo>
                    <a:pt x="3108" y="17"/>
                  </a:lnTo>
                  <a:lnTo>
                    <a:pt x="2201" y="126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785;p52">
              <a:extLst>
                <a:ext uri="{FF2B5EF4-FFF2-40B4-BE49-F238E27FC236}">
                  <a16:creationId xmlns:a16="http://schemas.microsoft.com/office/drawing/2014/main" id="{B7DFFA68-0808-837F-E3DD-5D9D4495517F}"/>
                </a:ext>
              </a:extLst>
            </p:cNvPr>
            <p:cNvSpPr/>
            <p:nvPr/>
          </p:nvSpPr>
          <p:spPr>
            <a:xfrm>
              <a:off x="3437000" y="3352700"/>
              <a:ext cx="105825" cy="94675"/>
            </a:xfrm>
            <a:custGeom>
              <a:avLst/>
              <a:gdLst/>
              <a:ahLst/>
              <a:cxnLst/>
              <a:rect l="l" t="t" r="r" b="b"/>
              <a:pathLst>
                <a:path w="4233" h="3787" extrusionOk="0">
                  <a:moveTo>
                    <a:pt x="1603" y="0"/>
                  </a:moveTo>
                  <a:lnTo>
                    <a:pt x="978" y="296"/>
                  </a:lnTo>
                  <a:lnTo>
                    <a:pt x="1575" y="1559"/>
                  </a:lnTo>
                  <a:lnTo>
                    <a:pt x="33" y="1471"/>
                  </a:lnTo>
                  <a:lnTo>
                    <a:pt x="0" y="2120"/>
                  </a:lnTo>
                  <a:lnTo>
                    <a:pt x="1525" y="2174"/>
                  </a:lnTo>
                  <a:lnTo>
                    <a:pt x="602" y="3394"/>
                  </a:lnTo>
                  <a:lnTo>
                    <a:pt x="1125" y="3780"/>
                  </a:lnTo>
                  <a:lnTo>
                    <a:pt x="2032" y="2525"/>
                  </a:lnTo>
                  <a:lnTo>
                    <a:pt x="2629" y="3787"/>
                  </a:lnTo>
                  <a:lnTo>
                    <a:pt x="3254" y="3493"/>
                  </a:lnTo>
                  <a:lnTo>
                    <a:pt x="2657" y="2229"/>
                  </a:lnTo>
                  <a:lnTo>
                    <a:pt x="4199" y="2326"/>
                  </a:lnTo>
                  <a:lnTo>
                    <a:pt x="4232" y="1677"/>
                  </a:lnTo>
                  <a:lnTo>
                    <a:pt x="2719" y="1611"/>
                  </a:lnTo>
                  <a:lnTo>
                    <a:pt x="3631" y="403"/>
                  </a:lnTo>
                  <a:lnTo>
                    <a:pt x="3107" y="17"/>
                  </a:lnTo>
                  <a:lnTo>
                    <a:pt x="2200" y="1263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786;p52">
              <a:extLst>
                <a:ext uri="{FF2B5EF4-FFF2-40B4-BE49-F238E27FC236}">
                  <a16:creationId xmlns:a16="http://schemas.microsoft.com/office/drawing/2014/main" id="{F2EE539B-165F-B6DB-9E9F-426B400603B1}"/>
                </a:ext>
              </a:extLst>
            </p:cNvPr>
            <p:cNvSpPr/>
            <p:nvPr/>
          </p:nvSpPr>
          <p:spPr>
            <a:xfrm>
              <a:off x="3535275" y="3306225"/>
              <a:ext cx="105875" cy="94700"/>
            </a:xfrm>
            <a:custGeom>
              <a:avLst/>
              <a:gdLst/>
              <a:ahLst/>
              <a:cxnLst/>
              <a:rect l="l" t="t" r="r" b="b"/>
              <a:pathLst>
                <a:path w="4235" h="3788" extrusionOk="0">
                  <a:moveTo>
                    <a:pt x="1606" y="0"/>
                  </a:moveTo>
                  <a:lnTo>
                    <a:pt x="981" y="296"/>
                  </a:lnTo>
                  <a:lnTo>
                    <a:pt x="1578" y="1559"/>
                  </a:lnTo>
                  <a:lnTo>
                    <a:pt x="36" y="1471"/>
                  </a:lnTo>
                  <a:lnTo>
                    <a:pt x="0" y="2120"/>
                  </a:lnTo>
                  <a:lnTo>
                    <a:pt x="1528" y="2174"/>
                  </a:lnTo>
                  <a:lnTo>
                    <a:pt x="604" y="3394"/>
                  </a:lnTo>
                  <a:lnTo>
                    <a:pt x="1128" y="3780"/>
                  </a:lnTo>
                  <a:lnTo>
                    <a:pt x="2035" y="2525"/>
                  </a:lnTo>
                  <a:lnTo>
                    <a:pt x="2631" y="3787"/>
                  </a:lnTo>
                  <a:lnTo>
                    <a:pt x="3257" y="3493"/>
                  </a:lnTo>
                  <a:lnTo>
                    <a:pt x="2657" y="2229"/>
                  </a:lnTo>
                  <a:lnTo>
                    <a:pt x="4201" y="2326"/>
                  </a:lnTo>
                  <a:lnTo>
                    <a:pt x="4235" y="1677"/>
                  </a:lnTo>
                  <a:lnTo>
                    <a:pt x="2721" y="1611"/>
                  </a:lnTo>
                  <a:lnTo>
                    <a:pt x="3633" y="403"/>
                  </a:lnTo>
                  <a:lnTo>
                    <a:pt x="3110" y="17"/>
                  </a:lnTo>
                  <a:lnTo>
                    <a:pt x="2203" y="12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787;p52">
              <a:extLst>
                <a:ext uri="{FF2B5EF4-FFF2-40B4-BE49-F238E27FC236}">
                  <a16:creationId xmlns:a16="http://schemas.microsoft.com/office/drawing/2014/main" id="{AEE19A3C-1844-32DC-7FAA-A25F6FB8B7CC}"/>
                </a:ext>
              </a:extLst>
            </p:cNvPr>
            <p:cNvSpPr/>
            <p:nvPr/>
          </p:nvSpPr>
          <p:spPr>
            <a:xfrm>
              <a:off x="3633600" y="3259750"/>
              <a:ext cx="105900" cy="94700"/>
            </a:xfrm>
            <a:custGeom>
              <a:avLst/>
              <a:gdLst/>
              <a:ahLst/>
              <a:cxnLst/>
              <a:rect l="l" t="t" r="r" b="b"/>
              <a:pathLst>
                <a:path w="4236" h="3788" extrusionOk="0">
                  <a:moveTo>
                    <a:pt x="1604" y="0"/>
                  </a:moveTo>
                  <a:lnTo>
                    <a:pt x="981" y="296"/>
                  </a:lnTo>
                  <a:lnTo>
                    <a:pt x="1578" y="1559"/>
                  </a:lnTo>
                  <a:lnTo>
                    <a:pt x="1578" y="1559"/>
                  </a:lnTo>
                  <a:lnTo>
                    <a:pt x="34" y="1471"/>
                  </a:lnTo>
                  <a:lnTo>
                    <a:pt x="1" y="2120"/>
                  </a:lnTo>
                  <a:lnTo>
                    <a:pt x="1528" y="2174"/>
                  </a:lnTo>
                  <a:lnTo>
                    <a:pt x="602" y="3394"/>
                  </a:lnTo>
                  <a:lnTo>
                    <a:pt x="1126" y="3780"/>
                  </a:lnTo>
                  <a:lnTo>
                    <a:pt x="2033" y="2525"/>
                  </a:lnTo>
                  <a:lnTo>
                    <a:pt x="2632" y="3787"/>
                  </a:lnTo>
                  <a:lnTo>
                    <a:pt x="3255" y="3493"/>
                  </a:lnTo>
                  <a:lnTo>
                    <a:pt x="2658" y="2229"/>
                  </a:lnTo>
                  <a:lnTo>
                    <a:pt x="4200" y="2326"/>
                  </a:lnTo>
                  <a:lnTo>
                    <a:pt x="4235" y="1677"/>
                  </a:lnTo>
                  <a:lnTo>
                    <a:pt x="2722" y="1611"/>
                  </a:lnTo>
                  <a:lnTo>
                    <a:pt x="3631" y="403"/>
                  </a:lnTo>
                  <a:lnTo>
                    <a:pt x="3108" y="17"/>
                  </a:lnTo>
                  <a:lnTo>
                    <a:pt x="2201" y="126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788;p52">
              <a:extLst>
                <a:ext uri="{FF2B5EF4-FFF2-40B4-BE49-F238E27FC236}">
                  <a16:creationId xmlns:a16="http://schemas.microsoft.com/office/drawing/2014/main" id="{B6918D85-59C4-9A7F-3EC1-F538348FE40B}"/>
                </a:ext>
              </a:extLst>
            </p:cNvPr>
            <p:cNvSpPr/>
            <p:nvPr/>
          </p:nvSpPr>
          <p:spPr>
            <a:xfrm>
              <a:off x="3731950" y="3213275"/>
              <a:ext cx="105825" cy="94700"/>
            </a:xfrm>
            <a:custGeom>
              <a:avLst/>
              <a:gdLst/>
              <a:ahLst/>
              <a:cxnLst/>
              <a:rect l="l" t="t" r="r" b="b"/>
              <a:pathLst>
                <a:path w="4233" h="3788" extrusionOk="0">
                  <a:moveTo>
                    <a:pt x="1604" y="0"/>
                  </a:moveTo>
                  <a:lnTo>
                    <a:pt x="978" y="296"/>
                  </a:lnTo>
                  <a:lnTo>
                    <a:pt x="1575" y="1559"/>
                  </a:lnTo>
                  <a:lnTo>
                    <a:pt x="33" y="1471"/>
                  </a:lnTo>
                  <a:lnTo>
                    <a:pt x="0" y="2120"/>
                  </a:lnTo>
                  <a:lnTo>
                    <a:pt x="1525" y="2174"/>
                  </a:lnTo>
                  <a:lnTo>
                    <a:pt x="602" y="3394"/>
                  </a:lnTo>
                  <a:lnTo>
                    <a:pt x="1125" y="3780"/>
                  </a:lnTo>
                  <a:lnTo>
                    <a:pt x="2032" y="2525"/>
                  </a:lnTo>
                  <a:lnTo>
                    <a:pt x="2629" y="3787"/>
                  </a:lnTo>
                  <a:lnTo>
                    <a:pt x="3254" y="3493"/>
                  </a:lnTo>
                  <a:lnTo>
                    <a:pt x="2657" y="2229"/>
                  </a:lnTo>
                  <a:lnTo>
                    <a:pt x="2657" y="2229"/>
                  </a:lnTo>
                  <a:lnTo>
                    <a:pt x="4199" y="2326"/>
                  </a:lnTo>
                  <a:lnTo>
                    <a:pt x="4232" y="1677"/>
                  </a:lnTo>
                  <a:lnTo>
                    <a:pt x="2719" y="1611"/>
                  </a:lnTo>
                  <a:lnTo>
                    <a:pt x="3631" y="403"/>
                  </a:lnTo>
                  <a:lnTo>
                    <a:pt x="3107" y="17"/>
                  </a:lnTo>
                  <a:lnTo>
                    <a:pt x="2200" y="126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789;p52">
              <a:extLst>
                <a:ext uri="{FF2B5EF4-FFF2-40B4-BE49-F238E27FC236}">
                  <a16:creationId xmlns:a16="http://schemas.microsoft.com/office/drawing/2014/main" id="{7A943657-B55D-99EC-FBA6-805E86CB557B}"/>
                </a:ext>
              </a:extLst>
            </p:cNvPr>
            <p:cNvSpPr/>
            <p:nvPr/>
          </p:nvSpPr>
          <p:spPr>
            <a:xfrm>
              <a:off x="4001250" y="3085925"/>
              <a:ext cx="105900" cy="94750"/>
            </a:xfrm>
            <a:custGeom>
              <a:avLst/>
              <a:gdLst/>
              <a:ahLst/>
              <a:cxnLst/>
              <a:rect l="l" t="t" r="r" b="b"/>
              <a:pathLst>
                <a:path w="4236" h="3790" extrusionOk="0">
                  <a:moveTo>
                    <a:pt x="1604" y="0"/>
                  </a:moveTo>
                  <a:lnTo>
                    <a:pt x="981" y="297"/>
                  </a:lnTo>
                  <a:lnTo>
                    <a:pt x="1578" y="1559"/>
                  </a:lnTo>
                  <a:lnTo>
                    <a:pt x="1578" y="1559"/>
                  </a:lnTo>
                  <a:lnTo>
                    <a:pt x="37" y="1471"/>
                  </a:lnTo>
                  <a:lnTo>
                    <a:pt x="1" y="2120"/>
                  </a:lnTo>
                  <a:lnTo>
                    <a:pt x="1528" y="2177"/>
                  </a:lnTo>
                  <a:lnTo>
                    <a:pt x="602" y="3394"/>
                  </a:lnTo>
                  <a:lnTo>
                    <a:pt x="1128" y="3780"/>
                  </a:lnTo>
                  <a:lnTo>
                    <a:pt x="2035" y="2525"/>
                  </a:lnTo>
                  <a:lnTo>
                    <a:pt x="2632" y="3790"/>
                  </a:lnTo>
                  <a:lnTo>
                    <a:pt x="3255" y="3494"/>
                  </a:lnTo>
                  <a:lnTo>
                    <a:pt x="2658" y="2231"/>
                  </a:lnTo>
                  <a:lnTo>
                    <a:pt x="4200" y="2328"/>
                  </a:lnTo>
                  <a:lnTo>
                    <a:pt x="4235" y="1680"/>
                  </a:lnTo>
                  <a:lnTo>
                    <a:pt x="2722" y="1613"/>
                  </a:lnTo>
                  <a:lnTo>
                    <a:pt x="3634" y="405"/>
                  </a:lnTo>
                  <a:lnTo>
                    <a:pt x="3108" y="19"/>
                  </a:lnTo>
                  <a:lnTo>
                    <a:pt x="2201" y="1265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790;p52">
              <a:extLst>
                <a:ext uri="{FF2B5EF4-FFF2-40B4-BE49-F238E27FC236}">
                  <a16:creationId xmlns:a16="http://schemas.microsoft.com/office/drawing/2014/main" id="{7503E6A2-9723-5367-55B5-C61D0A50071F}"/>
                </a:ext>
              </a:extLst>
            </p:cNvPr>
            <p:cNvSpPr/>
            <p:nvPr/>
          </p:nvSpPr>
          <p:spPr>
            <a:xfrm>
              <a:off x="3886000" y="703075"/>
              <a:ext cx="100675" cy="76775"/>
            </a:xfrm>
            <a:custGeom>
              <a:avLst/>
              <a:gdLst/>
              <a:ahLst/>
              <a:cxnLst/>
              <a:rect l="l" t="t" r="r" b="b"/>
              <a:pathLst>
                <a:path w="4027" h="3071" extrusionOk="0">
                  <a:moveTo>
                    <a:pt x="2603" y="1"/>
                  </a:moveTo>
                  <a:cubicBezTo>
                    <a:pt x="2416" y="1"/>
                    <a:pt x="2224" y="46"/>
                    <a:pt x="2042" y="141"/>
                  </a:cubicBezTo>
                  <a:lnTo>
                    <a:pt x="888" y="702"/>
                  </a:lnTo>
                  <a:cubicBezTo>
                    <a:pt x="265" y="998"/>
                    <a:pt x="0" y="1768"/>
                    <a:pt x="296" y="2391"/>
                  </a:cubicBezTo>
                  <a:cubicBezTo>
                    <a:pt x="533" y="2834"/>
                    <a:pt x="976" y="3071"/>
                    <a:pt x="1421" y="3071"/>
                  </a:cubicBezTo>
                  <a:cubicBezTo>
                    <a:pt x="1627" y="3071"/>
                    <a:pt x="1805" y="3042"/>
                    <a:pt x="1982" y="2952"/>
                  </a:cubicBezTo>
                  <a:lnTo>
                    <a:pt x="3138" y="2391"/>
                  </a:lnTo>
                  <a:cubicBezTo>
                    <a:pt x="3758" y="2064"/>
                    <a:pt x="4026" y="1325"/>
                    <a:pt x="3699" y="702"/>
                  </a:cubicBezTo>
                  <a:cubicBezTo>
                    <a:pt x="3490" y="263"/>
                    <a:pt x="3058" y="1"/>
                    <a:pt x="26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791;p52">
              <a:extLst>
                <a:ext uri="{FF2B5EF4-FFF2-40B4-BE49-F238E27FC236}">
                  <a16:creationId xmlns:a16="http://schemas.microsoft.com/office/drawing/2014/main" id="{2A1EAD95-D81B-93B5-E222-5C45E5C68456}"/>
                </a:ext>
              </a:extLst>
            </p:cNvPr>
            <p:cNvSpPr/>
            <p:nvPr/>
          </p:nvSpPr>
          <p:spPr>
            <a:xfrm>
              <a:off x="3125225" y="788925"/>
              <a:ext cx="686800" cy="365400"/>
            </a:xfrm>
            <a:custGeom>
              <a:avLst/>
              <a:gdLst/>
              <a:ahLst/>
              <a:cxnLst/>
              <a:rect l="l" t="t" r="r" b="b"/>
              <a:pathLst>
                <a:path w="27472" h="14616" extrusionOk="0">
                  <a:moveTo>
                    <a:pt x="26048" y="1"/>
                  </a:moveTo>
                  <a:cubicBezTo>
                    <a:pt x="25860" y="1"/>
                    <a:pt x="25669" y="45"/>
                    <a:pt x="25487" y="141"/>
                  </a:cubicBezTo>
                  <a:lnTo>
                    <a:pt x="889" y="12218"/>
                  </a:lnTo>
                  <a:cubicBezTo>
                    <a:pt x="266" y="12543"/>
                    <a:pt x="1" y="13284"/>
                    <a:pt x="325" y="13905"/>
                  </a:cubicBezTo>
                  <a:cubicBezTo>
                    <a:pt x="533" y="14350"/>
                    <a:pt x="976" y="14615"/>
                    <a:pt x="1450" y="14615"/>
                  </a:cubicBezTo>
                  <a:cubicBezTo>
                    <a:pt x="1627" y="14615"/>
                    <a:pt x="1805" y="14556"/>
                    <a:pt x="1983" y="14468"/>
                  </a:cubicBezTo>
                  <a:lnTo>
                    <a:pt x="26583" y="2391"/>
                  </a:lnTo>
                  <a:cubicBezTo>
                    <a:pt x="27203" y="2095"/>
                    <a:pt x="27471" y="1325"/>
                    <a:pt x="27144" y="702"/>
                  </a:cubicBezTo>
                  <a:cubicBezTo>
                    <a:pt x="26935" y="263"/>
                    <a:pt x="26503" y="1"/>
                    <a:pt x="2604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792;p52">
              <a:extLst>
                <a:ext uri="{FF2B5EF4-FFF2-40B4-BE49-F238E27FC236}">
                  <a16:creationId xmlns:a16="http://schemas.microsoft.com/office/drawing/2014/main" id="{1ED2B820-A8EF-647D-E33E-3E12B0FE3D6A}"/>
                </a:ext>
              </a:extLst>
            </p:cNvPr>
            <p:cNvSpPr/>
            <p:nvPr/>
          </p:nvSpPr>
          <p:spPr>
            <a:xfrm>
              <a:off x="3290225" y="3745675"/>
              <a:ext cx="659425" cy="378475"/>
            </a:xfrm>
            <a:custGeom>
              <a:avLst/>
              <a:gdLst/>
              <a:ahLst/>
              <a:cxnLst/>
              <a:rect l="l" t="t" r="r" b="b"/>
              <a:pathLst>
                <a:path w="26377" h="15139" extrusionOk="0">
                  <a:moveTo>
                    <a:pt x="23503" y="0"/>
                  </a:moveTo>
                  <a:cubicBezTo>
                    <a:pt x="23135" y="0"/>
                    <a:pt x="22762" y="80"/>
                    <a:pt x="22410" y="247"/>
                  </a:cubicBezTo>
                  <a:lnTo>
                    <a:pt x="1748" y="10371"/>
                  </a:lnTo>
                  <a:cubicBezTo>
                    <a:pt x="505" y="10963"/>
                    <a:pt x="1" y="12474"/>
                    <a:pt x="623" y="13717"/>
                  </a:cubicBezTo>
                  <a:cubicBezTo>
                    <a:pt x="1038" y="14605"/>
                    <a:pt x="1926" y="15138"/>
                    <a:pt x="2873" y="15138"/>
                  </a:cubicBezTo>
                  <a:cubicBezTo>
                    <a:pt x="3228" y="15138"/>
                    <a:pt x="3612" y="15048"/>
                    <a:pt x="3967" y="14871"/>
                  </a:cubicBezTo>
                  <a:lnTo>
                    <a:pt x="24601" y="4778"/>
                  </a:lnTo>
                  <a:cubicBezTo>
                    <a:pt x="25844" y="4155"/>
                    <a:pt x="26377" y="2646"/>
                    <a:pt x="25754" y="1403"/>
                  </a:cubicBezTo>
                  <a:cubicBezTo>
                    <a:pt x="25330" y="512"/>
                    <a:pt x="24434" y="0"/>
                    <a:pt x="2350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793;p52">
              <a:extLst>
                <a:ext uri="{FF2B5EF4-FFF2-40B4-BE49-F238E27FC236}">
                  <a16:creationId xmlns:a16="http://schemas.microsoft.com/office/drawing/2014/main" id="{630F6883-B900-6777-BB6D-3D8604D8DB99}"/>
                </a:ext>
              </a:extLst>
            </p:cNvPr>
            <p:cNvSpPr/>
            <p:nvPr/>
          </p:nvSpPr>
          <p:spPr>
            <a:xfrm>
              <a:off x="3367200" y="1499550"/>
              <a:ext cx="489925" cy="736000"/>
            </a:xfrm>
            <a:custGeom>
              <a:avLst/>
              <a:gdLst/>
              <a:ahLst/>
              <a:cxnLst/>
              <a:rect l="l" t="t" r="r" b="b"/>
              <a:pathLst>
                <a:path w="19597" h="29440" extrusionOk="0">
                  <a:moveTo>
                    <a:pt x="19161" y="0"/>
                  </a:moveTo>
                  <a:cubicBezTo>
                    <a:pt x="18986" y="0"/>
                    <a:pt x="18812" y="110"/>
                    <a:pt x="18739" y="280"/>
                  </a:cubicBezTo>
                  <a:lnTo>
                    <a:pt x="8911" y="28255"/>
                  </a:lnTo>
                  <a:lnTo>
                    <a:pt x="741" y="20085"/>
                  </a:lnTo>
                  <a:cubicBezTo>
                    <a:pt x="667" y="20011"/>
                    <a:pt x="563" y="19973"/>
                    <a:pt x="460" y="19973"/>
                  </a:cubicBezTo>
                  <a:cubicBezTo>
                    <a:pt x="356" y="19973"/>
                    <a:pt x="252" y="20011"/>
                    <a:pt x="178" y="20085"/>
                  </a:cubicBezTo>
                  <a:cubicBezTo>
                    <a:pt x="0" y="20263"/>
                    <a:pt x="0" y="20528"/>
                    <a:pt x="178" y="20677"/>
                  </a:cubicBezTo>
                  <a:lnTo>
                    <a:pt x="8793" y="29321"/>
                  </a:lnTo>
                  <a:cubicBezTo>
                    <a:pt x="8881" y="29380"/>
                    <a:pt x="8971" y="29439"/>
                    <a:pt x="9089" y="29439"/>
                  </a:cubicBezTo>
                  <a:cubicBezTo>
                    <a:pt x="9118" y="29439"/>
                    <a:pt x="9148" y="29439"/>
                    <a:pt x="9177" y="29409"/>
                  </a:cubicBezTo>
                  <a:cubicBezTo>
                    <a:pt x="9326" y="29380"/>
                    <a:pt x="9414" y="29290"/>
                    <a:pt x="9473" y="29143"/>
                  </a:cubicBezTo>
                  <a:lnTo>
                    <a:pt x="19537" y="548"/>
                  </a:lnTo>
                  <a:cubicBezTo>
                    <a:pt x="19597" y="340"/>
                    <a:pt x="19478" y="103"/>
                    <a:pt x="19272" y="15"/>
                  </a:cubicBezTo>
                  <a:cubicBezTo>
                    <a:pt x="19236" y="5"/>
                    <a:pt x="19199" y="0"/>
                    <a:pt x="19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794;p52">
              <a:extLst>
                <a:ext uri="{FF2B5EF4-FFF2-40B4-BE49-F238E27FC236}">
                  <a16:creationId xmlns:a16="http://schemas.microsoft.com/office/drawing/2014/main" id="{501B2A53-A5A6-FE77-CDE1-08678A8A9C4B}"/>
                </a:ext>
              </a:extLst>
            </p:cNvPr>
            <p:cNvSpPr/>
            <p:nvPr/>
          </p:nvSpPr>
          <p:spPr>
            <a:xfrm>
              <a:off x="1403125" y="1622700"/>
              <a:ext cx="1537825" cy="1959025"/>
            </a:xfrm>
            <a:custGeom>
              <a:avLst/>
              <a:gdLst/>
              <a:ahLst/>
              <a:cxnLst/>
              <a:rect l="l" t="t" r="r" b="b"/>
              <a:pathLst>
                <a:path w="61513" h="78361" extrusionOk="0">
                  <a:moveTo>
                    <a:pt x="58685" y="0"/>
                  </a:moveTo>
                  <a:cubicBezTo>
                    <a:pt x="58215" y="0"/>
                    <a:pt x="57733" y="121"/>
                    <a:pt x="57281" y="387"/>
                  </a:cubicBezTo>
                  <a:lnTo>
                    <a:pt x="1421" y="28184"/>
                  </a:lnTo>
                  <a:cubicBezTo>
                    <a:pt x="533" y="28686"/>
                    <a:pt x="0" y="29605"/>
                    <a:pt x="0" y="30611"/>
                  </a:cubicBezTo>
                  <a:lnTo>
                    <a:pt x="0" y="75547"/>
                  </a:lnTo>
                  <a:cubicBezTo>
                    <a:pt x="0" y="77183"/>
                    <a:pt x="1358" y="78361"/>
                    <a:pt x="2828" y="78361"/>
                  </a:cubicBezTo>
                  <a:cubicBezTo>
                    <a:pt x="3299" y="78361"/>
                    <a:pt x="3781" y="78240"/>
                    <a:pt x="4234" y="77974"/>
                  </a:cubicBezTo>
                  <a:lnTo>
                    <a:pt x="60092" y="50089"/>
                  </a:lnTo>
                  <a:cubicBezTo>
                    <a:pt x="60980" y="49585"/>
                    <a:pt x="61513" y="48638"/>
                    <a:pt x="61513" y="47631"/>
                  </a:cubicBezTo>
                  <a:lnTo>
                    <a:pt x="61513" y="2814"/>
                  </a:lnTo>
                  <a:cubicBezTo>
                    <a:pt x="61513" y="1178"/>
                    <a:pt x="60154" y="0"/>
                    <a:pt x="58685" y="0"/>
                  </a:cubicBezTo>
                  <a:close/>
                </a:path>
              </a:pathLst>
            </a:custGeom>
            <a:solidFill>
              <a:srgbClr val="F79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795;p52">
              <a:extLst>
                <a:ext uri="{FF2B5EF4-FFF2-40B4-BE49-F238E27FC236}">
                  <a16:creationId xmlns:a16="http://schemas.microsoft.com/office/drawing/2014/main" id="{65C70D5C-A002-EE67-AD31-DB04FA528905}"/>
                </a:ext>
              </a:extLst>
            </p:cNvPr>
            <p:cNvSpPr/>
            <p:nvPr/>
          </p:nvSpPr>
          <p:spPr>
            <a:xfrm>
              <a:off x="1438625" y="1628625"/>
              <a:ext cx="1537125" cy="1959025"/>
            </a:xfrm>
            <a:custGeom>
              <a:avLst/>
              <a:gdLst/>
              <a:ahLst/>
              <a:cxnLst/>
              <a:rect l="l" t="t" r="r" b="b"/>
              <a:pathLst>
                <a:path w="61485" h="78361" extrusionOk="0">
                  <a:moveTo>
                    <a:pt x="58657" y="0"/>
                  </a:moveTo>
                  <a:cubicBezTo>
                    <a:pt x="58186" y="0"/>
                    <a:pt x="57704" y="121"/>
                    <a:pt x="57251" y="387"/>
                  </a:cubicBezTo>
                  <a:lnTo>
                    <a:pt x="1393" y="28184"/>
                  </a:lnTo>
                  <a:cubicBezTo>
                    <a:pt x="534" y="28686"/>
                    <a:pt x="1" y="29633"/>
                    <a:pt x="1" y="30640"/>
                  </a:cubicBezTo>
                  <a:lnTo>
                    <a:pt x="1" y="75547"/>
                  </a:lnTo>
                  <a:cubicBezTo>
                    <a:pt x="1" y="77183"/>
                    <a:pt x="1343" y="78360"/>
                    <a:pt x="2804" y="78360"/>
                  </a:cubicBezTo>
                  <a:cubicBezTo>
                    <a:pt x="3272" y="78360"/>
                    <a:pt x="3752" y="78240"/>
                    <a:pt x="4204" y="77974"/>
                  </a:cubicBezTo>
                  <a:lnTo>
                    <a:pt x="60093" y="50089"/>
                  </a:lnTo>
                  <a:cubicBezTo>
                    <a:pt x="60952" y="49585"/>
                    <a:pt x="61485" y="48668"/>
                    <a:pt x="61485" y="47662"/>
                  </a:cubicBezTo>
                  <a:lnTo>
                    <a:pt x="61485" y="2814"/>
                  </a:lnTo>
                  <a:cubicBezTo>
                    <a:pt x="61485" y="1178"/>
                    <a:pt x="60127" y="0"/>
                    <a:pt x="58657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796;p52">
              <a:extLst>
                <a:ext uri="{FF2B5EF4-FFF2-40B4-BE49-F238E27FC236}">
                  <a16:creationId xmlns:a16="http://schemas.microsoft.com/office/drawing/2014/main" id="{A8FB6C50-6DBB-BD14-C45B-7863F7058616}"/>
                </a:ext>
              </a:extLst>
            </p:cNvPr>
            <p:cNvSpPr/>
            <p:nvPr/>
          </p:nvSpPr>
          <p:spPr>
            <a:xfrm>
              <a:off x="1607375" y="2759475"/>
              <a:ext cx="1286225" cy="740775"/>
            </a:xfrm>
            <a:custGeom>
              <a:avLst/>
              <a:gdLst/>
              <a:ahLst/>
              <a:cxnLst/>
              <a:rect l="l" t="t" r="r" b="b"/>
              <a:pathLst>
                <a:path w="51449" h="29631" extrusionOk="0">
                  <a:moveTo>
                    <a:pt x="51389" y="1"/>
                  </a:moveTo>
                  <a:lnTo>
                    <a:pt x="0" y="25487"/>
                  </a:lnTo>
                  <a:lnTo>
                    <a:pt x="31" y="29631"/>
                  </a:lnTo>
                  <a:lnTo>
                    <a:pt x="51448" y="4145"/>
                  </a:lnTo>
                  <a:lnTo>
                    <a:pt x="51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797;p52">
              <a:extLst>
                <a:ext uri="{FF2B5EF4-FFF2-40B4-BE49-F238E27FC236}">
                  <a16:creationId xmlns:a16="http://schemas.microsoft.com/office/drawing/2014/main" id="{A4158253-95DE-4221-CB32-87E6F61D9E04}"/>
                </a:ext>
              </a:extLst>
            </p:cNvPr>
            <p:cNvSpPr/>
            <p:nvPr/>
          </p:nvSpPr>
          <p:spPr>
            <a:xfrm>
              <a:off x="1607375" y="2571500"/>
              <a:ext cx="1286225" cy="740775"/>
            </a:xfrm>
            <a:custGeom>
              <a:avLst/>
              <a:gdLst/>
              <a:ahLst/>
              <a:cxnLst/>
              <a:rect l="l" t="t" r="r" b="b"/>
              <a:pathLst>
                <a:path w="51449" h="29631" extrusionOk="0">
                  <a:moveTo>
                    <a:pt x="51389" y="1"/>
                  </a:moveTo>
                  <a:lnTo>
                    <a:pt x="0" y="25458"/>
                  </a:lnTo>
                  <a:lnTo>
                    <a:pt x="31" y="29631"/>
                  </a:lnTo>
                  <a:lnTo>
                    <a:pt x="51448" y="4145"/>
                  </a:lnTo>
                  <a:lnTo>
                    <a:pt x="51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798;p52">
              <a:extLst>
                <a:ext uri="{FF2B5EF4-FFF2-40B4-BE49-F238E27FC236}">
                  <a16:creationId xmlns:a16="http://schemas.microsoft.com/office/drawing/2014/main" id="{A66CA940-AEF7-AD3B-AAAE-30E637F4B279}"/>
                </a:ext>
              </a:extLst>
            </p:cNvPr>
            <p:cNvSpPr/>
            <p:nvPr/>
          </p:nvSpPr>
          <p:spPr>
            <a:xfrm>
              <a:off x="1607375" y="2376000"/>
              <a:ext cx="475900" cy="501550"/>
            </a:xfrm>
            <a:custGeom>
              <a:avLst/>
              <a:gdLst/>
              <a:ahLst/>
              <a:cxnLst/>
              <a:rect l="l" t="t" r="r" b="b"/>
              <a:pathLst>
                <a:path w="19036" h="20062" extrusionOk="0">
                  <a:moveTo>
                    <a:pt x="18024" y="0"/>
                  </a:moveTo>
                  <a:cubicBezTo>
                    <a:pt x="17887" y="0"/>
                    <a:pt x="17748" y="30"/>
                    <a:pt x="17614" y="93"/>
                  </a:cubicBezTo>
                  <a:lnTo>
                    <a:pt x="505" y="8590"/>
                  </a:lnTo>
                  <a:cubicBezTo>
                    <a:pt x="178" y="8737"/>
                    <a:pt x="0" y="9064"/>
                    <a:pt x="0" y="9419"/>
                  </a:cubicBezTo>
                  <a:lnTo>
                    <a:pt x="31" y="19129"/>
                  </a:lnTo>
                  <a:cubicBezTo>
                    <a:pt x="31" y="19658"/>
                    <a:pt x="479" y="20062"/>
                    <a:pt x="971" y="20062"/>
                  </a:cubicBezTo>
                  <a:cubicBezTo>
                    <a:pt x="1111" y="20062"/>
                    <a:pt x="1255" y="20029"/>
                    <a:pt x="1393" y="19957"/>
                  </a:cubicBezTo>
                  <a:lnTo>
                    <a:pt x="18502" y="11461"/>
                  </a:lnTo>
                  <a:cubicBezTo>
                    <a:pt x="18827" y="11314"/>
                    <a:pt x="19035" y="10987"/>
                    <a:pt x="19035" y="10632"/>
                  </a:cubicBezTo>
                  <a:lnTo>
                    <a:pt x="18976" y="922"/>
                  </a:lnTo>
                  <a:cubicBezTo>
                    <a:pt x="18976" y="389"/>
                    <a:pt x="18520" y="0"/>
                    <a:pt x="18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799;p52">
              <a:extLst>
                <a:ext uri="{FF2B5EF4-FFF2-40B4-BE49-F238E27FC236}">
                  <a16:creationId xmlns:a16="http://schemas.microsoft.com/office/drawing/2014/main" id="{9AD2CEC2-68E1-4815-9BB5-D2F40EDBB12C}"/>
                </a:ext>
              </a:extLst>
            </p:cNvPr>
            <p:cNvSpPr/>
            <p:nvPr/>
          </p:nvSpPr>
          <p:spPr>
            <a:xfrm>
              <a:off x="1483800" y="1328600"/>
              <a:ext cx="488450" cy="468850"/>
            </a:xfrm>
            <a:custGeom>
              <a:avLst/>
              <a:gdLst/>
              <a:ahLst/>
              <a:cxnLst/>
              <a:rect l="l" t="t" r="r" b="b"/>
              <a:pathLst>
                <a:path w="19538" h="18754" extrusionOk="0">
                  <a:moveTo>
                    <a:pt x="7115" y="1"/>
                  </a:moveTo>
                  <a:cubicBezTo>
                    <a:pt x="5137" y="1"/>
                    <a:pt x="3104" y="573"/>
                    <a:pt x="1095" y="1703"/>
                  </a:cubicBezTo>
                  <a:cubicBezTo>
                    <a:pt x="297" y="2145"/>
                    <a:pt x="1" y="3183"/>
                    <a:pt x="444" y="3981"/>
                  </a:cubicBezTo>
                  <a:cubicBezTo>
                    <a:pt x="767" y="4528"/>
                    <a:pt x="1340" y="4839"/>
                    <a:pt x="1935" y="4839"/>
                  </a:cubicBezTo>
                  <a:cubicBezTo>
                    <a:pt x="2210" y="4839"/>
                    <a:pt x="2490" y="4773"/>
                    <a:pt x="2753" y="4632"/>
                  </a:cubicBezTo>
                  <a:cubicBezTo>
                    <a:pt x="4234" y="3795"/>
                    <a:pt x="5714" y="3367"/>
                    <a:pt x="7120" y="3367"/>
                  </a:cubicBezTo>
                  <a:cubicBezTo>
                    <a:pt x="7849" y="3367"/>
                    <a:pt x="8558" y="3482"/>
                    <a:pt x="9237" y="3715"/>
                  </a:cubicBezTo>
                  <a:cubicBezTo>
                    <a:pt x="11455" y="4454"/>
                    <a:pt x="13291" y="6349"/>
                    <a:pt x="14534" y="9221"/>
                  </a:cubicBezTo>
                  <a:cubicBezTo>
                    <a:pt x="15541" y="11500"/>
                    <a:pt x="16073" y="14135"/>
                    <a:pt x="16133" y="17124"/>
                  </a:cubicBezTo>
                  <a:cubicBezTo>
                    <a:pt x="16163" y="18012"/>
                    <a:pt x="16902" y="18753"/>
                    <a:pt x="17821" y="18753"/>
                  </a:cubicBezTo>
                  <a:lnTo>
                    <a:pt x="17880" y="18753"/>
                  </a:lnTo>
                  <a:cubicBezTo>
                    <a:pt x="18797" y="18722"/>
                    <a:pt x="19538" y="17953"/>
                    <a:pt x="19507" y="17006"/>
                  </a:cubicBezTo>
                  <a:cubicBezTo>
                    <a:pt x="19420" y="13631"/>
                    <a:pt x="18768" y="10552"/>
                    <a:pt x="17613" y="7888"/>
                  </a:cubicBezTo>
                  <a:cubicBezTo>
                    <a:pt x="15986" y="4130"/>
                    <a:pt x="13468" y="1584"/>
                    <a:pt x="10302" y="518"/>
                  </a:cubicBezTo>
                  <a:cubicBezTo>
                    <a:pt x="9265" y="172"/>
                    <a:pt x="8198" y="1"/>
                    <a:pt x="7115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0;p52">
              <a:extLst>
                <a:ext uri="{FF2B5EF4-FFF2-40B4-BE49-F238E27FC236}">
                  <a16:creationId xmlns:a16="http://schemas.microsoft.com/office/drawing/2014/main" id="{4B641090-FB08-0E15-8C9F-0419762DDF12}"/>
                </a:ext>
              </a:extLst>
            </p:cNvPr>
            <p:cNvSpPr/>
            <p:nvPr/>
          </p:nvSpPr>
          <p:spPr>
            <a:xfrm>
              <a:off x="1468225" y="1098350"/>
              <a:ext cx="655000" cy="625100"/>
            </a:xfrm>
            <a:custGeom>
              <a:avLst/>
              <a:gdLst/>
              <a:ahLst/>
              <a:cxnLst/>
              <a:rect l="l" t="t" r="r" b="b"/>
              <a:pathLst>
                <a:path w="26200" h="25004" extrusionOk="0">
                  <a:moveTo>
                    <a:pt x="9061" y="0"/>
                  </a:moveTo>
                  <a:cubicBezTo>
                    <a:pt x="6450" y="0"/>
                    <a:pt x="3770" y="726"/>
                    <a:pt x="1126" y="2179"/>
                  </a:cubicBezTo>
                  <a:cubicBezTo>
                    <a:pt x="297" y="2593"/>
                    <a:pt x="1" y="3631"/>
                    <a:pt x="446" y="4429"/>
                  </a:cubicBezTo>
                  <a:cubicBezTo>
                    <a:pt x="750" y="4998"/>
                    <a:pt x="1320" y="5316"/>
                    <a:pt x="1916" y="5316"/>
                  </a:cubicBezTo>
                  <a:cubicBezTo>
                    <a:pt x="2187" y="5316"/>
                    <a:pt x="2465" y="5249"/>
                    <a:pt x="2724" y="5111"/>
                  </a:cubicBezTo>
                  <a:cubicBezTo>
                    <a:pt x="4857" y="3941"/>
                    <a:pt x="7001" y="3348"/>
                    <a:pt x="9065" y="3348"/>
                  </a:cubicBezTo>
                  <a:cubicBezTo>
                    <a:pt x="10239" y="3348"/>
                    <a:pt x="11388" y="3540"/>
                    <a:pt x="12493" y="3927"/>
                  </a:cubicBezTo>
                  <a:cubicBezTo>
                    <a:pt x="15839" y="5080"/>
                    <a:pt x="18622" y="7981"/>
                    <a:pt x="20485" y="12274"/>
                  </a:cubicBezTo>
                  <a:cubicBezTo>
                    <a:pt x="21878" y="15500"/>
                    <a:pt x="22648" y="19229"/>
                    <a:pt x="22825" y="23405"/>
                  </a:cubicBezTo>
                  <a:cubicBezTo>
                    <a:pt x="22854" y="24293"/>
                    <a:pt x="23595" y="25003"/>
                    <a:pt x="24483" y="25003"/>
                  </a:cubicBezTo>
                  <a:lnTo>
                    <a:pt x="24570" y="25003"/>
                  </a:lnTo>
                  <a:cubicBezTo>
                    <a:pt x="25489" y="24972"/>
                    <a:pt x="26200" y="24174"/>
                    <a:pt x="26169" y="23255"/>
                  </a:cubicBezTo>
                  <a:cubicBezTo>
                    <a:pt x="25991" y="18697"/>
                    <a:pt x="25103" y="14552"/>
                    <a:pt x="23564" y="10941"/>
                  </a:cubicBezTo>
                  <a:cubicBezTo>
                    <a:pt x="21314" y="5762"/>
                    <a:pt x="17852" y="2238"/>
                    <a:pt x="13589" y="758"/>
                  </a:cubicBezTo>
                  <a:cubicBezTo>
                    <a:pt x="12118" y="253"/>
                    <a:pt x="10601" y="0"/>
                    <a:pt x="9061" y="0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1;p52">
              <a:extLst>
                <a:ext uri="{FF2B5EF4-FFF2-40B4-BE49-F238E27FC236}">
                  <a16:creationId xmlns:a16="http://schemas.microsoft.com/office/drawing/2014/main" id="{6D28A9D3-0D09-7512-1DF4-AC9A3BB573C6}"/>
                </a:ext>
              </a:extLst>
            </p:cNvPr>
            <p:cNvSpPr/>
            <p:nvPr/>
          </p:nvSpPr>
          <p:spPr>
            <a:xfrm>
              <a:off x="1461600" y="876400"/>
              <a:ext cx="808150" cy="773750"/>
            </a:xfrm>
            <a:custGeom>
              <a:avLst/>
              <a:gdLst/>
              <a:ahLst/>
              <a:cxnLst/>
              <a:rect l="l" t="t" r="r" b="b"/>
              <a:pathLst>
                <a:path w="32326" h="30950" extrusionOk="0">
                  <a:moveTo>
                    <a:pt x="10690" y="0"/>
                  </a:moveTo>
                  <a:cubicBezTo>
                    <a:pt x="7568" y="0"/>
                    <a:pt x="4345" y="822"/>
                    <a:pt x="1154" y="2444"/>
                  </a:cubicBezTo>
                  <a:cubicBezTo>
                    <a:pt x="356" y="2858"/>
                    <a:pt x="1" y="3893"/>
                    <a:pt x="444" y="4694"/>
                  </a:cubicBezTo>
                  <a:cubicBezTo>
                    <a:pt x="736" y="5279"/>
                    <a:pt x="1324" y="5612"/>
                    <a:pt x="1935" y="5612"/>
                  </a:cubicBezTo>
                  <a:cubicBezTo>
                    <a:pt x="2190" y="5612"/>
                    <a:pt x="2449" y="5554"/>
                    <a:pt x="2693" y="5432"/>
                  </a:cubicBezTo>
                  <a:cubicBezTo>
                    <a:pt x="5391" y="4047"/>
                    <a:pt x="8101" y="3358"/>
                    <a:pt x="10704" y="3358"/>
                  </a:cubicBezTo>
                  <a:cubicBezTo>
                    <a:pt x="12328" y="3358"/>
                    <a:pt x="13910" y="3626"/>
                    <a:pt x="15422" y="4161"/>
                  </a:cubicBezTo>
                  <a:cubicBezTo>
                    <a:pt x="19834" y="5759"/>
                    <a:pt x="23445" y="9577"/>
                    <a:pt x="25873" y="15173"/>
                  </a:cubicBezTo>
                  <a:cubicBezTo>
                    <a:pt x="27649" y="19286"/>
                    <a:pt x="28684" y="24053"/>
                    <a:pt x="28951" y="29351"/>
                  </a:cubicBezTo>
                  <a:cubicBezTo>
                    <a:pt x="28980" y="30239"/>
                    <a:pt x="29721" y="30949"/>
                    <a:pt x="30609" y="30949"/>
                  </a:cubicBezTo>
                  <a:lnTo>
                    <a:pt x="30697" y="30949"/>
                  </a:lnTo>
                  <a:cubicBezTo>
                    <a:pt x="31615" y="30890"/>
                    <a:pt x="32326" y="30120"/>
                    <a:pt x="32295" y="29173"/>
                  </a:cubicBezTo>
                  <a:cubicBezTo>
                    <a:pt x="32030" y="23490"/>
                    <a:pt x="30905" y="18339"/>
                    <a:pt x="28951" y="13839"/>
                  </a:cubicBezTo>
                  <a:cubicBezTo>
                    <a:pt x="26138" y="7358"/>
                    <a:pt x="21847" y="2918"/>
                    <a:pt x="16547" y="1023"/>
                  </a:cubicBezTo>
                  <a:cubicBezTo>
                    <a:pt x="14660" y="339"/>
                    <a:pt x="12696" y="0"/>
                    <a:pt x="10690" y="0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2;p52">
              <a:extLst>
                <a:ext uri="{FF2B5EF4-FFF2-40B4-BE49-F238E27FC236}">
                  <a16:creationId xmlns:a16="http://schemas.microsoft.com/office/drawing/2014/main" id="{60F5BA97-0353-E4F2-A221-F380BA4DAE51}"/>
                </a:ext>
              </a:extLst>
            </p:cNvPr>
            <p:cNvSpPr/>
            <p:nvPr/>
          </p:nvSpPr>
          <p:spPr>
            <a:xfrm>
              <a:off x="1485275" y="610475"/>
              <a:ext cx="962100" cy="909425"/>
            </a:xfrm>
            <a:custGeom>
              <a:avLst/>
              <a:gdLst/>
              <a:ahLst/>
              <a:cxnLst/>
              <a:rect l="l" t="t" r="r" b="b"/>
              <a:pathLst>
                <a:path w="38484" h="36377" extrusionOk="0">
                  <a:moveTo>
                    <a:pt x="10877" y="1"/>
                  </a:moveTo>
                  <a:cubicBezTo>
                    <a:pt x="7762" y="1"/>
                    <a:pt x="4533" y="638"/>
                    <a:pt x="1273" y="1951"/>
                  </a:cubicBezTo>
                  <a:cubicBezTo>
                    <a:pt x="415" y="2306"/>
                    <a:pt x="1" y="3282"/>
                    <a:pt x="325" y="4141"/>
                  </a:cubicBezTo>
                  <a:cubicBezTo>
                    <a:pt x="594" y="4790"/>
                    <a:pt x="1220" y="5185"/>
                    <a:pt x="1879" y="5185"/>
                  </a:cubicBezTo>
                  <a:cubicBezTo>
                    <a:pt x="2092" y="5185"/>
                    <a:pt x="2307" y="5144"/>
                    <a:pt x="2516" y="5058"/>
                  </a:cubicBezTo>
                  <a:cubicBezTo>
                    <a:pt x="5380" y="3908"/>
                    <a:pt x="8194" y="3348"/>
                    <a:pt x="10897" y="3348"/>
                  </a:cubicBezTo>
                  <a:cubicBezTo>
                    <a:pt x="19399" y="3348"/>
                    <a:pt x="26806" y="8892"/>
                    <a:pt x="31230" y="19089"/>
                  </a:cubicBezTo>
                  <a:cubicBezTo>
                    <a:pt x="33273" y="23766"/>
                    <a:pt x="34545" y="29066"/>
                    <a:pt x="35050" y="34868"/>
                  </a:cubicBezTo>
                  <a:cubicBezTo>
                    <a:pt x="35137" y="35725"/>
                    <a:pt x="35878" y="36376"/>
                    <a:pt x="36736" y="36376"/>
                  </a:cubicBezTo>
                  <a:lnTo>
                    <a:pt x="36885" y="36376"/>
                  </a:lnTo>
                  <a:cubicBezTo>
                    <a:pt x="37801" y="36289"/>
                    <a:pt x="38483" y="35488"/>
                    <a:pt x="38393" y="34572"/>
                  </a:cubicBezTo>
                  <a:cubicBezTo>
                    <a:pt x="37860" y="28415"/>
                    <a:pt x="36470" y="22759"/>
                    <a:pt x="34308" y="17758"/>
                  </a:cubicBezTo>
                  <a:cubicBezTo>
                    <a:pt x="29365" y="6321"/>
                    <a:pt x="20688" y="1"/>
                    <a:pt x="10877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3;p52">
              <a:extLst>
                <a:ext uri="{FF2B5EF4-FFF2-40B4-BE49-F238E27FC236}">
                  <a16:creationId xmlns:a16="http://schemas.microsoft.com/office/drawing/2014/main" id="{99648E17-FFF2-4CE6-D9C5-F82952358795}"/>
                </a:ext>
              </a:extLst>
            </p:cNvPr>
            <p:cNvSpPr/>
            <p:nvPr/>
          </p:nvSpPr>
          <p:spPr>
            <a:xfrm>
              <a:off x="1535250" y="1645625"/>
              <a:ext cx="189450" cy="270900"/>
            </a:xfrm>
            <a:custGeom>
              <a:avLst/>
              <a:gdLst/>
              <a:ahLst/>
              <a:cxnLst/>
              <a:rect l="l" t="t" r="r" b="b"/>
              <a:pathLst>
                <a:path w="7578" h="10836" extrusionOk="0">
                  <a:moveTo>
                    <a:pt x="4609" y="1"/>
                  </a:moveTo>
                  <a:cubicBezTo>
                    <a:pt x="4482" y="1"/>
                    <a:pt x="4351" y="11"/>
                    <a:pt x="4218" y="33"/>
                  </a:cubicBezTo>
                  <a:cubicBezTo>
                    <a:pt x="2265" y="329"/>
                    <a:pt x="489" y="2994"/>
                    <a:pt x="252" y="5982"/>
                  </a:cubicBezTo>
                  <a:cubicBezTo>
                    <a:pt x="1" y="8760"/>
                    <a:pt x="1212" y="10836"/>
                    <a:pt x="3000" y="10836"/>
                  </a:cubicBezTo>
                  <a:cubicBezTo>
                    <a:pt x="3117" y="10836"/>
                    <a:pt x="3237" y="10827"/>
                    <a:pt x="3359" y="10808"/>
                  </a:cubicBezTo>
                  <a:cubicBezTo>
                    <a:pt x="5312" y="10482"/>
                    <a:pt x="7089" y="7818"/>
                    <a:pt x="7356" y="4857"/>
                  </a:cubicBezTo>
                  <a:cubicBezTo>
                    <a:pt x="7577" y="2069"/>
                    <a:pt x="6380" y="1"/>
                    <a:pt x="4609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4;p52">
              <a:extLst>
                <a:ext uri="{FF2B5EF4-FFF2-40B4-BE49-F238E27FC236}">
                  <a16:creationId xmlns:a16="http://schemas.microsoft.com/office/drawing/2014/main" id="{6CB8AA60-AD44-2E2D-6382-ED64745E2A2E}"/>
                </a:ext>
              </a:extLst>
            </p:cNvPr>
            <p:cNvSpPr/>
            <p:nvPr/>
          </p:nvSpPr>
          <p:spPr>
            <a:xfrm>
              <a:off x="1865675" y="3013275"/>
              <a:ext cx="1127075" cy="1990750"/>
            </a:xfrm>
            <a:custGeom>
              <a:avLst/>
              <a:gdLst/>
              <a:ahLst/>
              <a:cxnLst/>
              <a:rect l="l" t="t" r="r" b="b"/>
              <a:pathLst>
                <a:path w="45083" h="79630" extrusionOk="0">
                  <a:moveTo>
                    <a:pt x="45083" y="1"/>
                  </a:moveTo>
                  <a:cubicBezTo>
                    <a:pt x="45083" y="1"/>
                    <a:pt x="35468" y="7555"/>
                    <a:pt x="24396" y="7555"/>
                  </a:cubicBezTo>
                  <a:cubicBezTo>
                    <a:pt x="23165" y="7555"/>
                    <a:pt x="21917" y="7462"/>
                    <a:pt x="20662" y="7254"/>
                  </a:cubicBezTo>
                  <a:cubicBezTo>
                    <a:pt x="20662" y="7254"/>
                    <a:pt x="13823" y="19360"/>
                    <a:pt x="0" y="27028"/>
                  </a:cubicBezTo>
                  <a:lnTo>
                    <a:pt x="60" y="64770"/>
                  </a:lnTo>
                  <a:cubicBezTo>
                    <a:pt x="60" y="68530"/>
                    <a:pt x="2368" y="71874"/>
                    <a:pt x="5861" y="73236"/>
                  </a:cubicBezTo>
                  <a:lnTo>
                    <a:pt x="22142" y="79630"/>
                  </a:lnTo>
                  <a:cubicBezTo>
                    <a:pt x="22142" y="79630"/>
                    <a:pt x="30696" y="68973"/>
                    <a:pt x="36794" y="61277"/>
                  </a:cubicBezTo>
                  <a:cubicBezTo>
                    <a:pt x="42300" y="54380"/>
                    <a:pt x="45083" y="45706"/>
                    <a:pt x="45083" y="36885"/>
                  </a:cubicBezTo>
                  <a:lnTo>
                    <a:pt x="45083" y="1"/>
                  </a:lnTo>
                  <a:close/>
                </a:path>
              </a:pathLst>
            </a:custGeom>
            <a:solidFill>
              <a:srgbClr val="F79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;p52">
              <a:extLst>
                <a:ext uri="{FF2B5EF4-FFF2-40B4-BE49-F238E27FC236}">
                  <a16:creationId xmlns:a16="http://schemas.microsoft.com/office/drawing/2014/main" id="{9629CAEB-F38C-3FA7-304A-926D20073ADE}"/>
                </a:ext>
              </a:extLst>
            </p:cNvPr>
            <p:cNvSpPr/>
            <p:nvPr/>
          </p:nvSpPr>
          <p:spPr>
            <a:xfrm>
              <a:off x="1956675" y="3077700"/>
              <a:ext cx="1126375" cy="1990750"/>
            </a:xfrm>
            <a:custGeom>
              <a:avLst/>
              <a:gdLst/>
              <a:ahLst/>
              <a:cxnLst/>
              <a:rect l="l" t="t" r="r" b="b"/>
              <a:pathLst>
                <a:path w="45055" h="79630" extrusionOk="0">
                  <a:moveTo>
                    <a:pt x="45054" y="0"/>
                  </a:moveTo>
                  <a:cubicBezTo>
                    <a:pt x="45054" y="0"/>
                    <a:pt x="35485" y="7560"/>
                    <a:pt x="24434" y="7560"/>
                  </a:cubicBezTo>
                  <a:cubicBezTo>
                    <a:pt x="23191" y="7560"/>
                    <a:pt x="21930" y="7464"/>
                    <a:pt x="20662" y="7252"/>
                  </a:cubicBezTo>
                  <a:cubicBezTo>
                    <a:pt x="20662" y="7252"/>
                    <a:pt x="13795" y="19360"/>
                    <a:pt x="0" y="27026"/>
                  </a:cubicBezTo>
                  <a:lnTo>
                    <a:pt x="31" y="64769"/>
                  </a:lnTo>
                  <a:cubicBezTo>
                    <a:pt x="59" y="68527"/>
                    <a:pt x="2340" y="71902"/>
                    <a:pt x="5833" y="73264"/>
                  </a:cubicBezTo>
                  <a:lnTo>
                    <a:pt x="22114" y="79629"/>
                  </a:lnTo>
                  <a:cubicBezTo>
                    <a:pt x="22114" y="79629"/>
                    <a:pt x="30698" y="68973"/>
                    <a:pt x="36796" y="61304"/>
                  </a:cubicBezTo>
                  <a:cubicBezTo>
                    <a:pt x="42302" y="54378"/>
                    <a:pt x="45054" y="45706"/>
                    <a:pt x="45054" y="36884"/>
                  </a:cubicBezTo>
                  <a:lnTo>
                    <a:pt x="45054" y="0"/>
                  </a:ln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6;p52">
              <a:extLst>
                <a:ext uri="{FF2B5EF4-FFF2-40B4-BE49-F238E27FC236}">
                  <a16:creationId xmlns:a16="http://schemas.microsoft.com/office/drawing/2014/main" id="{9763D3E9-4354-485A-A317-6F8DB58FE519}"/>
                </a:ext>
              </a:extLst>
            </p:cNvPr>
            <p:cNvSpPr/>
            <p:nvPr/>
          </p:nvSpPr>
          <p:spPr>
            <a:xfrm>
              <a:off x="2138725" y="3397400"/>
              <a:ext cx="705300" cy="1246250"/>
            </a:xfrm>
            <a:custGeom>
              <a:avLst/>
              <a:gdLst/>
              <a:ahLst/>
              <a:cxnLst/>
              <a:rect l="l" t="t" r="r" b="b"/>
              <a:pathLst>
                <a:path w="28212" h="49850" extrusionOk="0">
                  <a:moveTo>
                    <a:pt x="28212" y="0"/>
                  </a:moveTo>
                  <a:cubicBezTo>
                    <a:pt x="28212" y="0"/>
                    <a:pt x="22246" y="4725"/>
                    <a:pt x="15328" y="4725"/>
                  </a:cubicBezTo>
                  <a:cubicBezTo>
                    <a:pt x="14541" y="4725"/>
                    <a:pt x="13741" y="4664"/>
                    <a:pt x="12937" y="4528"/>
                  </a:cubicBezTo>
                  <a:cubicBezTo>
                    <a:pt x="12937" y="4528"/>
                    <a:pt x="8644" y="12137"/>
                    <a:pt x="0" y="16933"/>
                  </a:cubicBezTo>
                  <a:lnTo>
                    <a:pt x="31" y="40555"/>
                  </a:lnTo>
                  <a:cubicBezTo>
                    <a:pt x="31" y="42892"/>
                    <a:pt x="1480" y="45023"/>
                    <a:pt x="3671" y="45852"/>
                  </a:cubicBezTo>
                  <a:lnTo>
                    <a:pt x="13854" y="49850"/>
                  </a:lnTo>
                  <a:cubicBezTo>
                    <a:pt x="13854" y="49850"/>
                    <a:pt x="19213" y="43188"/>
                    <a:pt x="23030" y="38364"/>
                  </a:cubicBezTo>
                  <a:cubicBezTo>
                    <a:pt x="26495" y="34042"/>
                    <a:pt x="28212" y="28624"/>
                    <a:pt x="28212" y="23090"/>
                  </a:cubicBezTo>
                  <a:lnTo>
                    <a:pt x="28212" y="0"/>
                  </a:lnTo>
                  <a:close/>
                </a:path>
              </a:pathLst>
            </a:custGeom>
            <a:solidFill>
              <a:srgbClr val="FF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7;p52">
              <a:extLst>
                <a:ext uri="{FF2B5EF4-FFF2-40B4-BE49-F238E27FC236}">
                  <a16:creationId xmlns:a16="http://schemas.microsoft.com/office/drawing/2014/main" id="{7642D834-2899-5770-2526-2297EAE30821}"/>
                </a:ext>
              </a:extLst>
            </p:cNvPr>
            <p:cNvSpPr/>
            <p:nvPr/>
          </p:nvSpPr>
          <p:spPr>
            <a:xfrm>
              <a:off x="2138725" y="3397400"/>
              <a:ext cx="762275" cy="1146325"/>
            </a:xfrm>
            <a:custGeom>
              <a:avLst/>
              <a:gdLst/>
              <a:ahLst/>
              <a:cxnLst/>
              <a:rect l="l" t="t" r="r" b="b"/>
              <a:pathLst>
                <a:path w="30491" h="45853" extrusionOk="0">
                  <a:moveTo>
                    <a:pt x="28212" y="0"/>
                  </a:moveTo>
                  <a:cubicBezTo>
                    <a:pt x="28212" y="0"/>
                    <a:pt x="22419" y="4836"/>
                    <a:pt x="15757" y="4836"/>
                  </a:cubicBezTo>
                  <a:cubicBezTo>
                    <a:pt x="14830" y="4836"/>
                    <a:pt x="13885" y="4742"/>
                    <a:pt x="12937" y="4528"/>
                  </a:cubicBezTo>
                  <a:cubicBezTo>
                    <a:pt x="12937" y="4528"/>
                    <a:pt x="6809" y="14889"/>
                    <a:pt x="0" y="16933"/>
                  </a:cubicBezTo>
                  <a:lnTo>
                    <a:pt x="90" y="41206"/>
                  </a:lnTo>
                  <a:lnTo>
                    <a:pt x="3671" y="45852"/>
                  </a:lnTo>
                  <a:lnTo>
                    <a:pt x="30490" y="1627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8;p52">
              <a:extLst>
                <a:ext uri="{FF2B5EF4-FFF2-40B4-BE49-F238E27FC236}">
                  <a16:creationId xmlns:a16="http://schemas.microsoft.com/office/drawing/2014/main" id="{5E5E9B63-6074-F1FB-128C-0E79F4E55F4C}"/>
                </a:ext>
              </a:extLst>
            </p:cNvPr>
            <p:cNvSpPr/>
            <p:nvPr/>
          </p:nvSpPr>
          <p:spPr>
            <a:xfrm>
              <a:off x="2195725" y="3438075"/>
              <a:ext cx="705275" cy="1246250"/>
            </a:xfrm>
            <a:custGeom>
              <a:avLst/>
              <a:gdLst/>
              <a:ahLst/>
              <a:cxnLst/>
              <a:rect l="l" t="t" r="r" b="b"/>
              <a:pathLst>
                <a:path w="28211" h="49850" extrusionOk="0">
                  <a:moveTo>
                    <a:pt x="28210" y="0"/>
                  </a:moveTo>
                  <a:cubicBezTo>
                    <a:pt x="28210" y="0"/>
                    <a:pt x="22199" y="4720"/>
                    <a:pt x="15280" y="4720"/>
                  </a:cubicBezTo>
                  <a:cubicBezTo>
                    <a:pt x="14507" y="4720"/>
                    <a:pt x="13724" y="4661"/>
                    <a:pt x="12936" y="4530"/>
                  </a:cubicBezTo>
                  <a:cubicBezTo>
                    <a:pt x="12936" y="4530"/>
                    <a:pt x="8644" y="12109"/>
                    <a:pt x="1" y="16904"/>
                  </a:cubicBezTo>
                  <a:lnTo>
                    <a:pt x="29" y="40555"/>
                  </a:lnTo>
                  <a:cubicBezTo>
                    <a:pt x="29" y="42894"/>
                    <a:pt x="1481" y="44995"/>
                    <a:pt x="3641" y="45855"/>
                  </a:cubicBezTo>
                  <a:lnTo>
                    <a:pt x="13854" y="49850"/>
                  </a:lnTo>
                  <a:cubicBezTo>
                    <a:pt x="13854" y="49850"/>
                    <a:pt x="19211" y="43190"/>
                    <a:pt x="23031" y="38364"/>
                  </a:cubicBezTo>
                  <a:cubicBezTo>
                    <a:pt x="26465" y="34042"/>
                    <a:pt x="28210" y="28596"/>
                    <a:pt x="28210" y="23090"/>
                  </a:cubicBezTo>
                  <a:lnTo>
                    <a:pt x="2821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9;p52">
              <a:extLst>
                <a:ext uri="{FF2B5EF4-FFF2-40B4-BE49-F238E27FC236}">
                  <a16:creationId xmlns:a16="http://schemas.microsoft.com/office/drawing/2014/main" id="{642B6DF2-EE74-3C2F-3BEB-26418E6DC8E6}"/>
                </a:ext>
              </a:extLst>
            </p:cNvPr>
            <p:cNvSpPr/>
            <p:nvPr/>
          </p:nvSpPr>
          <p:spPr>
            <a:xfrm>
              <a:off x="5850775" y="1881775"/>
              <a:ext cx="364900" cy="1648075"/>
            </a:xfrm>
            <a:custGeom>
              <a:avLst/>
              <a:gdLst/>
              <a:ahLst/>
              <a:cxnLst/>
              <a:rect l="l" t="t" r="r" b="b"/>
              <a:pathLst>
                <a:path w="14596" h="65923" extrusionOk="0">
                  <a:moveTo>
                    <a:pt x="3288" y="1"/>
                  </a:moveTo>
                  <a:lnTo>
                    <a:pt x="3257" y="29"/>
                  </a:lnTo>
                  <a:lnTo>
                    <a:pt x="14536" y="6691"/>
                  </a:lnTo>
                  <a:lnTo>
                    <a:pt x="14536" y="65864"/>
                  </a:lnTo>
                  <a:lnTo>
                    <a:pt x="32" y="56126"/>
                  </a:lnTo>
                  <a:lnTo>
                    <a:pt x="1" y="56154"/>
                  </a:lnTo>
                  <a:lnTo>
                    <a:pt x="14596" y="65923"/>
                  </a:lnTo>
                  <a:lnTo>
                    <a:pt x="14596" y="6660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10;p52">
              <a:extLst>
                <a:ext uri="{FF2B5EF4-FFF2-40B4-BE49-F238E27FC236}">
                  <a16:creationId xmlns:a16="http://schemas.microsoft.com/office/drawing/2014/main" id="{98F0AEF4-8C7A-9EEF-7E29-8356EC304A06}"/>
                </a:ext>
              </a:extLst>
            </p:cNvPr>
            <p:cNvSpPr/>
            <p:nvPr/>
          </p:nvSpPr>
          <p:spPr>
            <a:xfrm>
              <a:off x="5600650" y="1046250"/>
              <a:ext cx="481825" cy="924375"/>
            </a:xfrm>
            <a:custGeom>
              <a:avLst/>
              <a:gdLst/>
              <a:ahLst/>
              <a:cxnLst/>
              <a:rect l="l" t="t" r="r" b="b"/>
              <a:pathLst>
                <a:path w="19273" h="36975" extrusionOk="0">
                  <a:moveTo>
                    <a:pt x="0" y="0"/>
                  </a:moveTo>
                  <a:lnTo>
                    <a:pt x="0" y="6927"/>
                  </a:lnTo>
                  <a:lnTo>
                    <a:pt x="31" y="6927"/>
                  </a:lnTo>
                  <a:lnTo>
                    <a:pt x="31" y="90"/>
                  </a:lnTo>
                  <a:lnTo>
                    <a:pt x="19242" y="11220"/>
                  </a:lnTo>
                  <a:lnTo>
                    <a:pt x="19242" y="36974"/>
                  </a:lnTo>
                  <a:lnTo>
                    <a:pt x="19272" y="36974"/>
                  </a:lnTo>
                  <a:lnTo>
                    <a:pt x="19272" y="11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11;p52">
              <a:extLst>
                <a:ext uri="{FF2B5EF4-FFF2-40B4-BE49-F238E27FC236}">
                  <a16:creationId xmlns:a16="http://schemas.microsoft.com/office/drawing/2014/main" id="{710B652A-A3C6-3E86-C0AB-C5BAD8A1FE94}"/>
                </a:ext>
              </a:extLst>
            </p:cNvPr>
            <p:cNvSpPr/>
            <p:nvPr/>
          </p:nvSpPr>
          <p:spPr>
            <a:xfrm>
              <a:off x="5061900" y="895550"/>
              <a:ext cx="959875" cy="1592050"/>
            </a:xfrm>
            <a:custGeom>
              <a:avLst/>
              <a:gdLst/>
              <a:ahLst/>
              <a:cxnLst/>
              <a:rect l="l" t="t" r="r" b="b"/>
              <a:pathLst>
                <a:path w="38395" h="63682" extrusionOk="0">
                  <a:moveTo>
                    <a:pt x="2859" y="1"/>
                  </a:moveTo>
                  <a:cubicBezTo>
                    <a:pt x="1364" y="1"/>
                    <a:pt x="0" y="1187"/>
                    <a:pt x="0" y="2862"/>
                  </a:cubicBezTo>
                  <a:lnTo>
                    <a:pt x="0" y="41373"/>
                  </a:lnTo>
                  <a:cubicBezTo>
                    <a:pt x="0" y="42379"/>
                    <a:pt x="533" y="43326"/>
                    <a:pt x="1393" y="43831"/>
                  </a:cubicBezTo>
                  <a:lnTo>
                    <a:pt x="34102" y="63278"/>
                  </a:lnTo>
                  <a:cubicBezTo>
                    <a:pt x="34568" y="63555"/>
                    <a:pt x="35064" y="63681"/>
                    <a:pt x="35548" y="63681"/>
                  </a:cubicBezTo>
                  <a:cubicBezTo>
                    <a:pt x="37031" y="63681"/>
                    <a:pt x="38395" y="62495"/>
                    <a:pt x="38395" y="60822"/>
                  </a:cubicBezTo>
                  <a:lnTo>
                    <a:pt x="38395" y="22309"/>
                  </a:lnTo>
                  <a:cubicBezTo>
                    <a:pt x="38395" y="21303"/>
                    <a:pt x="37862" y="20355"/>
                    <a:pt x="37003" y="19853"/>
                  </a:cubicBezTo>
                  <a:lnTo>
                    <a:pt x="4322" y="404"/>
                  </a:lnTo>
                  <a:cubicBezTo>
                    <a:pt x="3849" y="127"/>
                    <a:pt x="3347" y="1"/>
                    <a:pt x="2859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12;p52">
              <a:extLst>
                <a:ext uri="{FF2B5EF4-FFF2-40B4-BE49-F238E27FC236}">
                  <a16:creationId xmlns:a16="http://schemas.microsoft.com/office/drawing/2014/main" id="{B34CCCCC-6054-61B7-1378-6ABF598F40C6}"/>
                </a:ext>
              </a:extLst>
            </p:cNvPr>
            <p:cNvSpPr/>
            <p:nvPr/>
          </p:nvSpPr>
          <p:spPr>
            <a:xfrm>
              <a:off x="5036025" y="896050"/>
              <a:ext cx="948750" cy="1611075"/>
            </a:xfrm>
            <a:custGeom>
              <a:avLst/>
              <a:gdLst/>
              <a:ahLst/>
              <a:cxnLst/>
              <a:rect l="l" t="t" r="r" b="b"/>
              <a:pathLst>
                <a:path w="37950" h="64443" extrusionOk="0">
                  <a:moveTo>
                    <a:pt x="3375" y="0"/>
                  </a:moveTo>
                  <a:lnTo>
                    <a:pt x="0" y="1272"/>
                  </a:lnTo>
                  <a:lnTo>
                    <a:pt x="34781" y="64442"/>
                  </a:lnTo>
                  <a:lnTo>
                    <a:pt x="37950" y="63317"/>
                  </a:lnTo>
                  <a:lnTo>
                    <a:pt x="37860" y="21077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13;p52">
              <a:extLst>
                <a:ext uri="{FF2B5EF4-FFF2-40B4-BE49-F238E27FC236}">
                  <a16:creationId xmlns:a16="http://schemas.microsoft.com/office/drawing/2014/main" id="{110B2DFD-BF84-B9FC-41AC-E6B8B0323384}"/>
                </a:ext>
              </a:extLst>
            </p:cNvPr>
            <p:cNvSpPr/>
            <p:nvPr/>
          </p:nvSpPr>
          <p:spPr>
            <a:xfrm>
              <a:off x="5001975" y="917150"/>
              <a:ext cx="959850" cy="1591925"/>
            </a:xfrm>
            <a:custGeom>
              <a:avLst/>
              <a:gdLst/>
              <a:ahLst/>
              <a:cxnLst/>
              <a:rect l="l" t="t" r="r" b="b"/>
              <a:pathLst>
                <a:path w="38394" h="63677" extrusionOk="0">
                  <a:moveTo>
                    <a:pt x="2858" y="0"/>
                  </a:moveTo>
                  <a:cubicBezTo>
                    <a:pt x="1371" y="0"/>
                    <a:pt x="1" y="1199"/>
                    <a:pt x="1" y="2855"/>
                  </a:cubicBezTo>
                  <a:lnTo>
                    <a:pt x="1" y="41397"/>
                  </a:lnTo>
                  <a:cubicBezTo>
                    <a:pt x="1" y="42403"/>
                    <a:pt x="503" y="43322"/>
                    <a:pt x="1391" y="43824"/>
                  </a:cubicBezTo>
                  <a:lnTo>
                    <a:pt x="34071" y="63274"/>
                  </a:lnTo>
                  <a:cubicBezTo>
                    <a:pt x="34537" y="63550"/>
                    <a:pt x="35035" y="63677"/>
                    <a:pt x="35522" y="63677"/>
                  </a:cubicBezTo>
                  <a:cubicBezTo>
                    <a:pt x="37013" y="63677"/>
                    <a:pt x="38393" y="62490"/>
                    <a:pt x="38393" y="60816"/>
                  </a:cubicBezTo>
                  <a:lnTo>
                    <a:pt x="38393" y="22305"/>
                  </a:lnTo>
                  <a:cubicBezTo>
                    <a:pt x="38393" y="21298"/>
                    <a:pt x="37860" y="20351"/>
                    <a:pt x="37003" y="19847"/>
                  </a:cubicBezTo>
                  <a:lnTo>
                    <a:pt x="4292" y="399"/>
                  </a:lnTo>
                  <a:cubicBezTo>
                    <a:pt x="3830" y="125"/>
                    <a:pt x="3338" y="0"/>
                    <a:pt x="285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14;p52">
              <a:extLst>
                <a:ext uri="{FF2B5EF4-FFF2-40B4-BE49-F238E27FC236}">
                  <a16:creationId xmlns:a16="http://schemas.microsoft.com/office/drawing/2014/main" id="{254659BA-F87B-3D67-08F2-D37329213646}"/>
                </a:ext>
              </a:extLst>
            </p:cNvPr>
            <p:cNvSpPr/>
            <p:nvPr/>
          </p:nvSpPr>
          <p:spPr>
            <a:xfrm>
              <a:off x="5241750" y="1352625"/>
              <a:ext cx="427000" cy="805950"/>
            </a:xfrm>
            <a:custGeom>
              <a:avLst/>
              <a:gdLst/>
              <a:ahLst/>
              <a:cxnLst/>
              <a:rect l="l" t="t" r="r" b="b"/>
              <a:pathLst>
                <a:path w="17080" h="32238" extrusionOk="0">
                  <a:moveTo>
                    <a:pt x="6778" y="0"/>
                  </a:moveTo>
                  <a:cubicBezTo>
                    <a:pt x="3641" y="0"/>
                    <a:pt x="740" y="2458"/>
                    <a:pt x="593" y="5980"/>
                  </a:cubicBezTo>
                  <a:lnTo>
                    <a:pt x="1" y="22232"/>
                  </a:lnTo>
                  <a:cubicBezTo>
                    <a:pt x="1" y="22232"/>
                    <a:pt x="1" y="22261"/>
                    <a:pt x="29" y="22261"/>
                  </a:cubicBezTo>
                  <a:lnTo>
                    <a:pt x="60" y="22232"/>
                  </a:lnTo>
                  <a:lnTo>
                    <a:pt x="652" y="5980"/>
                  </a:lnTo>
                  <a:cubicBezTo>
                    <a:pt x="770" y="2487"/>
                    <a:pt x="3671" y="60"/>
                    <a:pt x="6778" y="60"/>
                  </a:cubicBezTo>
                  <a:cubicBezTo>
                    <a:pt x="7844" y="60"/>
                    <a:pt x="8940" y="327"/>
                    <a:pt x="9975" y="948"/>
                  </a:cubicBezTo>
                  <a:cubicBezTo>
                    <a:pt x="14387" y="3643"/>
                    <a:pt x="17051" y="8407"/>
                    <a:pt x="17051" y="13558"/>
                  </a:cubicBezTo>
                  <a:cubicBezTo>
                    <a:pt x="17051" y="13736"/>
                    <a:pt x="17051" y="13913"/>
                    <a:pt x="17021" y="14091"/>
                  </a:cubicBezTo>
                  <a:lnTo>
                    <a:pt x="16369" y="32207"/>
                  </a:lnTo>
                  <a:cubicBezTo>
                    <a:pt x="16369" y="32207"/>
                    <a:pt x="16369" y="32238"/>
                    <a:pt x="16400" y="32238"/>
                  </a:cubicBezTo>
                  <a:lnTo>
                    <a:pt x="16400" y="32207"/>
                  </a:lnTo>
                  <a:lnTo>
                    <a:pt x="17080" y="14091"/>
                  </a:lnTo>
                  <a:lnTo>
                    <a:pt x="17080" y="13558"/>
                  </a:lnTo>
                  <a:cubicBezTo>
                    <a:pt x="17080" y="8407"/>
                    <a:pt x="14416" y="3612"/>
                    <a:pt x="10006" y="919"/>
                  </a:cubicBezTo>
                  <a:cubicBezTo>
                    <a:pt x="8969" y="296"/>
                    <a:pt x="7875" y="0"/>
                    <a:pt x="6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15;p52">
              <a:extLst>
                <a:ext uri="{FF2B5EF4-FFF2-40B4-BE49-F238E27FC236}">
                  <a16:creationId xmlns:a16="http://schemas.microsoft.com/office/drawing/2014/main" id="{CE6B2B57-9DEE-CEDE-2196-03B35414B1DA}"/>
                </a:ext>
              </a:extLst>
            </p:cNvPr>
            <p:cNvSpPr/>
            <p:nvPr/>
          </p:nvSpPr>
          <p:spPr>
            <a:xfrm>
              <a:off x="5611775" y="2034225"/>
              <a:ext cx="4475" cy="96950"/>
            </a:xfrm>
            <a:custGeom>
              <a:avLst/>
              <a:gdLst/>
              <a:ahLst/>
              <a:cxnLst/>
              <a:rect l="l" t="t" r="r" b="b"/>
              <a:pathLst>
                <a:path w="179" h="3878" extrusionOk="0">
                  <a:moveTo>
                    <a:pt x="178" y="1"/>
                  </a:moveTo>
                  <a:cubicBezTo>
                    <a:pt x="147" y="1"/>
                    <a:pt x="147" y="1"/>
                    <a:pt x="147" y="29"/>
                  </a:cubicBezTo>
                  <a:lnTo>
                    <a:pt x="1" y="3849"/>
                  </a:lnTo>
                  <a:cubicBezTo>
                    <a:pt x="1" y="3877"/>
                    <a:pt x="1" y="3877"/>
                    <a:pt x="29" y="3877"/>
                  </a:cubicBezTo>
                  <a:cubicBezTo>
                    <a:pt x="29" y="3877"/>
                    <a:pt x="60" y="3877"/>
                    <a:pt x="60" y="3849"/>
                  </a:cubicBezTo>
                  <a:lnTo>
                    <a:pt x="178" y="29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16;p52">
              <a:extLst>
                <a:ext uri="{FF2B5EF4-FFF2-40B4-BE49-F238E27FC236}">
                  <a16:creationId xmlns:a16="http://schemas.microsoft.com/office/drawing/2014/main" id="{5C718E68-DE73-EE9A-9609-33026E692FA5}"/>
                </a:ext>
              </a:extLst>
            </p:cNvPr>
            <p:cNvSpPr/>
            <p:nvPr/>
          </p:nvSpPr>
          <p:spPr>
            <a:xfrm>
              <a:off x="5620650" y="1702700"/>
              <a:ext cx="8150" cy="188000"/>
            </a:xfrm>
            <a:custGeom>
              <a:avLst/>
              <a:gdLst/>
              <a:ahLst/>
              <a:cxnLst/>
              <a:rect l="l" t="t" r="r" b="b"/>
              <a:pathLst>
                <a:path w="326" h="7520" extrusionOk="0">
                  <a:moveTo>
                    <a:pt x="297" y="0"/>
                  </a:moveTo>
                  <a:lnTo>
                    <a:pt x="266" y="29"/>
                  </a:lnTo>
                  <a:lnTo>
                    <a:pt x="1" y="7488"/>
                  </a:lnTo>
                  <a:cubicBezTo>
                    <a:pt x="1" y="7488"/>
                    <a:pt x="1" y="7519"/>
                    <a:pt x="29" y="7519"/>
                  </a:cubicBezTo>
                  <a:lnTo>
                    <a:pt x="60" y="7488"/>
                  </a:lnTo>
                  <a:lnTo>
                    <a:pt x="325" y="29"/>
                  </a:lnTo>
                  <a:cubicBezTo>
                    <a:pt x="325" y="29"/>
                    <a:pt x="325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17;p52">
              <a:extLst>
                <a:ext uri="{FF2B5EF4-FFF2-40B4-BE49-F238E27FC236}">
                  <a16:creationId xmlns:a16="http://schemas.microsoft.com/office/drawing/2014/main" id="{D778C498-0CA9-6EAD-9EC8-20CAF7FF34BA}"/>
                </a:ext>
              </a:extLst>
            </p:cNvPr>
            <p:cNvSpPr/>
            <p:nvPr/>
          </p:nvSpPr>
          <p:spPr>
            <a:xfrm>
              <a:off x="5414925" y="1393000"/>
              <a:ext cx="150225" cy="103975"/>
            </a:xfrm>
            <a:custGeom>
              <a:avLst/>
              <a:gdLst/>
              <a:ahLst/>
              <a:cxnLst/>
              <a:rect l="l" t="t" r="r" b="b"/>
              <a:pathLst>
                <a:path w="6009" h="4159" extrusionOk="0">
                  <a:moveTo>
                    <a:pt x="22" y="1"/>
                  </a:moveTo>
                  <a:cubicBezTo>
                    <a:pt x="13" y="1"/>
                    <a:pt x="1" y="15"/>
                    <a:pt x="1" y="15"/>
                  </a:cubicBezTo>
                  <a:cubicBezTo>
                    <a:pt x="1" y="43"/>
                    <a:pt x="1" y="43"/>
                    <a:pt x="29" y="43"/>
                  </a:cubicBezTo>
                  <a:cubicBezTo>
                    <a:pt x="799" y="74"/>
                    <a:pt x="1540" y="311"/>
                    <a:pt x="2219" y="725"/>
                  </a:cubicBezTo>
                  <a:cubicBezTo>
                    <a:pt x="3700" y="1613"/>
                    <a:pt x="4974" y="2797"/>
                    <a:pt x="5949" y="4159"/>
                  </a:cubicBezTo>
                  <a:lnTo>
                    <a:pt x="6008" y="4159"/>
                  </a:lnTo>
                  <a:lnTo>
                    <a:pt x="6008" y="4128"/>
                  </a:lnTo>
                  <a:cubicBezTo>
                    <a:pt x="5002" y="2766"/>
                    <a:pt x="3730" y="1582"/>
                    <a:pt x="2219" y="666"/>
                  </a:cubicBezTo>
                  <a:cubicBezTo>
                    <a:pt x="1540" y="251"/>
                    <a:pt x="799" y="15"/>
                    <a:pt x="29" y="15"/>
                  </a:cubicBezTo>
                  <a:cubicBezTo>
                    <a:pt x="29" y="4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8" name="Google Shape;1818;p52">
              <a:extLst>
                <a:ext uri="{FF2B5EF4-FFF2-40B4-BE49-F238E27FC236}">
                  <a16:creationId xmlns:a16="http://schemas.microsoft.com/office/drawing/2014/main" id="{86ECB5BB-3715-F7AA-7F65-AAEFDC762586}"/>
                </a:ext>
              </a:extLst>
            </p:cNvPr>
            <p:cNvSpPr/>
            <p:nvPr/>
          </p:nvSpPr>
          <p:spPr>
            <a:xfrm>
              <a:off x="5285400" y="1502875"/>
              <a:ext cx="12625" cy="302675"/>
            </a:xfrm>
            <a:custGeom>
              <a:avLst/>
              <a:gdLst/>
              <a:ahLst/>
              <a:cxnLst/>
              <a:rect l="l" t="t" r="r" b="b"/>
              <a:pathLst>
                <a:path w="505" h="12107" extrusionOk="0">
                  <a:moveTo>
                    <a:pt x="474" y="1"/>
                  </a:moveTo>
                  <a:cubicBezTo>
                    <a:pt x="474" y="1"/>
                    <a:pt x="445" y="1"/>
                    <a:pt x="445" y="29"/>
                  </a:cubicBezTo>
                  <a:lnTo>
                    <a:pt x="237" y="5625"/>
                  </a:lnTo>
                  <a:lnTo>
                    <a:pt x="0" y="12078"/>
                  </a:lnTo>
                  <a:lnTo>
                    <a:pt x="31" y="12107"/>
                  </a:lnTo>
                  <a:cubicBezTo>
                    <a:pt x="59" y="12107"/>
                    <a:pt x="59" y="12107"/>
                    <a:pt x="59" y="12078"/>
                  </a:cubicBezTo>
                  <a:lnTo>
                    <a:pt x="296" y="5625"/>
                  </a:lnTo>
                  <a:lnTo>
                    <a:pt x="504" y="29"/>
                  </a:lnTo>
                  <a:cubicBezTo>
                    <a:pt x="504" y="1"/>
                    <a:pt x="504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19;p52">
              <a:extLst>
                <a:ext uri="{FF2B5EF4-FFF2-40B4-BE49-F238E27FC236}">
                  <a16:creationId xmlns:a16="http://schemas.microsoft.com/office/drawing/2014/main" id="{36A71A81-3F78-4711-921C-CACBBC627E4B}"/>
                </a:ext>
              </a:extLst>
            </p:cNvPr>
            <p:cNvSpPr/>
            <p:nvPr/>
          </p:nvSpPr>
          <p:spPr>
            <a:xfrm>
              <a:off x="5280950" y="1876575"/>
              <a:ext cx="2975" cy="53300"/>
            </a:xfrm>
            <a:custGeom>
              <a:avLst/>
              <a:gdLst/>
              <a:ahLst/>
              <a:cxnLst/>
              <a:rect l="l" t="t" r="r" b="b"/>
              <a:pathLst>
                <a:path w="119" h="2132" extrusionOk="0">
                  <a:moveTo>
                    <a:pt x="119" y="0"/>
                  </a:moveTo>
                  <a:cubicBezTo>
                    <a:pt x="90" y="0"/>
                    <a:pt x="90" y="31"/>
                    <a:pt x="90" y="31"/>
                  </a:cubicBezTo>
                  <a:lnTo>
                    <a:pt x="0" y="2103"/>
                  </a:lnTo>
                  <a:lnTo>
                    <a:pt x="31" y="2132"/>
                  </a:lnTo>
                  <a:lnTo>
                    <a:pt x="60" y="2103"/>
                  </a:lnTo>
                  <a:lnTo>
                    <a:pt x="119" y="3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20;p52">
              <a:extLst>
                <a:ext uri="{FF2B5EF4-FFF2-40B4-BE49-F238E27FC236}">
                  <a16:creationId xmlns:a16="http://schemas.microsoft.com/office/drawing/2014/main" id="{AB4B84A1-F51C-F29B-57D8-29E105E1257D}"/>
                </a:ext>
              </a:extLst>
            </p:cNvPr>
            <p:cNvSpPr/>
            <p:nvPr/>
          </p:nvSpPr>
          <p:spPr>
            <a:xfrm>
              <a:off x="5572525" y="1838100"/>
              <a:ext cx="11150" cy="272350"/>
            </a:xfrm>
            <a:custGeom>
              <a:avLst/>
              <a:gdLst/>
              <a:ahLst/>
              <a:cxnLst/>
              <a:rect l="l" t="t" r="r" b="b"/>
              <a:pathLst>
                <a:path w="446" h="10894" extrusionOk="0">
                  <a:moveTo>
                    <a:pt x="415" y="0"/>
                  </a:moveTo>
                  <a:cubicBezTo>
                    <a:pt x="415" y="0"/>
                    <a:pt x="415" y="31"/>
                    <a:pt x="387" y="31"/>
                  </a:cubicBezTo>
                  <a:lnTo>
                    <a:pt x="327" y="2399"/>
                  </a:lnTo>
                  <a:lnTo>
                    <a:pt x="209" y="5092"/>
                  </a:lnTo>
                  <a:lnTo>
                    <a:pt x="1" y="10865"/>
                  </a:lnTo>
                  <a:cubicBezTo>
                    <a:pt x="1" y="10894"/>
                    <a:pt x="1" y="10894"/>
                    <a:pt x="31" y="10894"/>
                  </a:cubicBezTo>
                  <a:cubicBezTo>
                    <a:pt x="31" y="10894"/>
                    <a:pt x="60" y="10894"/>
                    <a:pt x="60" y="10865"/>
                  </a:cubicBezTo>
                  <a:lnTo>
                    <a:pt x="268" y="5092"/>
                  </a:lnTo>
                  <a:lnTo>
                    <a:pt x="356" y="2399"/>
                  </a:lnTo>
                  <a:lnTo>
                    <a:pt x="446" y="31"/>
                  </a:lnTo>
                  <a:cubicBezTo>
                    <a:pt x="446" y="31"/>
                    <a:pt x="446" y="0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21;p52">
              <a:extLst>
                <a:ext uri="{FF2B5EF4-FFF2-40B4-BE49-F238E27FC236}">
                  <a16:creationId xmlns:a16="http://schemas.microsoft.com/office/drawing/2014/main" id="{9A09DAEE-AC47-55D2-E8BA-02A76B4C5464}"/>
                </a:ext>
              </a:extLst>
            </p:cNvPr>
            <p:cNvSpPr/>
            <p:nvPr/>
          </p:nvSpPr>
          <p:spPr>
            <a:xfrm>
              <a:off x="5491900" y="1475650"/>
              <a:ext cx="96925" cy="227075"/>
            </a:xfrm>
            <a:custGeom>
              <a:avLst/>
              <a:gdLst/>
              <a:ahLst/>
              <a:cxnLst/>
              <a:rect l="l" t="t" r="r" b="b"/>
              <a:pathLst>
                <a:path w="3877" h="9083" extrusionOk="0">
                  <a:moveTo>
                    <a:pt x="25" y="1"/>
                  </a:moveTo>
                  <a:cubicBezTo>
                    <a:pt x="21" y="1"/>
                    <a:pt x="14" y="9"/>
                    <a:pt x="0" y="24"/>
                  </a:cubicBezTo>
                  <a:lnTo>
                    <a:pt x="0" y="52"/>
                  </a:lnTo>
                  <a:cubicBezTo>
                    <a:pt x="2427" y="2215"/>
                    <a:pt x="3848" y="5322"/>
                    <a:pt x="3848" y="8637"/>
                  </a:cubicBezTo>
                  <a:cubicBezTo>
                    <a:pt x="3848" y="8755"/>
                    <a:pt x="3818" y="8905"/>
                    <a:pt x="3818" y="9051"/>
                  </a:cubicBezTo>
                  <a:lnTo>
                    <a:pt x="3848" y="9082"/>
                  </a:lnTo>
                  <a:lnTo>
                    <a:pt x="3877" y="9051"/>
                  </a:lnTo>
                  <a:lnTo>
                    <a:pt x="3877" y="8637"/>
                  </a:lnTo>
                  <a:cubicBezTo>
                    <a:pt x="3877" y="5322"/>
                    <a:pt x="2456" y="2184"/>
                    <a:pt x="29" y="24"/>
                  </a:cubicBezTo>
                  <a:cubicBezTo>
                    <a:pt x="29" y="9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22;p52">
              <a:extLst>
                <a:ext uri="{FF2B5EF4-FFF2-40B4-BE49-F238E27FC236}">
                  <a16:creationId xmlns:a16="http://schemas.microsoft.com/office/drawing/2014/main" id="{EF374482-0F55-18CC-A105-D82599B44751}"/>
                </a:ext>
              </a:extLst>
            </p:cNvPr>
            <p:cNvSpPr/>
            <p:nvPr/>
          </p:nvSpPr>
          <p:spPr>
            <a:xfrm>
              <a:off x="5333525" y="1433325"/>
              <a:ext cx="116950" cy="150975"/>
            </a:xfrm>
            <a:custGeom>
              <a:avLst/>
              <a:gdLst/>
              <a:ahLst/>
              <a:cxnLst/>
              <a:rect l="l" t="t" r="r" b="b"/>
              <a:pathLst>
                <a:path w="4678" h="6039" extrusionOk="0">
                  <a:moveTo>
                    <a:pt x="3138" y="0"/>
                  </a:moveTo>
                  <a:cubicBezTo>
                    <a:pt x="2546" y="0"/>
                    <a:pt x="1805" y="206"/>
                    <a:pt x="1213" y="680"/>
                  </a:cubicBezTo>
                  <a:cubicBezTo>
                    <a:pt x="621" y="1153"/>
                    <a:pt x="178" y="1864"/>
                    <a:pt x="119" y="2870"/>
                  </a:cubicBezTo>
                  <a:lnTo>
                    <a:pt x="29" y="6008"/>
                  </a:lnTo>
                  <a:cubicBezTo>
                    <a:pt x="0" y="6039"/>
                    <a:pt x="29" y="6039"/>
                    <a:pt x="29" y="6039"/>
                  </a:cubicBezTo>
                  <a:cubicBezTo>
                    <a:pt x="60" y="6039"/>
                    <a:pt x="60" y="6039"/>
                    <a:pt x="60" y="6008"/>
                  </a:cubicBezTo>
                  <a:lnTo>
                    <a:pt x="178" y="2870"/>
                  </a:lnTo>
                  <a:cubicBezTo>
                    <a:pt x="206" y="1895"/>
                    <a:pt x="652" y="1184"/>
                    <a:pt x="1244" y="711"/>
                  </a:cubicBezTo>
                  <a:cubicBezTo>
                    <a:pt x="1836" y="237"/>
                    <a:pt x="2546" y="29"/>
                    <a:pt x="3138" y="29"/>
                  </a:cubicBezTo>
                  <a:lnTo>
                    <a:pt x="3226" y="29"/>
                  </a:lnTo>
                  <a:cubicBezTo>
                    <a:pt x="3730" y="59"/>
                    <a:pt x="4204" y="206"/>
                    <a:pt x="4647" y="474"/>
                  </a:cubicBezTo>
                  <a:lnTo>
                    <a:pt x="4677" y="443"/>
                  </a:lnTo>
                  <a:lnTo>
                    <a:pt x="4647" y="415"/>
                  </a:lnTo>
                  <a:cubicBezTo>
                    <a:pt x="4204" y="147"/>
                    <a:pt x="3730" y="0"/>
                    <a:pt x="322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23;p52">
              <a:extLst>
                <a:ext uri="{FF2B5EF4-FFF2-40B4-BE49-F238E27FC236}">
                  <a16:creationId xmlns:a16="http://schemas.microsoft.com/office/drawing/2014/main" id="{DF6AEE35-A6EB-F3FB-0A22-6CC16C77A951}"/>
                </a:ext>
              </a:extLst>
            </p:cNvPr>
            <p:cNvSpPr/>
            <p:nvPr/>
          </p:nvSpPr>
          <p:spPr>
            <a:xfrm>
              <a:off x="5320200" y="1644200"/>
              <a:ext cx="12575" cy="312325"/>
            </a:xfrm>
            <a:custGeom>
              <a:avLst/>
              <a:gdLst/>
              <a:ahLst/>
              <a:cxnLst/>
              <a:rect l="l" t="t" r="r" b="b"/>
              <a:pathLst>
                <a:path w="503" h="12493" extrusionOk="0">
                  <a:moveTo>
                    <a:pt x="474" y="0"/>
                  </a:moveTo>
                  <a:lnTo>
                    <a:pt x="443" y="31"/>
                  </a:lnTo>
                  <a:lnTo>
                    <a:pt x="0" y="12492"/>
                  </a:lnTo>
                  <a:lnTo>
                    <a:pt x="60" y="12492"/>
                  </a:lnTo>
                  <a:lnTo>
                    <a:pt x="503" y="31"/>
                  </a:lnTo>
                  <a:cubicBezTo>
                    <a:pt x="503" y="0"/>
                    <a:pt x="503" y="0"/>
                    <a:pt x="47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24;p52">
              <a:extLst>
                <a:ext uri="{FF2B5EF4-FFF2-40B4-BE49-F238E27FC236}">
                  <a16:creationId xmlns:a16="http://schemas.microsoft.com/office/drawing/2014/main" id="{11BBBE4F-2B27-E63E-C4C1-325A34DDE4AD}"/>
                </a:ext>
              </a:extLst>
            </p:cNvPr>
            <p:cNvSpPr/>
            <p:nvPr/>
          </p:nvSpPr>
          <p:spPr>
            <a:xfrm>
              <a:off x="5533325" y="1978700"/>
              <a:ext cx="5175" cy="106200"/>
            </a:xfrm>
            <a:custGeom>
              <a:avLst/>
              <a:gdLst/>
              <a:ahLst/>
              <a:cxnLst/>
              <a:rect l="l" t="t" r="r" b="b"/>
              <a:pathLst>
                <a:path w="207" h="4248" extrusionOk="0">
                  <a:moveTo>
                    <a:pt x="178" y="0"/>
                  </a:moveTo>
                  <a:cubicBezTo>
                    <a:pt x="178" y="0"/>
                    <a:pt x="148" y="0"/>
                    <a:pt x="148" y="31"/>
                  </a:cubicBezTo>
                  <a:lnTo>
                    <a:pt x="1" y="4235"/>
                  </a:lnTo>
                  <a:lnTo>
                    <a:pt x="29" y="4235"/>
                  </a:lnTo>
                  <a:cubicBezTo>
                    <a:pt x="29" y="4244"/>
                    <a:pt x="33" y="4247"/>
                    <a:pt x="37" y="4247"/>
                  </a:cubicBezTo>
                  <a:cubicBezTo>
                    <a:pt x="46" y="4247"/>
                    <a:pt x="60" y="4235"/>
                    <a:pt x="60" y="4235"/>
                  </a:cubicBezTo>
                  <a:lnTo>
                    <a:pt x="207" y="31"/>
                  </a:lnTo>
                  <a:cubicBezTo>
                    <a:pt x="207" y="0"/>
                    <a:pt x="207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25;p52">
              <a:extLst>
                <a:ext uri="{FF2B5EF4-FFF2-40B4-BE49-F238E27FC236}">
                  <a16:creationId xmlns:a16="http://schemas.microsoft.com/office/drawing/2014/main" id="{B72C5422-63F5-D426-9337-1DE27D04D317}"/>
                </a:ext>
              </a:extLst>
            </p:cNvPr>
            <p:cNvSpPr/>
            <p:nvPr/>
          </p:nvSpPr>
          <p:spPr>
            <a:xfrm>
              <a:off x="5534800" y="1610925"/>
              <a:ext cx="14075" cy="311550"/>
            </a:xfrm>
            <a:custGeom>
              <a:avLst/>
              <a:gdLst/>
              <a:ahLst/>
              <a:cxnLst/>
              <a:rect l="l" t="t" r="r" b="b"/>
              <a:pathLst>
                <a:path w="563" h="12462" extrusionOk="0">
                  <a:moveTo>
                    <a:pt x="1" y="1"/>
                  </a:moveTo>
                  <a:lnTo>
                    <a:pt x="1" y="29"/>
                  </a:lnTo>
                  <a:cubicBezTo>
                    <a:pt x="325" y="1035"/>
                    <a:pt x="503" y="2132"/>
                    <a:pt x="503" y="3226"/>
                  </a:cubicBezTo>
                  <a:lnTo>
                    <a:pt x="503" y="3581"/>
                  </a:lnTo>
                  <a:lnTo>
                    <a:pt x="179" y="12433"/>
                  </a:lnTo>
                  <a:cubicBezTo>
                    <a:pt x="179" y="12462"/>
                    <a:pt x="207" y="12462"/>
                    <a:pt x="207" y="12462"/>
                  </a:cubicBezTo>
                  <a:cubicBezTo>
                    <a:pt x="207" y="12462"/>
                    <a:pt x="238" y="12462"/>
                    <a:pt x="238" y="12433"/>
                  </a:cubicBezTo>
                  <a:lnTo>
                    <a:pt x="562" y="3581"/>
                  </a:lnTo>
                  <a:lnTo>
                    <a:pt x="562" y="3226"/>
                  </a:lnTo>
                  <a:cubicBezTo>
                    <a:pt x="562" y="2132"/>
                    <a:pt x="385" y="1035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26;p52">
              <a:extLst>
                <a:ext uri="{FF2B5EF4-FFF2-40B4-BE49-F238E27FC236}">
                  <a16:creationId xmlns:a16="http://schemas.microsoft.com/office/drawing/2014/main" id="{0D07F9C8-0076-BD28-B734-9510D63AB829}"/>
                </a:ext>
              </a:extLst>
            </p:cNvPr>
            <p:cNvSpPr/>
            <p:nvPr/>
          </p:nvSpPr>
          <p:spPr>
            <a:xfrm>
              <a:off x="5366075" y="1473275"/>
              <a:ext cx="138400" cy="328600"/>
            </a:xfrm>
            <a:custGeom>
              <a:avLst/>
              <a:gdLst/>
              <a:ahLst/>
              <a:cxnLst/>
              <a:rect l="l" t="t" r="r" b="b"/>
              <a:pathLst>
                <a:path w="5536" h="13144" extrusionOk="0">
                  <a:moveTo>
                    <a:pt x="1836" y="1"/>
                  </a:moveTo>
                  <a:cubicBezTo>
                    <a:pt x="1687" y="1"/>
                    <a:pt x="1362" y="29"/>
                    <a:pt x="1036" y="237"/>
                  </a:cubicBezTo>
                  <a:cubicBezTo>
                    <a:pt x="889" y="325"/>
                    <a:pt x="740" y="474"/>
                    <a:pt x="621" y="652"/>
                  </a:cubicBezTo>
                  <a:cubicBezTo>
                    <a:pt x="503" y="829"/>
                    <a:pt x="444" y="1035"/>
                    <a:pt x="415" y="1331"/>
                  </a:cubicBezTo>
                  <a:lnTo>
                    <a:pt x="1" y="13144"/>
                  </a:lnTo>
                  <a:lnTo>
                    <a:pt x="29" y="13144"/>
                  </a:lnTo>
                  <a:lnTo>
                    <a:pt x="474" y="1331"/>
                  </a:lnTo>
                  <a:cubicBezTo>
                    <a:pt x="474" y="1066"/>
                    <a:pt x="562" y="829"/>
                    <a:pt x="652" y="680"/>
                  </a:cubicBezTo>
                  <a:cubicBezTo>
                    <a:pt x="830" y="415"/>
                    <a:pt x="1066" y="266"/>
                    <a:pt x="1303" y="147"/>
                  </a:cubicBezTo>
                  <a:cubicBezTo>
                    <a:pt x="1509" y="60"/>
                    <a:pt x="1746" y="29"/>
                    <a:pt x="1836" y="29"/>
                  </a:cubicBezTo>
                  <a:lnTo>
                    <a:pt x="1865" y="29"/>
                  </a:lnTo>
                  <a:cubicBezTo>
                    <a:pt x="2073" y="29"/>
                    <a:pt x="2279" y="119"/>
                    <a:pt x="2487" y="237"/>
                  </a:cubicBezTo>
                  <a:cubicBezTo>
                    <a:pt x="3700" y="976"/>
                    <a:pt x="4706" y="1954"/>
                    <a:pt x="5507" y="3079"/>
                  </a:cubicBezTo>
                  <a:lnTo>
                    <a:pt x="5535" y="3079"/>
                  </a:lnTo>
                  <a:lnTo>
                    <a:pt x="5535" y="3048"/>
                  </a:lnTo>
                  <a:cubicBezTo>
                    <a:pt x="4765" y="1924"/>
                    <a:pt x="3731" y="948"/>
                    <a:pt x="2516" y="207"/>
                  </a:cubicBezTo>
                  <a:cubicBezTo>
                    <a:pt x="2310" y="60"/>
                    <a:pt x="2101" y="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27;p52">
              <a:extLst>
                <a:ext uri="{FF2B5EF4-FFF2-40B4-BE49-F238E27FC236}">
                  <a16:creationId xmlns:a16="http://schemas.microsoft.com/office/drawing/2014/main" id="{45DB4049-CF64-8CBE-B70D-10B1EE72228E}"/>
                </a:ext>
              </a:extLst>
            </p:cNvPr>
            <p:cNvSpPr/>
            <p:nvPr/>
          </p:nvSpPr>
          <p:spPr>
            <a:xfrm>
              <a:off x="5359400" y="1892150"/>
              <a:ext cx="4450" cy="86575"/>
            </a:xfrm>
            <a:custGeom>
              <a:avLst/>
              <a:gdLst/>
              <a:ahLst/>
              <a:cxnLst/>
              <a:rect l="l" t="t" r="r" b="b"/>
              <a:pathLst>
                <a:path w="178" h="3463" extrusionOk="0">
                  <a:moveTo>
                    <a:pt x="149" y="0"/>
                  </a:moveTo>
                  <a:cubicBezTo>
                    <a:pt x="149" y="0"/>
                    <a:pt x="119" y="0"/>
                    <a:pt x="119" y="29"/>
                  </a:cubicBezTo>
                  <a:lnTo>
                    <a:pt x="0" y="3434"/>
                  </a:lnTo>
                  <a:cubicBezTo>
                    <a:pt x="0" y="3462"/>
                    <a:pt x="0" y="3462"/>
                    <a:pt x="31" y="3462"/>
                  </a:cubicBezTo>
                  <a:cubicBezTo>
                    <a:pt x="31" y="3462"/>
                    <a:pt x="59" y="3462"/>
                    <a:pt x="59" y="3434"/>
                  </a:cubicBezTo>
                  <a:lnTo>
                    <a:pt x="178" y="29"/>
                  </a:lnTo>
                  <a:cubicBezTo>
                    <a:pt x="178" y="0"/>
                    <a:pt x="178" y="0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28;p52">
              <a:extLst>
                <a:ext uri="{FF2B5EF4-FFF2-40B4-BE49-F238E27FC236}">
                  <a16:creationId xmlns:a16="http://schemas.microsoft.com/office/drawing/2014/main" id="{AB46B2DE-DF66-C03F-6094-36A202354D2A}"/>
                </a:ext>
              </a:extLst>
            </p:cNvPr>
            <p:cNvSpPr/>
            <p:nvPr/>
          </p:nvSpPr>
          <p:spPr>
            <a:xfrm>
              <a:off x="5494075" y="1806300"/>
              <a:ext cx="10400" cy="256075"/>
            </a:xfrm>
            <a:custGeom>
              <a:avLst/>
              <a:gdLst/>
              <a:ahLst/>
              <a:cxnLst/>
              <a:rect l="l" t="t" r="r" b="b"/>
              <a:pathLst>
                <a:path w="416" h="10243" extrusionOk="0">
                  <a:moveTo>
                    <a:pt x="387" y="0"/>
                  </a:moveTo>
                  <a:lnTo>
                    <a:pt x="1" y="10243"/>
                  </a:lnTo>
                  <a:lnTo>
                    <a:pt x="60" y="1024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29;p52">
              <a:extLst>
                <a:ext uri="{FF2B5EF4-FFF2-40B4-BE49-F238E27FC236}">
                  <a16:creationId xmlns:a16="http://schemas.microsoft.com/office/drawing/2014/main" id="{E2FA5157-2257-6B20-1082-834FAE7E3628}"/>
                </a:ext>
              </a:extLst>
            </p:cNvPr>
            <p:cNvSpPr/>
            <p:nvPr/>
          </p:nvSpPr>
          <p:spPr>
            <a:xfrm>
              <a:off x="5411975" y="1532475"/>
              <a:ext cx="96925" cy="213175"/>
            </a:xfrm>
            <a:custGeom>
              <a:avLst/>
              <a:gdLst/>
              <a:ahLst/>
              <a:cxnLst/>
              <a:rect l="l" t="t" r="r" b="b"/>
              <a:pathLst>
                <a:path w="3877" h="8527" extrusionOk="0">
                  <a:moveTo>
                    <a:pt x="739" y="1"/>
                  </a:moveTo>
                  <a:cubicBezTo>
                    <a:pt x="592" y="1"/>
                    <a:pt x="443" y="60"/>
                    <a:pt x="325" y="148"/>
                  </a:cubicBezTo>
                  <a:cubicBezTo>
                    <a:pt x="206" y="266"/>
                    <a:pt x="147" y="415"/>
                    <a:pt x="147" y="562"/>
                  </a:cubicBezTo>
                  <a:lnTo>
                    <a:pt x="0" y="4233"/>
                  </a:lnTo>
                  <a:cubicBezTo>
                    <a:pt x="0" y="4233"/>
                    <a:pt x="0" y="4263"/>
                    <a:pt x="29" y="4263"/>
                  </a:cubicBezTo>
                  <a:cubicBezTo>
                    <a:pt x="29" y="4263"/>
                    <a:pt x="59" y="4263"/>
                    <a:pt x="59" y="4233"/>
                  </a:cubicBezTo>
                  <a:lnTo>
                    <a:pt x="178" y="562"/>
                  </a:lnTo>
                  <a:cubicBezTo>
                    <a:pt x="178" y="415"/>
                    <a:pt x="265" y="297"/>
                    <a:pt x="355" y="178"/>
                  </a:cubicBezTo>
                  <a:cubicBezTo>
                    <a:pt x="474" y="88"/>
                    <a:pt x="592" y="29"/>
                    <a:pt x="739" y="29"/>
                  </a:cubicBezTo>
                  <a:cubicBezTo>
                    <a:pt x="857" y="29"/>
                    <a:pt x="976" y="88"/>
                    <a:pt x="1094" y="178"/>
                  </a:cubicBezTo>
                  <a:cubicBezTo>
                    <a:pt x="2811" y="1746"/>
                    <a:pt x="3818" y="3996"/>
                    <a:pt x="3818" y="6364"/>
                  </a:cubicBezTo>
                  <a:lnTo>
                    <a:pt x="3818" y="6660"/>
                  </a:lnTo>
                  <a:lnTo>
                    <a:pt x="3789" y="7579"/>
                  </a:lnTo>
                  <a:lnTo>
                    <a:pt x="3758" y="8526"/>
                  </a:lnTo>
                  <a:lnTo>
                    <a:pt x="3789" y="8526"/>
                  </a:lnTo>
                  <a:lnTo>
                    <a:pt x="3848" y="7579"/>
                  </a:lnTo>
                  <a:lnTo>
                    <a:pt x="3877" y="6660"/>
                  </a:lnTo>
                  <a:lnTo>
                    <a:pt x="3877" y="6364"/>
                  </a:lnTo>
                  <a:cubicBezTo>
                    <a:pt x="3877" y="3967"/>
                    <a:pt x="2870" y="1718"/>
                    <a:pt x="1125" y="148"/>
                  </a:cubicBezTo>
                  <a:cubicBezTo>
                    <a:pt x="1007" y="29"/>
                    <a:pt x="857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30;p52">
              <a:extLst>
                <a:ext uri="{FF2B5EF4-FFF2-40B4-BE49-F238E27FC236}">
                  <a16:creationId xmlns:a16="http://schemas.microsoft.com/office/drawing/2014/main" id="{92C70B49-B448-ECC0-5921-479D62B9169A}"/>
                </a:ext>
              </a:extLst>
            </p:cNvPr>
            <p:cNvSpPr/>
            <p:nvPr/>
          </p:nvSpPr>
          <p:spPr>
            <a:xfrm>
              <a:off x="5398650" y="1704875"/>
              <a:ext cx="11850" cy="299775"/>
            </a:xfrm>
            <a:custGeom>
              <a:avLst/>
              <a:gdLst/>
              <a:ahLst/>
              <a:cxnLst/>
              <a:rect l="l" t="t" r="r" b="b"/>
              <a:pathLst>
                <a:path w="474" h="11991" extrusionOk="0">
                  <a:moveTo>
                    <a:pt x="474" y="1"/>
                  </a:moveTo>
                  <a:cubicBezTo>
                    <a:pt x="443" y="1"/>
                    <a:pt x="443" y="1"/>
                    <a:pt x="443" y="32"/>
                  </a:cubicBezTo>
                  <a:lnTo>
                    <a:pt x="0" y="11960"/>
                  </a:lnTo>
                  <a:cubicBezTo>
                    <a:pt x="0" y="11960"/>
                    <a:pt x="0" y="11991"/>
                    <a:pt x="29" y="11991"/>
                  </a:cubicBezTo>
                  <a:lnTo>
                    <a:pt x="29" y="11960"/>
                  </a:lnTo>
                  <a:lnTo>
                    <a:pt x="474" y="32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31;p52">
              <a:extLst>
                <a:ext uri="{FF2B5EF4-FFF2-40B4-BE49-F238E27FC236}">
                  <a16:creationId xmlns:a16="http://schemas.microsoft.com/office/drawing/2014/main" id="{F038AD50-E0E7-0E84-7A07-28EE5275BD28}"/>
                </a:ext>
              </a:extLst>
            </p:cNvPr>
            <p:cNvSpPr/>
            <p:nvPr/>
          </p:nvSpPr>
          <p:spPr>
            <a:xfrm>
              <a:off x="5503725" y="2728400"/>
              <a:ext cx="431450" cy="592775"/>
            </a:xfrm>
            <a:custGeom>
              <a:avLst/>
              <a:gdLst/>
              <a:ahLst/>
              <a:cxnLst/>
              <a:rect l="l" t="t" r="r" b="b"/>
              <a:pathLst>
                <a:path w="17258" h="23711" extrusionOk="0">
                  <a:moveTo>
                    <a:pt x="5476" y="0"/>
                  </a:moveTo>
                  <a:lnTo>
                    <a:pt x="1" y="2132"/>
                  </a:lnTo>
                  <a:lnTo>
                    <a:pt x="12580" y="9442"/>
                  </a:lnTo>
                  <a:lnTo>
                    <a:pt x="11811" y="23710"/>
                  </a:lnTo>
                  <a:lnTo>
                    <a:pt x="15955" y="21875"/>
                  </a:lnTo>
                  <a:lnTo>
                    <a:pt x="17229" y="8407"/>
                  </a:lnTo>
                  <a:cubicBezTo>
                    <a:pt x="17257" y="7815"/>
                    <a:pt x="16961" y="7252"/>
                    <a:pt x="16459" y="6927"/>
                  </a:cubicBezTo>
                  <a:lnTo>
                    <a:pt x="5476" y="0"/>
                  </a:ln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32;p52">
              <a:extLst>
                <a:ext uri="{FF2B5EF4-FFF2-40B4-BE49-F238E27FC236}">
                  <a16:creationId xmlns:a16="http://schemas.microsoft.com/office/drawing/2014/main" id="{FE396AE2-2538-9889-62A3-3E667C1E9C29}"/>
                </a:ext>
              </a:extLst>
            </p:cNvPr>
            <p:cNvSpPr/>
            <p:nvPr/>
          </p:nvSpPr>
          <p:spPr>
            <a:xfrm>
              <a:off x="5582875" y="2728425"/>
              <a:ext cx="352300" cy="550525"/>
            </a:xfrm>
            <a:custGeom>
              <a:avLst/>
              <a:gdLst/>
              <a:ahLst/>
              <a:cxnLst/>
              <a:rect l="l" t="t" r="r" b="b"/>
              <a:pathLst>
                <a:path w="14092" h="22021" extrusionOk="0">
                  <a:moveTo>
                    <a:pt x="1911" y="0"/>
                  </a:moveTo>
                  <a:cubicBezTo>
                    <a:pt x="1140" y="0"/>
                    <a:pt x="438" y="595"/>
                    <a:pt x="415" y="1449"/>
                  </a:cubicBezTo>
                  <a:lnTo>
                    <a:pt x="32" y="13438"/>
                  </a:lnTo>
                  <a:cubicBezTo>
                    <a:pt x="1" y="14208"/>
                    <a:pt x="387" y="14919"/>
                    <a:pt x="1038" y="15333"/>
                  </a:cubicBezTo>
                  <a:lnTo>
                    <a:pt x="11368" y="21786"/>
                  </a:lnTo>
                  <a:cubicBezTo>
                    <a:pt x="11629" y="21947"/>
                    <a:pt x="11908" y="22020"/>
                    <a:pt x="12178" y="22020"/>
                  </a:cubicBezTo>
                  <a:cubicBezTo>
                    <a:pt x="12951" y="22020"/>
                    <a:pt x="13656" y="21420"/>
                    <a:pt x="13677" y="20543"/>
                  </a:cubicBezTo>
                  <a:lnTo>
                    <a:pt x="14063" y="8584"/>
                  </a:lnTo>
                  <a:cubicBezTo>
                    <a:pt x="14091" y="7814"/>
                    <a:pt x="13708" y="7104"/>
                    <a:pt x="13057" y="6689"/>
                  </a:cubicBezTo>
                  <a:lnTo>
                    <a:pt x="2724" y="236"/>
                  </a:lnTo>
                  <a:cubicBezTo>
                    <a:pt x="2462" y="74"/>
                    <a:pt x="2182" y="0"/>
                    <a:pt x="1911" y="0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33;p52">
              <a:extLst>
                <a:ext uri="{FF2B5EF4-FFF2-40B4-BE49-F238E27FC236}">
                  <a16:creationId xmlns:a16="http://schemas.microsoft.com/office/drawing/2014/main" id="{A75DE5CE-94F1-7501-E579-13BAE5AD867A}"/>
                </a:ext>
              </a:extLst>
            </p:cNvPr>
            <p:cNvSpPr/>
            <p:nvPr/>
          </p:nvSpPr>
          <p:spPr>
            <a:xfrm>
              <a:off x="5473350" y="2777700"/>
              <a:ext cx="352300" cy="550725"/>
            </a:xfrm>
            <a:custGeom>
              <a:avLst/>
              <a:gdLst/>
              <a:ahLst/>
              <a:cxnLst/>
              <a:rect l="l" t="t" r="r" b="b"/>
              <a:pathLst>
                <a:path w="14092" h="22029" extrusionOk="0">
                  <a:moveTo>
                    <a:pt x="1935" y="1"/>
                  </a:moveTo>
                  <a:cubicBezTo>
                    <a:pt x="1154" y="1"/>
                    <a:pt x="438" y="599"/>
                    <a:pt x="415" y="1462"/>
                  </a:cubicBezTo>
                  <a:lnTo>
                    <a:pt x="32" y="13421"/>
                  </a:lnTo>
                  <a:cubicBezTo>
                    <a:pt x="1" y="14191"/>
                    <a:pt x="387" y="14930"/>
                    <a:pt x="1038" y="15344"/>
                  </a:cubicBezTo>
                  <a:lnTo>
                    <a:pt x="11368" y="21797"/>
                  </a:lnTo>
                  <a:cubicBezTo>
                    <a:pt x="11625" y="21956"/>
                    <a:pt x="11899" y="22028"/>
                    <a:pt x="12166" y="22028"/>
                  </a:cubicBezTo>
                  <a:cubicBezTo>
                    <a:pt x="12944" y="22028"/>
                    <a:pt x="13656" y="21415"/>
                    <a:pt x="13677" y="20554"/>
                  </a:cubicBezTo>
                  <a:lnTo>
                    <a:pt x="14063" y="8595"/>
                  </a:lnTo>
                  <a:cubicBezTo>
                    <a:pt x="14091" y="7825"/>
                    <a:pt x="13708" y="7086"/>
                    <a:pt x="13056" y="6672"/>
                  </a:cubicBezTo>
                  <a:lnTo>
                    <a:pt x="2724" y="219"/>
                  </a:lnTo>
                  <a:cubicBezTo>
                    <a:pt x="2470" y="69"/>
                    <a:pt x="2198" y="1"/>
                    <a:pt x="193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34;p52">
              <a:extLst>
                <a:ext uri="{FF2B5EF4-FFF2-40B4-BE49-F238E27FC236}">
                  <a16:creationId xmlns:a16="http://schemas.microsoft.com/office/drawing/2014/main" id="{5CCADB4B-8166-07F9-F3FE-64BEB07773D8}"/>
                </a:ext>
              </a:extLst>
            </p:cNvPr>
            <p:cNvSpPr/>
            <p:nvPr/>
          </p:nvSpPr>
          <p:spPr>
            <a:xfrm>
              <a:off x="5585125" y="2513725"/>
              <a:ext cx="281250" cy="415225"/>
            </a:xfrm>
            <a:custGeom>
              <a:avLst/>
              <a:gdLst/>
              <a:ahLst/>
              <a:cxnLst/>
              <a:rect l="l" t="t" r="r" b="b"/>
              <a:pathLst>
                <a:path w="11250" h="16609" extrusionOk="0">
                  <a:moveTo>
                    <a:pt x="3532" y="1"/>
                  </a:moveTo>
                  <a:cubicBezTo>
                    <a:pt x="1746" y="1"/>
                    <a:pt x="296" y="1429"/>
                    <a:pt x="238" y="3200"/>
                  </a:cubicBezTo>
                  <a:lnTo>
                    <a:pt x="29" y="9563"/>
                  </a:lnTo>
                  <a:cubicBezTo>
                    <a:pt x="1" y="10333"/>
                    <a:pt x="593" y="10955"/>
                    <a:pt x="1363" y="10984"/>
                  </a:cubicBezTo>
                  <a:cubicBezTo>
                    <a:pt x="1382" y="10985"/>
                    <a:pt x="1401" y="10985"/>
                    <a:pt x="1420" y="10985"/>
                  </a:cubicBezTo>
                  <a:cubicBezTo>
                    <a:pt x="2164" y="10985"/>
                    <a:pt x="2783" y="10403"/>
                    <a:pt x="2783" y="9653"/>
                  </a:cubicBezTo>
                  <a:lnTo>
                    <a:pt x="2990" y="3287"/>
                  </a:lnTo>
                  <a:cubicBezTo>
                    <a:pt x="2990" y="2991"/>
                    <a:pt x="3257" y="2755"/>
                    <a:pt x="3553" y="2755"/>
                  </a:cubicBezTo>
                  <a:cubicBezTo>
                    <a:pt x="6276" y="2845"/>
                    <a:pt x="8436" y="5153"/>
                    <a:pt x="8349" y="7877"/>
                  </a:cubicBezTo>
                  <a:lnTo>
                    <a:pt x="8112" y="15187"/>
                  </a:lnTo>
                  <a:cubicBezTo>
                    <a:pt x="8081" y="15929"/>
                    <a:pt x="8673" y="16580"/>
                    <a:pt x="9443" y="16608"/>
                  </a:cubicBezTo>
                  <a:cubicBezTo>
                    <a:pt x="10212" y="16608"/>
                    <a:pt x="10835" y="16016"/>
                    <a:pt x="10864" y="15246"/>
                  </a:cubicBezTo>
                  <a:lnTo>
                    <a:pt x="11100" y="7964"/>
                  </a:lnTo>
                  <a:cubicBezTo>
                    <a:pt x="11250" y="3702"/>
                    <a:pt x="7903" y="150"/>
                    <a:pt x="3641" y="3"/>
                  </a:cubicBezTo>
                  <a:cubicBezTo>
                    <a:pt x="3604" y="2"/>
                    <a:pt x="3568" y="1"/>
                    <a:pt x="3532" y="1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35;p52">
              <a:extLst>
                <a:ext uri="{FF2B5EF4-FFF2-40B4-BE49-F238E27FC236}">
                  <a16:creationId xmlns:a16="http://schemas.microsoft.com/office/drawing/2014/main" id="{0C439A78-201E-C9F8-394D-136408257760}"/>
                </a:ext>
              </a:extLst>
            </p:cNvPr>
            <p:cNvSpPr/>
            <p:nvPr/>
          </p:nvSpPr>
          <p:spPr>
            <a:xfrm>
              <a:off x="5594725" y="2955875"/>
              <a:ext cx="98475" cy="208400"/>
            </a:xfrm>
            <a:custGeom>
              <a:avLst/>
              <a:gdLst/>
              <a:ahLst/>
              <a:cxnLst/>
              <a:rect l="l" t="t" r="r" b="b"/>
              <a:pathLst>
                <a:path w="3939" h="8336" extrusionOk="0">
                  <a:moveTo>
                    <a:pt x="1526" y="0"/>
                  </a:moveTo>
                  <a:cubicBezTo>
                    <a:pt x="1277" y="0"/>
                    <a:pt x="1038" y="63"/>
                    <a:pt x="829" y="196"/>
                  </a:cubicBezTo>
                  <a:cubicBezTo>
                    <a:pt x="91" y="670"/>
                    <a:pt x="1" y="1854"/>
                    <a:pt x="623" y="2830"/>
                  </a:cubicBezTo>
                  <a:cubicBezTo>
                    <a:pt x="652" y="2889"/>
                    <a:pt x="60" y="6472"/>
                    <a:pt x="60" y="6472"/>
                  </a:cubicBezTo>
                  <a:lnTo>
                    <a:pt x="3198" y="8336"/>
                  </a:lnTo>
                  <a:lnTo>
                    <a:pt x="2665" y="3954"/>
                  </a:lnTo>
                  <a:cubicBezTo>
                    <a:pt x="2814" y="3926"/>
                    <a:pt x="2961" y="3867"/>
                    <a:pt x="3110" y="3777"/>
                  </a:cubicBezTo>
                  <a:cubicBezTo>
                    <a:pt x="3849" y="3303"/>
                    <a:pt x="3939" y="2119"/>
                    <a:pt x="3316" y="1113"/>
                  </a:cubicBezTo>
                  <a:cubicBezTo>
                    <a:pt x="2870" y="411"/>
                    <a:pt x="2163" y="0"/>
                    <a:pt x="1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36;p52">
              <a:extLst>
                <a:ext uri="{FF2B5EF4-FFF2-40B4-BE49-F238E27FC236}">
                  <a16:creationId xmlns:a16="http://schemas.microsoft.com/office/drawing/2014/main" id="{5863C561-076D-422F-ADBC-BC8216DB7104}"/>
                </a:ext>
              </a:extLst>
            </p:cNvPr>
            <p:cNvSpPr/>
            <p:nvPr/>
          </p:nvSpPr>
          <p:spPr>
            <a:xfrm>
              <a:off x="5594725" y="2956125"/>
              <a:ext cx="79950" cy="208150"/>
            </a:xfrm>
            <a:custGeom>
              <a:avLst/>
              <a:gdLst/>
              <a:ahLst/>
              <a:cxnLst/>
              <a:rect l="l" t="t" r="r" b="b"/>
              <a:pathLst>
                <a:path w="3198" h="8326" extrusionOk="0">
                  <a:moveTo>
                    <a:pt x="1555" y="0"/>
                  </a:moveTo>
                  <a:cubicBezTo>
                    <a:pt x="1299" y="0"/>
                    <a:pt x="1051" y="59"/>
                    <a:pt x="829" y="186"/>
                  </a:cubicBezTo>
                  <a:cubicBezTo>
                    <a:pt x="91" y="660"/>
                    <a:pt x="1" y="1844"/>
                    <a:pt x="623" y="2820"/>
                  </a:cubicBezTo>
                  <a:cubicBezTo>
                    <a:pt x="652" y="2879"/>
                    <a:pt x="60" y="6462"/>
                    <a:pt x="60" y="6462"/>
                  </a:cubicBezTo>
                  <a:lnTo>
                    <a:pt x="3198" y="8326"/>
                  </a:lnTo>
                  <a:lnTo>
                    <a:pt x="3110" y="7587"/>
                  </a:lnTo>
                  <a:lnTo>
                    <a:pt x="1244" y="6490"/>
                  </a:lnTo>
                  <a:cubicBezTo>
                    <a:pt x="1244" y="6490"/>
                    <a:pt x="1867" y="2910"/>
                    <a:pt x="1836" y="2879"/>
                  </a:cubicBezTo>
                  <a:cubicBezTo>
                    <a:pt x="1215" y="1872"/>
                    <a:pt x="1303" y="688"/>
                    <a:pt x="2044" y="215"/>
                  </a:cubicBezTo>
                  <a:lnTo>
                    <a:pt x="2222" y="127"/>
                  </a:lnTo>
                  <a:cubicBezTo>
                    <a:pt x="2002" y="45"/>
                    <a:pt x="1776" y="0"/>
                    <a:pt x="1555" y="0"/>
                  </a:cubicBezTo>
                  <a:close/>
                </a:path>
              </a:pathLst>
            </a:custGeom>
            <a:solidFill>
              <a:srgbClr val="11B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37;p52">
              <a:extLst>
                <a:ext uri="{FF2B5EF4-FFF2-40B4-BE49-F238E27FC236}">
                  <a16:creationId xmlns:a16="http://schemas.microsoft.com/office/drawing/2014/main" id="{F61D2923-64D1-8156-2DA6-8A4D584DB1F0}"/>
                </a:ext>
              </a:extLst>
            </p:cNvPr>
            <p:cNvSpPr/>
            <p:nvPr/>
          </p:nvSpPr>
          <p:spPr>
            <a:xfrm>
              <a:off x="5466725" y="3125775"/>
              <a:ext cx="79950" cy="108825"/>
            </a:xfrm>
            <a:custGeom>
              <a:avLst/>
              <a:gdLst/>
              <a:ahLst/>
              <a:cxnLst/>
              <a:rect l="l" t="t" r="r" b="b"/>
              <a:pathLst>
                <a:path w="3198" h="4353" extrusionOk="0">
                  <a:moveTo>
                    <a:pt x="3198" y="0"/>
                  </a:moveTo>
                  <a:lnTo>
                    <a:pt x="88" y="1717"/>
                  </a:lnTo>
                  <a:lnTo>
                    <a:pt x="1" y="4263"/>
                  </a:lnTo>
                  <a:lnTo>
                    <a:pt x="356" y="4353"/>
                  </a:lnTo>
                  <a:lnTo>
                    <a:pt x="356" y="4057"/>
                  </a:lnTo>
                  <a:lnTo>
                    <a:pt x="976" y="3671"/>
                  </a:lnTo>
                  <a:lnTo>
                    <a:pt x="1007" y="2309"/>
                  </a:lnTo>
                  <a:lnTo>
                    <a:pt x="2101" y="1717"/>
                  </a:lnTo>
                  <a:lnTo>
                    <a:pt x="2042" y="3583"/>
                  </a:lnTo>
                  <a:lnTo>
                    <a:pt x="2397" y="3612"/>
                  </a:lnTo>
                  <a:lnTo>
                    <a:pt x="3079" y="2991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79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38;p52">
              <a:extLst>
                <a:ext uri="{FF2B5EF4-FFF2-40B4-BE49-F238E27FC236}">
                  <a16:creationId xmlns:a16="http://schemas.microsoft.com/office/drawing/2014/main" id="{D61720D6-F7A1-B08C-664B-DB660DFC1A84}"/>
                </a:ext>
              </a:extLst>
            </p:cNvPr>
            <p:cNvSpPr/>
            <p:nvPr/>
          </p:nvSpPr>
          <p:spPr>
            <a:xfrm>
              <a:off x="5475600" y="3126550"/>
              <a:ext cx="79950" cy="108050"/>
            </a:xfrm>
            <a:custGeom>
              <a:avLst/>
              <a:gdLst/>
              <a:ahLst/>
              <a:cxnLst/>
              <a:rect l="l" t="t" r="r" b="b"/>
              <a:pathLst>
                <a:path w="3198" h="4322" extrusionOk="0">
                  <a:moveTo>
                    <a:pt x="3198" y="0"/>
                  </a:moveTo>
                  <a:lnTo>
                    <a:pt x="88" y="1686"/>
                  </a:lnTo>
                  <a:lnTo>
                    <a:pt x="1" y="4322"/>
                  </a:lnTo>
                  <a:lnTo>
                    <a:pt x="977" y="3730"/>
                  </a:lnTo>
                  <a:lnTo>
                    <a:pt x="1007" y="2278"/>
                  </a:lnTo>
                  <a:lnTo>
                    <a:pt x="2101" y="1686"/>
                  </a:lnTo>
                  <a:lnTo>
                    <a:pt x="2042" y="3344"/>
                  </a:lnTo>
                  <a:lnTo>
                    <a:pt x="2042" y="3581"/>
                  </a:lnTo>
                  <a:lnTo>
                    <a:pt x="3079" y="2960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39;p52">
              <a:extLst>
                <a:ext uri="{FF2B5EF4-FFF2-40B4-BE49-F238E27FC236}">
                  <a16:creationId xmlns:a16="http://schemas.microsoft.com/office/drawing/2014/main" id="{29FC0C21-426D-3EBF-3F11-BD137A6182C4}"/>
                </a:ext>
              </a:extLst>
            </p:cNvPr>
            <p:cNvSpPr/>
            <p:nvPr/>
          </p:nvSpPr>
          <p:spPr>
            <a:xfrm>
              <a:off x="5349025" y="3048100"/>
              <a:ext cx="230225" cy="188700"/>
            </a:xfrm>
            <a:custGeom>
              <a:avLst/>
              <a:gdLst/>
              <a:ahLst/>
              <a:cxnLst/>
              <a:rect l="l" t="t" r="r" b="b"/>
              <a:pathLst>
                <a:path w="9209" h="7548" extrusionOk="0">
                  <a:moveTo>
                    <a:pt x="8142" y="0"/>
                  </a:moveTo>
                  <a:lnTo>
                    <a:pt x="1" y="4144"/>
                  </a:lnTo>
                  <a:lnTo>
                    <a:pt x="268" y="7548"/>
                  </a:lnTo>
                  <a:lnTo>
                    <a:pt x="9149" y="2664"/>
                  </a:lnTo>
                  <a:lnTo>
                    <a:pt x="9208" y="798"/>
                  </a:lnTo>
                  <a:lnTo>
                    <a:pt x="8142" y="0"/>
                  </a:ln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40;p52">
              <a:extLst>
                <a:ext uri="{FF2B5EF4-FFF2-40B4-BE49-F238E27FC236}">
                  <a16:creationId xmlns:a16="http://schemas.microsoft.com/office/drawing/2014/main" id="{663592D2-7C4D-399D-A1AC-7C323453028C}"/>
                </a:ext>
              </a:extLst>
            </p:cNvPr>
            <p:cNvSpPr/>
            <p:nvPr/>
          </p:nvSpPr>
          <p:spPr>
            <a:xfrm>
              <a:off x="5355725" y="3067325"/>
              <a:ext cx="223525" cy="169475"/>
            </a:xfrm>
            <a:custGeom>
              <a:avLst/>
              <a:gdLst/>
              <a:ahLst/>
              <a:cxnLst/>
              <a:rect l="l" t="t" r="r" b="b"/>
              <a:pathLst>
                <a:path w="8941" h="6779" extrusionOk="0">
                  <a:moveTo>
                    <a:pt x="8940" y="1"/>
                  </a:moveTo>
                  <a:lnTo>
                    <a:pt x="0" y="4619"/>
                  </a:lnTo>
                  <a:lnTo>
                    <a:pt x="0" y="6779"/>
                  </a:lnTo>
                  <a:lnTo>
                    <a:pt x="8881" y="1895"/>
                  </a:lnTo>
                  <a:lnTo>
                    <a:pt x="8940" y="1"/>
                  </a:lnTo>
                  <a:close/>
                </a:path>
              </a:pathLst>
            </a:custGeom>
            <a:solidFill>
              <a:srgbClr val="F79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41;p52">
              <a:extLst>
                <a:ext uri="{FF2B5EF4-FFF2-40B4-BE49-F238E27FC236}">
                  <a16:creationId xmlns:a16="http://schemas.microsoft.com/office/drawing/2014/main" id="{C7EF1386-F575-6DA5-ED2E-7F99CEFD005D}"/>
                </a:ext>
              </a:extLst>
            </p:cNvPr>
            <p:cNvSpPr/>
            <p:nvPr/>
          </p:nvSpPr>
          <p:spPr>
            <a:xfrm>
              <a:off x="5147750" y="3117025"/>
              <a:ext cx="231675" cy="251025"/>
            </a:xfrm>
            <a:custGeom>
              <a:avLst/>
              <a:gdLst/>
              <a:ahLst/>
              <a:cxnLst/>
              <a:rect l="l" t="t" r="r" b="b"/>
              <a:pathLst>
                <a:path w="9267" h="10041" extrusionOk="0">
                  <a:moveTo>
                    <a:pt x="5865" y="1"/>
                  </a:moveTo>
                  <a:cubicBezTo>
                    <a:pt x="4270" y="1"/>
                    <a:pt x="2473" y="1257"/>
                    <a:pt x="1393" y="3282"/>
                  </a:cubicBezTo>
                  <a:cubicBezTo>
                    <a:pt x="0" y="5887"/>
                    <a:pt x="327" y="8788"/>
                    <a:pt x="2103" y="9735"/>
                  </a:cubicBezTo>
                  <a:cubicBezTo>
                    <a:pt x="2491" y="9942"/>
                    <a:pt x="2916" y="10040"/>
                    <a:pt x="3359" y="10040"/>
                  </a:cubicBezTo>
                  <a:cubicBezTo>
                    <a:pt x="4948" y="10040"/>
                    <a:pt x="6763" y="8781"/>
                    <a:pt x="7874" y="6744"/>
                  </a:cubicBezTo>
                  <a:cubicBezTo>
                    <a:pt x="9267" y="4170"/>
                    <a:pt x="8940" y="1269"/>
                    <a:pt x="7164" y="322"/>
                  </a:cubicBezTo>
                  <a:cubicBezTo>
                    <a:pt x="6762" y="104"/>
                    <a:pt x="6322" y="1"/>
                    <a:pt x="5865" y="1"/>
                  </a:cubicBezTo>
                  <a:close/>
                </a:path>
              </a:pathLst>
            </a:custGeom>
            <a:solidFill>
              <a:srgbClr val="F79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42;p52">
              <a:extLst>
                <a:ext uri="{FF2B5EF4-FFF2-40B4-BE49-F238E27FC236}">
                  <a16:creationId xmlns:a16="http://schemas.microsoft.com/office/drawing/2014/main" id="{7036077A-DFC5-E102-543E-AE26B640245A}"/>
                </a:ext>
              </a:extLst>
            </p:cNvPr>
            <p:cNvSpPr/>
            <p:nvPr/>
          </p:nvSpPr>
          <p:spPr>
            <a:xfrm>
              <a:off x="5174375" y="3134950"/>
              <a:ext cx="201325" cy="238500"/>
            </a:xfrm>
            <a:custGeom>
              <a:avLst/>
              <a:gdLst/>
              <a:ahLst/>
              <a:cxnLst/>
              <a:rect l="l" t="t" r="r" b="b"/>
              <a:pathLst>
                <a:path w="8053" h="9540" extrusionOk="0">
                  <a:moveTo>
                    <a:pt x="5529" y="0"/>
                  </a:moveTo>
                  <a:cubicBezTo>
                    <a:pt x="4137" y="0"/>
                    <a:pt x="2441" y="1299"/>
                    <a:pt x="1362" y="3335"/>
                  </a:cubicBezTo>
                  <a:cubicBezTo>
                    <a:pt x="1" y="5850"/>
                    <a:pt x="119" y="8514"/>
                    <a:pt x="1599" y="9314"/>
                  </a:cubicBezTo>
                  <a:cubicBezTo>
                    <a:pt x="1882" y="9467"/>
                    <a:pt x="2195" y="9539"/>
                    <a:pt x="2524" y="9539"/>
                  </a:cubicBezTo>
                  <a:cubicBezTo>
                    <a:pt x="3918" y="9539"/>
                    <a:pt x="5620" y="8241"/>
                    <a:pt x="6722" y="6205"/>
                  </a:cubicBezTo>
                  <a:cubicBezTo>
                    <a:pt x="8052" y="3690"/>
                    <a:pt x="7965" y="1026"/>
                    <a:pt x="6454" y="225"/>
                  </a:cubicBezTo>
                  <a:cubicBezTo>
                    <a:pt x="6171" y="73"/>
                    <a:pt x="5859" y="0"/>
                    <a:pt x="5529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43;p52">
              <a:extLst>
                <a:ext uri="{FF2B5EF4-FFF2-40B4-BE49-F238E27FC236}">
                  <a16:creationId xmlns:a16="http://schemas.microsoft.com/office/drawing/2014/main" id="{C7DDA19E-9B78-5CFF-31ED-58C1F2C20E91}"/>
                </a:ext>
              </a:extLst>
            </p:cNvPr>
            <p:cNvSpPr/>
            <p:nvPr/>
          </p:nvSpPr>
          <p:spPr>
            <a:xfrm>
              <a:off x="5231400" y="3191425"/>
              <a:ext cx="90300" cy="109250"/>
            </a:xfrm>
            <a:custGeom>
              <a:avLst/>
              <a:gdLst/>
              <a:ahLst/>
              <a:cxnLst/>
              <a:rect l="l" t="t" r="r" b="b"/>
              <a:pathLst>
                <a:path w="3612" h="4370" extrusionOk="0">
                  <a:moveTo>
                    <a:pt x="2534" y="1"/>
                  </a:moveTo>
                  <a:cubicBezTo>
                    <a:pt x="1910" y="1"/>
                    <a:pt x="1128" y="607"/>
                    <a:pt x="621" y="1549"/>
                  </a:cubicBezTo>
                  <a:cubicBezTo>
                    <a:pt x="0" y="2703"/>
                    <a:pt x="29" y="3946"/>
                    <a:pt x="680" y="4273"/>
                  </a:cubicBezTo>
                  <a:cubicBezTo>
                    <a:pt x="800" y="4338"/>
                    <a:pt x="934" y="4370"/>
                    <a:pt x="1076" y="4370"/>
                  </a:cubicBezTo>
                  <a:cubicBezTo>
                    <a:pt x="1701" y="4370"/>
                    <a:pt x="2483" y="3763"/>
                    <a:pt x="2989" y="2821"/>
                  </a:cubicBezTo>
                  <a:cubicBezTo>
                    <a:pt x="3612" y="1668"/>
                    <a:pt x="3581" y="453"/>
                    <a:pt x="2930" y="98"/>
                  </a:cubicBezTo>
                  <a:cubicBezTo>
                    <a:pt x="2809" y="32"/>
                    <a:pt x="2676" y="1"/>
                    <a:pt x="25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44;p52">
              <a:extLst>
                <a:ext uri="{FF2B5EF4-FFF2-40B4-BE49-F238E27FC236}">
                  <a16:creationId xmlns:a16="http://schemas.microsoft.com/office/drawing/2014/main" id="{97E65DC5-1B6A-7C2E-DCA1-0D535D3CE43D}"/>
                </a:ext>
              </a:extLst>
            </p:cNvPr>
            <p:cNvSpPr/>
            <p:nvPr/>
          </p:nvSpPr>
          <p:spPr>
            <a:xfrm>
              <a:off x="5229150" y="3191300"/>
              <a:ext cx="85150" cy="97025"/>
            </a:xfrm>
            <a:custGeom>
              <a:avLst/>
              <a:gdLst/>
              <a:ahLst/>
              <a:cxnLst/>
              <a:rect l="l" t="t" r="r" b="b"/>
              <a:pathLst>
                <a:path w="3406" h="3881" extrusionOk="0">
                  <a:moveTo>
                    <a:pt x="2677" y="0"/>
                  </a:moveTo>
                  <a:cubicBezTo>
                    <a:pt x="2193" y="0"/>
                    <a:pt x="1439" y="467"/>
                    <a:pt x="860" y="1287"/>
                  </a:cubicBezTo>
                  <a:cubicBezTo>
                    <a:pt x="178" y="2324"/>
                    <a:pt x="0" y="3508"/>
                    <a:pt x="445" y="3804"/>
                  </a:cubicBezTo>
                  <a:cubicBezTo>
                    <a:pt x="518" y="3856"/>
                    <a:pt x="605" y="3880"/>
                    <a:pt x="704" y="3880"/>
                  </a:cubicBezTo>
                  <a:cubicBezTo>
                    <a:pt x="1173" y="3880"/>
                    <a:pt x="1900" y="3327"/>
                    <a:pt x="2487" y="2471"/>
                  </a:cubicBezTo>
                  <a:cubicBezTo>
                    <a:pt x="3197" y="1464"/>
                    <a:pt x="3406" y="370"/>
                    <a:pt x="2960" y="74"/>
                  </a:cubicBezTo>
                  <a:cubicBezTo>
                    <a:pt x="2884" y="25"/>
                    <a:pt x="2788" y="0"/>
                    <a:pt x="26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45;p52">
              <a:extLst>
                <a:ext uri="{FF2B5EF4-FFF2-40B4-BE49-F238E27FC236}">
                  <a16:creationId xmlns:a16="http://schemas.microsoft.com/office/drawing/2014/main" id="{93D8742F-6C19-E4F6-7BF1-4DB0F54E9327}"/>
                </a:ext>
              </a:extLst>
            </p:cNvPr>
            <p:cNvSpPr/>
            <p:nvPr/>
          </p:nvSpPr>
          <p:spPr>
            <a:xfrm>
              <a:off x="4782150" y="4984000"/>
              <a:ext cx="282725" cy="309150"/>
            </a:xfrm>
            <a:custGeom>
              <a:avLst/>
              <a:gdLst/>
              <a:ahLst/>
              <a:cxnLst/>
              <a:rect l="l" t="t" r="r" b="b"/>
              <a:pathLst>
                <a:path w="11309" h="12366" extrusionOk="0">
                  <a:moveTo>
                    <a:pt x="1693" y="1"/>
                  </a:moveTo>
                  <a:cubicBezTo>
                    <a:pt x="1059" y="1"/>
                    <a:pt x="549" y="380"/>
                    <a:pt x="415" y="1483"/>
                  </a:cubicBezTo>
                  <a:cubicBezTo>
                    <a:pt x="1" y="4886"/>
                    <a:pt x="1334" y="6219"/>
                    <a:pt x="3229" y="8023"/>
                  </a:cubicBezTo>
                  <a:cubicBezTo>
                    <a:pt x="5092" y="9800"/>
                    <a:pt x="4709" y="12080"/>
                    <a:pt x="7579" y="12345"/>
                  </a:cubicBezTo>
                  <a:cubicBezTo>
                    <a:pt x="7735" y="12359"/>
                    <a:pt x="7889" y="12365"/>
                    <a:pt x="8039" y="12365"/>
                  </a:cubicBezTo>
                  <a:cubicBezTo>
                    <a:pt x="9879" y="12365"/>
                    <a:pt x="11226" y="11367"/>
                    <a:pt x="11280" y="9534"/>
                  </a:cubicBezTo>
                  <a:cubicBezTo>
                    <a:pt x="11309" y="7964"/>
                    <a:pt x="10125" y="7431"/>
                    <a:pt x="10125" y="7431"/>
                  </a:cubicBezTo>
                  <a:cubicBezTo>
                    <a:pt x="10125" y="7431"/>
                    <a:pt x="9343" y="8123"/>
                    <a:pt x="8441" y="8123"/>
                  </a:cubicBezTo>
                  <a:cubicBezTo>
                    <a:pt x="8090" y="8123"/>
                    <a:pt x="7721" y="8018"/>
                    <a:pt x="7373" y="7727"/>
                  </a:cubicBezTo>
                  <a:cubicBezTo>
                    <a:pt x="5744" y="6337"/>
                    <a:pt x="7077" y="4265"/>
                    <a:pt x="7077" y="4265"/>
                  </a:cubicBezTo>
                  <a:lnTo>
                    <a:pt x="5005" y="1838"/>
                  </a:lnTo>
                  <a:cubicBezTo>
                    <a:pt x="4885" y="1657"/>
                    <a:pt x="3017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46;p52">
              <a:extLst>
                <a:ext uri="{FF2B5EF4-FFF2-40B4-BE49-F238E27FC236}">
                  <a16:creationId xmlns:a16="http://schemas.microsoft.com/office/drawing/2014/main" id="{D7C3D22D-D041-5B3C-8AD7-9201D8260058}"/>
                </a:ext>
              </a:extLst>
            </p:cNvPr>
            <p:cNvSpPr/>
            <p:nvPr/>
          </p:nvSpPr>
          <p:spPr>
            <a:xfrm>
              <a:off x="4555550" y="2291775"/>
              <a:ext cx="193025" cy="230925"/>
            </a:xfrm>
            <a:custGeom>
              <a:avLst/>
              <a:gdLst/>
              <a:ahLst/>
              <a:cxnLst/>
              <a:rect l="l" t="t" r="r" b="b"/>
              <a:pathLst>
                <a:path w="7721" h="9237" extrusionOk="0">
                  <a:moveTo>
                    <a:pt x="6341" y="0"/>
                  </a:moveTo>
                  <a:lnTo>
                    <a:pt x="776" y="2634"/>
                  </a:lnTo>
                  <a:cubicBezTo>
                    <a:pt x="776" y="2634"/>
                    <a:pt x="2228" y="5771"/>
                    <a:pt x="362" y="8052"/>
                  </a:cubicBezTo>
                  <a:cubicBezTo>
                    <a:pt x="1" y="8494"/>
                    <a:pt x="2385" y="9237"/>
                    <a:pt x="4498" y="9237"/>
                  </a:cubicBezTo>
                  <a:cubicBezTo>
                    <a:pt x="6197" y="9237"/>
                    <a:pt x="7721" y="8756"/>
                    <a:pt x="7497" y="7251"/>
                  </a:cubicBezTo>
                  <a:cubicBezTo>
                    <a:pt x="6964" y="3848"/>
                    <a:pt x="6341" y="0"/>
                    <a:pt x="6341" y="0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47;p52">
              <a:extLst>
                <a:ext uri="{FF2B5EF4-FFF2-40B4-BE49-F238E27FC236}">
                  <a16:creationId xmlns:a16="http://schemas.microsoft.com/office/drawing/2014/main" id="{2B6DB70A-8EE4-C20D-0CE2-4C067408B9FC}"/>
                </a:ext>
              </a:extLst>
            </p:cNvPr>
            <p:cNvSpPr/>
            <p:nvPr/>
          </p:nvSpPr>
          <p:spPr>
            <a:xfrm>
              <a:off x="4586075" y="2402775"/>
              <a:ext cx="2225" cy="16300"/>
            </a:xfrm>
            <a:custGeom>
              <a:avLst/>
              <a:gdLst/>
              <a:ahLst/>
              <a:cxnLst/>
              <a:rect l="l" t="t" r="r" b="b"/>
              <a:pathLst>
                <a:path w="89" h="652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37"/>
                    <a:pt x="60" y="443"/>
                    <a:pt x="88" y="652"/>
                  </a:cubicBezTo>
                  <a:cubicBezTo>
                    <a:pt x="88" y="443"/>
                    <a:pt x="60" y="237"/>
                    <a:pt x="29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48;p52">
              <a:extLst>
                <a:ext uri="{FF2B5EF4-FFF2-40B4-BE49-F238E27FC236}">
                  <a16:creationId xmlns:a16="http://schemas.microsoft.com/office/drawing/2014/main" id="{62337697-D111-CA25-50BA-9EC435E07F27}"/>
                </a:ext>
              </a:extLst>
            </p:cNvPr>
            <p:cNvSpPr/>
            <p:nvPr/>
          </p:nvSpPr>
          <p:spPr>
            <a:xfrm>
              <a:off x="4586775" y="2380575"/>
              <a:ext cx="74050" cy="52525"/>
            </a:xfrm>
            <a:custGeom>
              <a:avLst/>
              <a:gdLst/>
              <a:ahLst/>
              <a:cxnLst/>
              <a:rect l="l" t="t" r="r" b="b"/>
              <a:pathLst>
                <a:path w="2962" h="2101" extrusionOk="0">
                  <a:moveTo>
                    <a:pt x="2933" y="0"/>
                  </a:moveTo>
                  <a:cubicBezTo>
                    <a:pt x="2014" y="562"/>
                    <a:pt x="1067" y="917"/>
                    <a:pt x="179" y="917"/>
                  </a:cubicBezTo>
                  <a:lnTo>
                    <a:pt x="1" y="917"/>
                  </a:lnTo>
                  <a:cubicBezTo>
                    <a:pt x="32" y="1125"/>
                    <a:pt x="60" y="1331"/>
                    <a:pt x="60" y="1540"/>
                  </a:cubicBezTo>
                  <a:cubicBezTo>
                    <a:pt x="91" y="1746"/>
                    <a:pt x="91" y="1954"/>
                    <a:pt x="91" y="2101"/>
                  </a:cubicBezTo>
                  <a:cubicBezTo>
                    <a:pt x="1453" y="2073"/>
                    <a:pt x="2310" y="1184"/>
                    <a:pt x="2961" y="119"/>
                  </a:cubicBezTo>
                  <a:cubicBezTo>
                    <a:pt x="2961" y="60"/>
                    <a:pt x="2933" y="29"/>
                    <a:pt x="2933" y="0"/>
                  </a:cubicBezTo>
                  <a:close/>
                </a:path>
              </a:pathLst>
            </a:custGeom>
            <a:solidFill>
              <a:srgbClr val="FE7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9;p52">
              <a:extLst>
                <a:ext uri="{FF2B5EF4-FFF2-40B4-BE49-F238E27FC236}">
                  <a16:creationId xmlns:a16="http://schemas.microsoft.com/office/drawing/2014/main" id="{4B5FE9F4-009D-5D84-9B66-E329C1BE00BA}"/>
                </a:ext>
              </a:extLst>
            </p:cNvPr>
            <p:cNvSpPr/>
            <p:nvPr/>
          </p:nvSpPr>
          <p:spPr>
            <a:xfrm>
              <a:off x="4545350" y="3490650"/>
              <a:ext cx="518825" cy="1710050"/>
            </a:xfrm>
            <a:custGeom>
              <a:avLst/>
              <a:gdLst/>
              <a:ahLst/>
              <a:cxnLst/>
              <a:rect l="l" t="t" r="r" b="b"/>
              <a:pathLst>
                <a:path w="20753" h="68402" extrusionOk="0">
                  <a:moveTo>
                    <a:pt x="17643" y="0"/>
                  </a:moveTo>
                  <a:lnTo>
                    <a:pt x="0" y="6276"/>
                  </a:lnTo>
                  <a:cubicBezTo>
                    <a:pt x="0" y="6276"/>
                    <a:pt x="12345" y="53075"/>
                    <a:pt x="15542" y="65922"/>
                  </a:cubicBezTo>
                  <a:cubicBezTo>
                    <a:pt x="15908" y="67406"/>
                    <a:pt x="17709" y="68401"/>
                    <a:pt x="18871" y="68401"/>
                  </a:cubicBezTo>
                  <a:cubicBezTo>
                    <a:pt x="19402" y="68401"/>
                    <a:pt x="19799" y="68193"/>
                    <a:pt x="19864" y="67729"/>
                  </a:cubicBezTo>
                  <a:cubicBezTo>
                    <a:pt x="20752" y="61098"/>
                    <a:pt x="17970" y="41886"/>
                    <a:pt x="17643" y="35255"/>
                  </a:cubicBezTo>
                  <a:cubicBezTo>
                    <a:pt x="17347" y="28655"/>
                    <a:pt x="17643" y="1"/>
                    <a:pt x="17643" y="0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0;p52">
              <a:extLst>
                <a:ext uri="{FF2B5EF4-FFF2-40B4-BE49-F238E27FC236}">
                  <a16:creationId xmlns:a16="http://schemas.microsoft.com/office/drawing/2014/main" id="{B8E022AD-F18B-2E80-68FE-AED343FBE5DC}"/>
                </a:ext>
              </a:extLst>
            </p:cNvPr>
            <p:cNvSpPr/>
            <p:nvPr/>
          </p:nvSpPr>
          <p:spPr>
            <a:xfrm>
              <a:off x="4404725" y="3490650"/>
              <a:ext cx="635750" cy="1918925"/>
            </a:xfrm>
            <a:custGeom>
              <a:avLst/>
              <a:gdLst/>
              <a:ahLst/>
              <a:cxnLst/>
              <a:rect l="l" t="t" r="r" b="b"/>
              <a:pathLst>
                <a:path w="25430" h="76757" extrusionOk="0">
                  <a:moveTo>
                    <a:pt x="23268" y="0"/>
                  </a:moveTo>
                  <a:lnTo>
                    <a:pt x="1" y="2989"/>
                  </a:lnTo>
                  <a:cubicBezTo>
                    <a:pt x="1" y="2989"/>
                    <a:pt x="328" y="28150"/>
                    <a:pt x="861" y="36529"/>
                  </a:cubicBezTo>
                  <a:cubicBezTo>
                    <a:pt x="1422" y="45438"/>
                    <a:pt x="6987" y="76373"/>
                    <a:pt x="6987" y="76373"/>
                  </a:cubicBezTo>
                  <a:cubicBezTo>
                    <a:pt x="6987" y="76373"/>
                    <a:pt x="8190" y="76756"/>
                    <a:pt x="9233" y="76756"/>
                  </a:cubicBezTo>
                  <a:cubicBezTo>
                    <a:pt x="9953" y="76756"/>
                    <a:pt x="10596" y="76574"/>
                    <a:pt x="10717" y="75958"/>
                  </a:cubicBezTo>
                  <a:cubicBezTo>
                    <a:pt x="12524" y="66545"/>
                    <a:pt x="11190" y="43100"/>
                    <a:pt x="11486" y="30992"/>
                  </a:cubicBezTo>
                  <a:cubicBezTo>
                    <a:pt x="11605" y="25012"/>
                    <a:pt x="18176" y="19211"/>
                    <a:pt x="21788" y="13172"/>
                  </a:cubicBezTo>
                  <a:cubicBezTo>
                    <a:pt x="25430" y="7105"/>
                    <a:pt x="23268" y="0"/>
                    <a:pt x="23268" y="0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51;p52">
              <a:extLst>
                <a:ext uri="{FF2B5EF4-FFF2-40B4-BE49-F238E27FC236}">
                  <a16:creationId xmlns:a16="http://schemas.microsoft.com/office/drawing/2014/main" id="{B3F5E410-5E57-9A81-3543-FB503A0F1C3A}"/>
                </a:ext>
              </a:extLst>
            </p:cNvPr>
            <p:cNvSpPr/>
            <p:nvPr/>
          </p:nvSpPr>
          <p:spPr>
            <a:xfrm>
              <a:off x="4312250" y="3312250"/>
              <a:ext cx="842200" cy="1086025"/>
            </a:xfrm>
            <a:custGeom>
              <a:avLst/>
              <a:gdLst/>
              <a:ahLst/>
              <a:cxnLst/>
              <a:rect l="l" t="t" r="r" b="b"/>
              <a:pathLst>
                <a:path w="33688" h="43441" extrusionOk="0">
                  <a:moveTo>
                    <a:pt x="3345" y="1"/>
                  </a:moveTo>
                  <a:cubicBezTo>
                    <a:pt x="3345" y="1"/>
                    <a:pt x="1" y="28509"/>
                    <a:pt x="534" y="36856"/>
                  </a:cubicBezTo>
                  <a:cubicBezTo>
                    <a:pt x="800" y="41098"/>
                    <a:pt x="7825" y="43440"/>
                    <a:pt x="15229" y="43440"/>
                  </a:cubicBezTo>
                  <a:cubicBezTo>
                    <a:pt x="23430" y="43440"/>
                    <a:pt x="32096" y="40567"/>
                    <a:pt x="32563" y="34221"/>
                  </a:cubicBezTo>
                  <a:cubicBezTo>
                    <a:pt x="33688" y="18740"/>
                    <a:pt x="25754" y="1"/>
                    <a:pt x="25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52;p52">
              <a:extLst>
                <a:ext uri="{FF2B5EF4-FFF2-40B4-BE49-F238E27FC236}">
                  <a16:creationId xmlns:a16="http://schemas.microsoft.com/office/drawing/2014/main" id="{89646537-4ED3-A746-808F-6F485551A180}"/>
                </a:ext>
              </a:extLst>
            </p:cNvPr>
            <p:cNvSpPr/>
            <p:nvPr/>
          </p:nvSpPr>
          <p:spPr>
            <a:xfrm>
              <a:off x="4249300" y="5246575"/>
              <a:ext cx="487000" cy="228825"/>
            </a:xfrm>
            <a:custGeom>
              <a:avLst/>
              <a:gdLst/>
              <a:ahLst/>
              <a:cxnLst/>
              <a:rect l="l" t="t" r="r" b="b"/>
              <a:pathLst>
                <a:path w="19480" h="9153" extrusionOk="0">
                  <a:moveTo>
                    <a:pt x="2298" y="0"/>
                  </a:moveTo>
                  <a:cubicBezTo>
                    <a:pt x="1880" y="0"/>
                    <a:pt x="1549" y="64"/>
                    <a:pt x="1335" y="215"/>
                  </a:cubicBezTo>
                  <a:cubicBezTo>
                    <a:pt x="1335" y="215"/>
                    <a:pt x="1318" y="214"/>
                    <a:pt x="1289" y="214"/>
                  </a:cubicBezTo>
                  <a:cubicBezTo>
                    <a:pt x="1053" y="214"/>
                    <a:pt x="0" y="332"/>
                    <a:pt x="712" y="2524"/>
                  </a:cubicBezTo>
                  <a:cubicBezTo>
                    <a:pt x="1512" y="5011"/>
                    <a:pt x="9888" y="7703"/>
                    <a:pt x="9888" y="7703"/>
                  </a:cubicBezTo>
                  <a:cubicBezTo>
                    <a:pt x="11035" y="8599"/>
                    <a:pt x="12864" y="9153"/>
                    <a:pt x="14541" y="9153"/>
                  </a:cubicBezTo>
                  <a:cubicBezTo>
                    <a:pt x="16026" y="9153"/>
                    <a:pt x="17391" y="8719"/>
                    <a:pt x="18059" y="7703"/>
                  </a:cubicBezTo>
                  <a:cubicBezTo>
                    <a:pt x="19479" y="5544"/>
                    <a:pt x="17408" y="2316"/>
                    <a:pt x="17407" y="2316"/>
                  </a:cubicBezTo>
                  <a:lnTo>
                    <a:pt x="17407" y="2316"/>
                  </a:lnTo>
                  <a:cubicBezTo>
                    <a:pt x="17407" y="2316"/>
                    <a:pt x="17435" y="3899"/>
                    <a:pt x="16085" y="3899"/>
                  </a:cubicBezTo>
                  <a:cubicBezTo>
                    <a:pt x="16016" y="3899"/>
                    <a:pt x="15944" y="3895"/>
                    <a:pt x="15868" y="3886"/>
                  </a:cubicBezTo>
                  <a:cubicBezTo>
                    <a:pt x="13708" y="3678"/>
                    <a:pt x="12493" y="2051"/>
                    <a:pt x="12493" y="2051"/>
                  </a:cubicBezTo>
                  <a:cubicBezTo>
                    <a:pt x="12375" y="2069"/>
                    <a:pt x="12242" y="2078"/>
                    <a:pt x="12097" y="2078"/>
                  </a:cubicBezTo>
                  <a:cubicBezTo>
                    <a:pt x="9856" y="2078"/>
                    <a:pt x="4677" y="0"/>
                    <a:pt x="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53;p52">
              <a:extLst>
                <a:ext uri="{FF2B5EF4-FFF2-40B4-BE49-F238E27FC236}">
                  <a16:creationId xmlns:a16="http://schemas.microsoft.com/office/drawing/2014/main" id="{0976D555-5A43-E576-4443-19245BAA08C6}"/>
                </a:ext>
              </a:extLst>
            </p:cNvPr>
            <p:cNvSpPr/>
            <p:nvPr/>
          </p:nvSpPr>
          <p:spPr>
            <a:xfrm>
              <a:off x="4458775" y="1963900"/>
              <a:ext cx="352300" cy="439625"/>
            </a:xfrm>
            <a:custGeom>
              <a:avLst/>
              <a:gdLst/>
              <a:ahLst/>
              <a:cxnLst/>
              <a:rect l="l" t="t" r="r" b="b"/>
              <a:pathLst>
                <a:path w="14092" h="17585" extrusionOk="0">
                  <a:moveTo>
                    <a:pt x="7046" y="0"/>
                  </a:moveTo>
                  <a:cubicBezTo>
                    <a:pt x="3167" y="0"/>
                    <a:pt x="1" y="3138"/>
                    <a:pt x="1" y="7046"/>
                  </a:cubicBezTo>
                  <a:cubicBezTo>
                    <a:pt x="1" y="9385"/>
                    <a:pt x="325" y="12137"/>
                    <a:pt x="1599" y="14446"/>
                  </a:cubicBezTo>
                  <a:cubicBezTo>
                    <a:pt x="2428" y="15957"/>
                    <a:pt x="3849" y="17555"/>
                    <a:pt x="5239" y="17584"/>
                  </a:cubicBezTo>
                  <a:cubicBezTo>
                    <a:pt x="5265" y="17584"/>
                    <a:pt x="5291" y="17585"/>
                    <a:pt x="5316" y="17585"/>
                  </a:cubicBezTo>
                  <a:cubicBezTo>
                    <a:pt x="9184" y="17585"/>
                    <a:pt x="14091" y="10899"/>
                    <a:pt x="14091" y="7046"/>
                  </a:cubicBezTo>
                  <a:cubicBezTo>
                    <a:pt x="14091" y="3138"/>
                    <a:pt x="10954" y="0"/>
                    <a:pt x="7046" y="0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54;p52">
              <a:extLst>
                <a:ext uri="{FF2B5EF4-FFF2-40B4-BE49-F238E27FC236}">
                  <a16:creationId xmlns:a16="http://schemas.microsoft.com/office/drawing/2014/main" id="{00DBD828-3249-BA15-DCBA-BD5AA7B868EF}"/>
                </a:ext>
              </a:extLst>
            </p:cNvPr>
            <p:cNvSpPr/>
            <p:nvPr/>
          </p:nvSpPr>
          <p:spPr>
            <a:xfrm>
              <a:off x="4360325" y="2415325"/>
              <a:ext cx="627600" cy="1099650"/>
            </a:xfrm>
            <a:custGeom>
              <a:avLst/>
              <a:gdLst/>
              <a:ahLst/>
              <a:cxnLst/>
              <a:rect l="l" t="t" r="r" b="b"/>
              <a:pathLst>
                <a:path w="25104" h="43986" extrusionOk="0">
                  <a:moveTo>
                    <a:pt x="15721" y="1"/>
                  </a:moveTo>
                  <a:cubicBezTo>
                    <a:pt x="15571" y="2222"/>
                    <a:pt x="14861" y="2783"/>
                    <a:pt x="12434" y="3347"/>
                  </a:cubicBezTo>
                  <a:cubicBezTo>
                    <a:pt x="11868" y="3481"/>
                    <a:pt x="11396" y="3538"/>
                    <a:pt x="11003" y="3538"/>
                  </a:cubicBezTo>
                  <a:cubicBezTo>
                    <a:pt x="8882" y="3538"/>
                    <a:pt x="9030" y="1895"/>
                    <a:pt x="9030" y="1895"/>
                  </a:cubicBezTo>
                  <a:lnTo>
                    <a:pt x="9030" y="1895"/>
                  </a:lnTo>
                  <a:cubicBezTo>
                    <a:pt x="9030" y="1895"/>
                    <a:pt x="3939" y="5064"/>
                    <a:pt x="3079" y="7401"/>
                  </a:cubicBezTo>
                  <a:cubicBezTo>
                    <a:pt x="2961" y="7728"/>
                    <a:pt x="2104" y="15393"/>
                    <a:pt x="1777" y="24274"/>
                  </a:cubicBezTo>
                  <a:cubicBezTo>
                    <a:pt x="1777" y="24660"/>
                    <a:pt x="1748" y="25015"/>
                    <a:pt x="1718" y="25399"/>
                  </a:cubicBezTo>
                  <a:cubicBezTo>
                    <a:pt x="1718" y="25636"/>
                    <a:pt x="1718" y="25844"/>
                    <a:pt x="1689" y="26081"/>
                  </a:cubicBezTo>
                  <a:cubicBezTo>
                    <a:pt x="1658" y="26555"/>
                    <a:pt x="1658" y="26997"/>
                    <a:pt x="1599" y="27443"/>
                  </a:cubicBezTo>
                  <a:cubicBezTo>
                    <a:pt x="1362" y="31260"/>
                    <a:pt x="979" y="34102"/>
                    <a:pt x="889" y="36470"/>
                  </a:cubicBezTo>
                  <a:cubicBezTo>
                    <a:pt x="830" y="38632"/>
                    <a:pt x="1" y="39371"/>
                    <a:pt x="801" y="41088"/>
                  </a:cubicBezTo>
                  <a:cubicBezTo>
                    <a:pt x="3298" y="43189"/>
                    <a:pt x="6541" y="43986"/>
                    <a:pt x="9872" y="43986"/>
                  </a:cubicBezTo>
                  <a:cubicBezTo>
                    <a:pt x="16021" y="43986"/>
                    <a:pt x="22474" y="41274"/>
                    <a:pt x="25103" y="39046"/>
                  </a:cubicBezTo>
                  <a:cubicBezTo>
                    <a:pt x="25103" y="39046"/>
                    <a:pt x="23031" y="23002"/>
                    <a:pt x="23654" y="17378"/>
                  </a:cubicBezTo>
                  <a:cubicBezTo>
                    <a:pt x="24364" y="11221"/>
                    <a:pt x="23801" y="8024"/>
                    <a:pt x="21700" y="2991"/>
                  </a:cubicBezTo>
                  <a:cubicBezTo>
                    <a:pt x="20753" y="711"/>
                    <a:pt x="15808" y="1"/>
                    <a:pt x="1572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55;p52">
              <a:extLst>
                <a:ext uri="{FF2B5EF4-FFF2-40B4-BE49-F238E27FC236}">
                  <a16:creationId xmlns:a16="http://schemas.microsoft.com/office/drawing/2014/main" id="{903FEBCD-8C7C-C676-9843-42456720939E}"/>
                </a:ext>
              </a:extLst>
            </p:cNvPr>
            <p:cNvSpPr/>
            <p:nvPr/>
          </p:nvSpPr>
          <p:spPr>
            <a:xfrm>
              <a:off x="4386975" y="3447725"/>
              <a:ext cx="85150" cy="45900"/>
            </a:xfrm>
            <a:custGeom>
              <a:avLst/>
              <a:gdLst/>
              <a:ahLst/>
              <a:cxnLst/>
              <a:rect l="l" t="t" r="r" b="b"/>
              <a:pathLst>
                <a:path w="3406" h="1836" extrusionOk="0">
                  <a:moveTo>
                    <a:pt x="0" y="0"/>
                  </a:moveTo>
                  <a:cubicBezTo>
                    <a:pt x="623" y="947"/>
                    <a:pt x="1954" y="1509"/>
                    <a:pt x="3406" y="1836"/>
                  </a:cubicBezTo>
                  <a:cubicBezTo>
                    <a:pt x="2191" y="1421"/>
                    <a:pt x="1038" y="829"/>
                    <a:pt x="0" y="0"/>
                  </a:cubicBezTo>
                  <a:close/>
                </a:path>
              </a:pathLst>
            </a:custGeom>
            <a:solidFill>
              <a:srgbClr val="FDE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56;p52">
              <a:extLst>
                <a:ext uri="{FF2B5EF4-FFF2-40B4-BE49-F238E27FC236}">
                  <a16:creationId xmlns:a16="http://schemas.microsoft.com/office/drawing/2014/main" id="{6A9C485C-7155-FE53-391B-19A201F05F43}"/>
                </a:ext>
              </a:extLst>
            </p:cNvPr>
            <p:cNvSpPr/>
            <p:nvPr/>
          </p:nvSpPr>
          <p:spPr>
            <a:xfrm>
              <a:off x="4362575" y="2598850"/>
              <a:ext cx="277525" cy="902875"/>
            </a:xfrm>
            <a:custGeom>
              <a:avLst/>
              <a:gdLst/>
              <a:ahLst/>
              <a:cxnLst/>
              <a:rect l="l" t="t" r="r" b="b"/>
              <a:pathLst>
                <a:path w="11101" h="36115" extrusionOk="0">
                  <a:moveTo>
                    <a:pt x="3079" y="1"/>
                  </a:moveTo>
                  <a:cubicBezTo>
                    <a:pt x="3049" y="1"/>
                    <a:pt x="3020" y="32"/>
                    <a:pt x="2989" y="60"/>
                  </a:cubicBezTo>
                  <a:cubicBezTo>
                    <a:pt x="2871" y="387"/>
                    <a:pt x="2014" y="8052"/>
                    <a:pt x="1687" y="16933"/>
                  </a:cubicBezTo>
                  <a:cubicBezTo>
                    <a:pt x="1687" y="17319"/>
                    <a:pt x="1658" y="17674"/>
                    <a:pt x="1628" y="18058"/>
                  </a:cubicBezTo>
                  <a:cubicBezTo>
                    <a:pt x="1628" y="18295"/>
                    <a:pt x="1628" y="18503"/>
                    <a:pt x="1599" y="18740"/>
                  </a:cubicBezTo>
                  <a:cubicBezTo>
                    <a:pt x="1568" y="19214"/>
                    <a:pt x="1568" y="19656"/>
                    <a:pt x="1509" y="20102"/>
                  </a:cubicBezTo>
                  <a:cubicBezTo>
                    <a:pt x="1332" y="23209"/>
                    <a:pt x="1007" y="26287"/>
                    <a:pt x="799" y="29129"/>
                  </a:cubicBezTo>
                  <a:cubicBezTo>
                    <a:pt x="740" y="31291"/>
                    <a:pt x="1" y="31883"/>
                    <a:pt x="770" y="33600"/>
                  </a:cubicBezTo>
                  <a:cubicBezTo>
                    <a:pt x="830" y="33718"/>
                    <a:pt x="889" y="33837"/>
                    <a:pt x="976" y="33955"/>
                  </a:cubicBezTo>
                  <a:cubicBezTo>
                    <a:pt x="2014" y="34784"/>
                    <a:pt x="3167" y="35376"/>
                    <a:pt x="4382" y="35791"/>
                  </a:cubicBezTo>
                  <a:cubicBezTo>
                    <a:pt x="4974" y="35937"/>
                    <a:pt x="5594" y="36027"/>
                    <a:pt x="6217" y="36115"/>
                  </a:cubicBezTo>
                  <a:cubicBezTo>
                    <a:pt x="5447" y="35258"/>
                    <a:pt x="4765" y="26792"/>
                    <a:pt x="11100" y="23772"/>
                  </a:cubicBezTo>
                  <a:cubicBezTo>
                    <a:pt x="2606" y="23268"/>
                    <a:pt x="8318" y="18089"/>
                    <a:pt x="11072" y="5182"/>
                  </a:cubicBezTo>
                  <a:lnTo>
                    <a:pt x="11072" y="5182"/>
                  </a:lnTo>
                  <a:cubicBezTo>
                    <a:pt x="11041" y="5241"/>
                    <a:pt x="10982" y="5270"/>
                    <a:pt x="10894" y="5270"/>
                  </a:cubicBezTo>
                  <a:cubicBezTo>
                    <a:pt x="10302" y="5270"/>
                    <a:pt x="8554" y="3939"/>
                    <a:pt x="6868" y="2637"/>
                  </a:cubicBezTo>
                  <a:cubicBezTo>
                    <a:pt x="5151" y="1303"/>
                    <a:pt x="3494" y="1"/>
                    <a:pt x="3079" y="1"/>
                  </a:cubicBezTo>
                  <a:close/>
                </a:path>
              </a:pathLst>
            </a:custGeom>
            <a:solidFill>
              <a:srgbClr val="51D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57;p52">
              <a:extLst>
                <a:ext uri="{FF2B5EF4-FFF2-40B4-BE49-F238E27FC236}">
                  <a16:creationId xmlns:a16="http://schemas.microsoft.com/office/drawing/2014/main" id="{4F0D762E-1EB7-D05E-4156-6773CDAF5B41}"/>
                </a:ext>
              </a:extLst>
            </p:cNvPr>
            <p:cNvSpPr/>
            <p:nvPr/>
          </p:nvSpPr>
          <p:spPr>
            <a:xfrm>
              <a:off x="4413425" y="1922475"/>
              <a:ext cx="520825" cy="442200"/>
            </a:xfrm>
            <a:custGeom>
              <a:avLst/>
              <a:gdLst/>
              <a:ahLst/>
              <a:cxnLst/>
              <a:rect l="l" t="t" r="r" b="b"/>
              <a:pathLst>
                <a:path w="20833" h="17688" extrusionOk="0">
                  <a:moveTo>
                    <a:pt x="9351" y="1"/>
                  </a:moveTo>
                  <a:cubicBezTo>
                    <a:pt x="7157" y="1"/>
                    <a:pt x="5162" y="650"/>
                    <a:pt x="4006" y="1155"/>
                  </a:cubicBezTo>
                  <a:cubicBezTo>
                    <a:pt x="1015" y="2427"/>
                    <a:pt x="1045" y="4262"/>
                    <a:pt x="394" y="6898"/>
                  </a:cubicBezTo>
                  <a:cubicBezTo>
                    <a:pt x="0" y="8474"/>
                    <a:pt x="814" y="9517"/>
                    <a:pt x="3687" y="9517"/>
                  </a:cubicBezTo>
                  <a:cubicBezTo>
                    <a:pt x="4269" y="9517"/>
                    <a:pt x="4934" y="9474"/>
                    <a:pt x="5692" y="9385"/>
                  </a:cubicBezTo>
                  <a:cubicBezTo>
                    <a:pt x="5702" y="9384"/>
                    <a:pt x="5711" y="9383"/>
                    <a:pt x="5720" y="9383"/>
                  </a:cubicBezTo>
                  <a:cubicBezTo>
                    <a:pt x="6212" y="9383"/>
                    <a:pt x="5884" y="10914"/>
                    <a:pt x="6639" y="13529"/>
                  </a:cubicBezTo>
                  <a:cubicBezTo>
                    <a:pt x="6639" y="13529"/>
                    <a:pt x="6944" y="10672"/>
                    <a:pt x="7767" y="10672"/>
                  </a:cubicBezTo>
                  <a:cubicBezTo>
                    <a:pt x="7970" y="10672"/>
                    <a:pt x="8205" y="10846"/>
                    <a:pt x="8474" y="11279"/>
                  </a:cubicBezTo>
                  <a:cubicBezTo>
                    <a:pt x="9658" y="13174"/>
                    <a:pt x="9540" y="16932"/>
                    <a:pt x="12235" y="17642"/>
                  </a:cubicBezTo>
                  <a:cubicBezTo>
                    <a:pt x="12349" y="17673"/>
                    <a:pt x="12469" y="17688"/>
                    <a:pt x="12594" y="17688"/>
                  </a:cubicBezTo>
                  <a:cubicBezTo>
                    <a:pt x="15402" y="17688"/>
                    <a:pt x="20832" y="10275"/>
                    <a:pt x="17149" y="4381"/>
                  </a:cubicBezTo>
                  <a:cubicBezTo>
                    <a:pt x="15030" y="975"/>
                    <a:pt x="12040" y="1"/>
                    <a:pt x="9351" y="1"/>
                  </a:cubicBezTo>
                  <a:close/>
                </a:path>
              </a:pathLst>
            </a:custGeom>
            <a:solidFill>
              <a:srgbClr val="5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58;p52">
              <a:extLst>
                <a:ext uri="{FF2B5EF4-FFF2-40B4-BE49-F238E27FC236}">
                  <a16:creationId xmlns:a16="http://schemas.microsoft.com/office/drawing/2014/main" id="{307954CA-AA64-91CA-7B32-82311CEE35ED}"/>
                </a:ext>
              </a:extLst>
            </p:cNvPr>
            <p:cNvSpPr/>
            <p:nvPr/>
          </p:nvSpPr>
          <p:spPr>
            <a:xfrm>
              <a:off x="4810275" y="1688275"/>
              <a:ext cx="556550" cy="966100"/>
            </a:xfrm>
            <a:custGeom>
              <a:avLst/>
              <a:gdLst/>
              <a:ahLst/>
              <a:cxnLst/>
              <a:rect l="l" t="t" r="r" b="b"/>
              <a:pathLst>
                <a:path w="22262" h="38644" extrusionOk="0">
                  <a:moveTo>
                    <a:pt x="18870" y="1"/>
                  </a:moveTo>
                  <a:cubicBezTo>
                    <a:pt x="18741" y="1"/>
                    <a:pt x="18561" y="150"/>
                    <a:pt x="18354" y="518"/>
                  </a:cubicBezTo>
                  <a:cubicBezTo>
                    <a:pt x="17023" y="2855"/>
                    <a:pt x="16076" y="6348"/>
                    <a:pt x="15780" y="6348"/>
                  </a:cubicBezTo>
                  <a:cubicBezTo>
                    <a:pt x="15069" y="6348"/>
                    <a:pt x="16578" y="2559"/>
                    <a:pt x="15808" y="2235"/>
                  </a:cubicBezTo>
                  <a:cubicBezTo>
                    <a:pt x="15772" y="2220"/>
                    <a:pt x="15736" y="2212"/>
                    <a:pt x="15701" y="2212"/>
                  </a:cubicBezTo>
                  <a:cubicBezTo>
                    <a:pt x="15050" y="2212"/>
                    <a:pt x="14612" y="4761"/>
                    <a:pt x="14387" y="7177"/>
                  </a:cubicBezTo>
                  <a:cubicBezTo>
                    <a:pt x="14210" y="9102"/>
                    <a:pt x="14181" y="11025"/>
                    <a:pt x="14181" y="11025"/>
                  </a:cubicBezTo>
                  <a:lnTo>
                    <a:pt x="11664" y="26212"/>
                  </a:lnTo>
                  <a:lnTo>
                    <a:pt x="2696" y="31008"/>
                  </a:lnTo>
                  <a:cubicBezTo>
                    <a:pt x="830" y="31955"/>
                    <a:pt x="1" y="34205"/>
                    <a:pt x="801" y="36128"/>
                  </a:cubicBezTo>
                  <a:cubicBezTo>
                    <a:pt x="1444" y="37706"/>
                    <a:pt x="2963" y="38644"/>
                    <a:pt x="4537" y="38644"/>
                  </a:cubicBezTo>
                  <a:cubicBezTo>
                    <a:pt x="5207" y="38644"/>
                    <a:pt x="5886" y="38474"/>
                    <a:pt x="6513" y="38112"/>
                  </a:cubicBezTo>
                  <a:cubicBezTo>
                    <a:pt x="10155" y="36040"/>
                    <a:pt x="16016" y="31304"/>
                    <a:pt x="17141" y="29232"/>
                  </a:cubicBezTo>
                  <a:cubicBezTo>
                    <a:pt x="18709" y="26300"/>
                    <a:pt x="18354" y="11854"/>
                    <a:pt x="18354" y="11854"/>
                  </a:cubicBezTo>
                  <a:cubicBezTo>
                    <a:pt x="18354" y="11854"/>
                    <a:pt x="19391" y="10464"/>
                    <a:pt x="20575" y="7504"/>
                  </a:cubicBezTo>
                  <a:cubicBezTo>
                    <a:pt x="20840" y="6822"/>
                    <a:pt x="22261" y="2559"/>
                    <a:pt x="21700" y="2263"/>
                  </a:cubicBezTo>
                  <a:cubicBezTo>
                    <a:pt x="21698" y="2262"/>
                    <a:pt x="21695" y="2262"/>
                    <a:pt x="21692" y="2262"/>
                  </a:cubicBezTo>
                  <a:cubicBezTo>
                    <a:pt x="21472" y="2262"/>
                    <a:pt x="20241" y="5551"/>
                    <a:pt x="20062" y="5551"/>
                  </a:cubicBezTo>
                  <a:cubicBezTo>
                    <a:pt x="20052" y="5551"/>
                    <a:pt x="20045" y="5541"/>
                    <a:pt x="20042" y="5519"/>
                  </a:cubicBezTo>
                  <a:cubicBezTo>
                    <a:pt x="19983" y="5195"/>
                    <a:pt x="20990" y="2796"/>
                    <a:pt x="21286" y="1761"/>
                  </a:cubicBezTo>
                  <a:cubicBezTo>
                    <a:pt x="21500" y="1038"/>
                    <a:pt x="21327" y="775"/>
                    <a:pt x="21137" y="775"/>
                  </a:cubicBezTo>
                  <a:cubicBezTo>
                    <a:pt x="21117" y="775"/>
                    <a:pt x="21097" y="778"/>
                    <a:pt x="21077" y="783"/>
                  </a:cubicBezTo>
                  <a:cubicBezTo>
                    <a:pt x="20725" y="842"/>
                    <a:pt x="19038" y="5315"/>
                    <a:pt x="18978" y="5315"/>
                  </a:cubicBezTo>
                  <a:cubicBezTo>
                    <a:pt x="18977" y="5315"/>
                    <a:pt x="18977" y="5314"/>
                    <a:pt x="18977" y="5313"/>
                  </a:cubicBezTo>
                  <a:cubicBezTo>
                    <a:pt x="18917" y="5223"/>
                    <a:pt x="20011" y="2086"/>
                    <a:pt x="20307" y="814"/>
                  </a:cubicBezTo>
                  <a:cubicBezTo>
                    <a:pt x="20422" y="296"/>
                    <a:pt x="20352" y="101"/>
                    <a:pt x="20210" y="101"/>
                  </a:cubicBezTo>
                  <a:cubicBezTo>
                    <a:pt x="20019" y="101"/>
                    <a:pt x="19695" y="453"/>
                    <a:pt x="19509" y="842"/>
                  </a:cubicBezTo>
                  <a:cubicBezTo>
                    <a:pt x="18896" y="2213"/>
                    <a:pt x="17999" y="4989"/>
                    <a:pt x="17858" y="4989"/>
                  </a:cubicBezTo>
                  <a:cubicBezTo>
                    <a:pt x="17856" y="4989"/>
                    <a:pt x="17854" y="4988"/>
                    <a:pt x="17852" y="4987"/>
                  </a:cubicBezTo>
                  <a:cubicBezTo>
                    <a:pt x="17584" y="4809"/>
                    <a:pt x="18503" y="2649"/>
                    <a:pt x="19005" y="842"/>
                  </a:cubicBezTo>
                  <a:cubicBezTo>
                    <a:pt x="19150" y="372"/>
                    <a:pt x="19073" y="1"/>
                    <a:pt x="18870" y="1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59;p52">
              <a:extLst>
                <a:ext uri="{FF2B5EF4-FFF2-40B4-BE49-F238E27FC236}">
                  <a16:creationId xmlns:a16="http://schemas.microsoft.com/office/drawing/2014/main" id="{0BDBCCED-6ECA-B2A2-79CA-2C60D82D445B}"/>
                </a:ext>
              </a:extLst>
            </p:cNvPr>
            <p:cNvSpPr/>
            <p:nvPr/>
          </p:nvSpPr>
          <p:spPr>
            <a:xfrm>
              <a:off x="4443225" y="1898525"/>
              <a:ext cx="678575" cy="955300"/>
            </a:xfrm>
            <a:custGeom>
              <a:avLst/>
              <a:gdLst/>
              <a:ahLst/>
              <a:cxnLst/>
              <a:rect l="l" t="t" r="r" b="b"/>
              <a:pathLst>
                <a:path w="27143" h="38212" extrusionOk="0">
                  <a:moveTo>
                    <a:pt x="9051" y="1"/>
                  </a:moveTo>
                  <a:cubicBezTo>
                    <a:pt x="6865" y="1"/>
                    <a:pt x="4408" y="792"/>
                    <a:pt x="1807" y="2615"/>
                  </a:cubicBezTo>
                  <a:cubicBezTo>
                    <a:pt x="711" y="3357"/>
                    <a:pt x="2340" y="2319"/>
                    <a:pt x="1362" y="4126"/>
                  </a:cubicBezTo>
                  <a:cubicBezTo>
                    <a:pt x="0" y="6582"/>
                    <a:pt x="4144" y="7264"/>
                    <a:pt x="8438" y="11408"/>
                  </a:cubicBezTo>
                  <a:cubicBezTo>
                    <a:pt x="8438" y="11408"/>
                    <a:pt x="5447" y="14811"/>
                    <a:pt x="7491" y="16145"/>
                  </a:cubicBezTo>
                  <a:cubicBezTo>
                    <a:pt x="8734" y="17002"/>
                    <a:pt x="8023" y="19488"/>
                    <a:pt x="9828" y="21324"/>
                  </a:cubicBezTo>
                  <a:cubicBezTo>
                    <a:pt x="16430" y="28014"/>
                    <a:pt x="11071" y="33283"/>
                    <a:pt x="13203" y="36598"/>
                  </a:cubicBezTo>
                  <a:cubicBezTo>
                    <a:pt x="13834" y="37583"/>
                    <a:pt x="15886" y="38211"/>
                    <a:pt x="18193" y="38211"/>
                  </a:cubicBezTo>
                  <a:cubicBezTo>
                    <a:pt x="22269" y="38211"/>
                    <a:pt x="27143" y="36251"/>
                    <a:pt x="26405" y="30827"/>
                  </a:cubicBezTo>
                  <a:cubicBezTo>
                    <a:pt x="24660" y="17949"/>
                    <a:pt x="17200" y="20526"/>
                    <a:pt x="18206" y="13686"/>
                  </a:cubicBezTo>
                  <a:cubicBezTo>
                    <a:pt x="19302" y="6414"/>
                    <a:pt x="15274" y="1"/>
                    <a:pt x="9051" y="1"/>
                  </a:cubicBezTo>
                  <a:close/>
                </a:path>
              </a:pathLst>
            </a:custGeom>
            <a:solidFill>
              <a:srgbClr val="5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60;p52">
              <a:extLst>
                <a:ext uri="{FF2B5EF4-FFF2-40B4-BE49-F238E27FC236}">
                  <a16:creationId xmlns:a16="http://schemas.microsoft.com/office/drawing/2014/main" id="{D68728D7-1ACF-9181-FAA7-4C37D372F8FB}"/>
                </a:ext>
              </a:extLst>
            </p:cNvPr>
            <p:cNvSpPr/>
            <p:nvPr/>
          </p:nvSpPr>
          <p:spPr>
            <a:xfrm>
              <a:off x="4586775" y="2186950"/>
              <a:ext cx="93275" cy="124550"/>
            </a:xfrm>
            <a:custGeom>
              <a:avLst/>
              <a:gdLst/>
              <a:ahLst/>
              <a:cxnLst/>
              <a:rect l="l" t="t" r="r" b="b"/>
              <a:pathLst>
                <a:path w="3731" h="4982" extrusionOk="0">
                  <a:moveTo>
                    <a:pt x="1035" y="1"/>
                  </a:moveTo>
                  <a:cubicBezTo>
                    <a:pt x="96" y="1"/>
                    <a:pt x="1" y="1261"/>
                    <a:pt x="1" y="1261"/>
                  </a:cubicBezTo>
                  <a:cubicBezTo>
                    <a:pt x="1" y="1261"/>
                    <a:pt x="534" y="3038"/>
                    <a:pt x="328" y="3542"/>
                  </a:cubicBezTo>
                  <a:cubicBezTo>
                    <a:pt x="157" y="3953"/>
                    <a:pt x="802" y="4981"/>
                    <a:pt x="1464" y="4981"/>
                  </a:cubicBezTo>
                  <a:cubicBezTo>
                    <a:pt x="1610" y="4981"/>
                    <a:pt x="1756" y="4931"/>
                    <a:pt x="1895" y="4814"/>
                  </a:cubicBezTo>
                  <a:cubicBezTo>
                    <a:pt x="2755" y="4075"/>
                    <a:pt x="3731" y="1261"/>
                    <a:pt x="1926" y="286"/>
                  </a:cubicBezTo>
                  <a:cubicBezTo>
                    <a:pt x="1567" y="82"/>
                    <a:pt x="1274" y="1"/>
                    <a:pt x="1035" y="1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61;p52">
              <a:extLst>
                <a:ext uri="{FF2B5EF4-FFF2-40B4-BE49-F238E27FC236}">
                  <a16:creationId xmlns:a16="http://schemas.microsoft.com/office/drawing/2014/main" id="{2DF6581F-945B-B9F2-9450-07BDBA696207}"/>
                </a:ext>
              </a:extLst>
            </p:cNvPr>
            <p:cNvSpPr/>
            <p:nvPr/>
          </p:nvSpPr>
          <p:spPr>
            <a:xfrm>
              <a:off x="4604550" y="2213325"/>
              <a:ext cx="33350" cy="59225"/>
            </a:xfrm>
            <a:custGeom>
              <a:avLst/>
              <a:gdLst/>
              <a:ahLst/>
              <a:cxnLst/>
              <a:rect l="l" t="t" r="r" b="b"/>
              <a:pathLst>
                <a:path w="1334" h="2369" extrusionOk="0">
                  <a:moveTo>
                    <a:pt x="356" y="0"/>
                  </a:moveTo>
                  <a:cubicBezTo>
                    <a:pt x="31" y="0"/>
                    <a:pt x="0" y="592"/>
                    <a:pt x="0" y="592"/>
                  </a:cubicBezTo>
                  <a:cubicBezTo>
                    <a:pt x="0" y="592"/>
                    <a:pt x="178" y="1450"/>
                    <a:pt x="119" y="1687"/>
                  </a:cubicBezTo>
                  <a:cubicBezTo>
                    <a:pt x="31" y="1864"/>
                    <a:pt x="268" y="2369"/>
                    <a:pt x="505" y="2369"/>
                  </a:cubicBezTo>
                  <a:cubicBezTo>
                    <a:pt x="564" y="2369"/>
                    <a:pt x="623" y="2338"/>
                    <a:pt x="652" y="2279"/>
                  </a:cubicBezTo>
                  <a:cubicBezTo>
                    <a:pt x="978" y="1923"/>
                    <a:pt x="1334" y="592"/>
                    <a:pt x="682" y="119"/>
                  </a:cubicBezTo>
                  <a:cubicBezTo>
                    <a:pt x="564" y="29"/>
                    <a:pt x="446" y="0"/>
                    <a:pt x="356" y="0"/>
                  </a:cubicBezTo>
                  <a:close/>
                </a:path>
              </a:pathLst>
            </a:custGeom>
            <a:solidFill>
              <a:srgbClr val="FE7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62;p52">
              <a:extLst>
                <a:ext uri="{FF2B5EF4-FFF2-40B4-BE49-F238E27FC236}">
                  <a16:creationId xmlns:a16="http://schemas.microsoft.com/office/drawing/2014/main" id="{9EDEFE98-8417-9A94-AE6B-DDB0864B2CF2}"/>
                </a:ext>
              </a:extLst>
            </p:cNvPr>
            <p:cNvSpPr/>
            <p:nvPr/>
          </p:nvSpPr>
          <p:spPr>
            <a:xfrm>
              <a:off x="3776475" y="2575050"/>
              <a:ext cx="871800" cy="646775"/>
            </a:xfrm>
            <a:custGeom>
              <a:avLst/>
              <a:gdLst/>
              <a:ahLst/>
              <a:cxnLst/>
              <a:rect l="l" t="t" r="r" b="b"/>
              <a:pathLst>
                <a:path w="34872" h="25871" extrusionOk="0">
                  <a:moveTo>
                    <a:pt x="30134" y="1"/>
                  </a:moveTo>
                  <a:cubicBezTo>
                    <a:pt x="28391" y="1"/>
                    <a:pt x="26730" y="1077"/>
                    <a:pt x="26109" y="2878"/>
                  </a:cubicBezTo>
                  <a:lnTo>
                    <a:pt x="21638" y="17411"/>
                  </a:lnTo>
                  <a:cubicBezTo>
                    <a:pt x="21638" y="17411"/>
                    <a:pt x="11218" y="13476"/>
                    <a:pt x="9473" y="10575"/>
                  </a:cubicBezTo>
                  <a:cubicBezTo>
                    <a:pt x="8613" y="9182"/>
                    <a:pt x="9177" y="8945"/>
                    <a:pt x="8021" y="6932"/>
                  </a:cubicBezTo>
                  <a:cubicBezTo>
                    <a:pt x="7756" y="6430"/>
                    <a:pt x="6809" y="4919"/>
                    <a:pt x="6363" y="4505"/>
                  </a:cubicBezTo>
                  <a:cubicBezTo>
                    <a:pt x="6250" y="4399"/>
                    <a:pt x="6165" y="4354"/>
                    <a:pt x="6104" y="4354"/>
                  </a:cubicBezTo>
                  <a:cubicBezTo>
                    <a:pt x="5910" y="4354"/>
                    <a:pt x="5949" y="4804"/>
                    <a:pt x="6039" y="5187"/>
                  </a:cubicBezTo>
                  <a:cubicBezTo>
                    <a:pt x="6304" y="6193"/>
                    <a:pt x="6778" y="7141"/>
                    <a:pt x="6572" y="7200"/>
                  </a:cubicBezTo>
                  <a:cubicBezTo>
                    <a:pt x="6569" y="7201"/>
                    <a:pt x="6566" y="7201"/>
                    <a:pt x="6563" y="7201"/>
                  </a:cubicBezTo>
                  <a:cubicBezTo>
                    <a:pt x="6262" y="7201"/>
                    <a:pt x="1954" y="3529"/>
                    <a:pt x="1954" y="3529"/>
                  </a:cubicBezTo>
                  <a:cubicBezTo>
                    <a:pt x="1644" y="3267"/>
                    <a:pt x="1163" y="2854"/>
                    <a:pt x="772" y="2854"/>
                  </a:cubicBezTo>
                  <a:cubicBezTo>
                    <a:pt x="675" y="2854"/>
                    <a:pt x="584" y="2879"/>
                    <a:pt x="502" y="2937"/>
                  </a:cubicBezTo>
                  <a:cubicBezTo>
                    <a:pt x="0" y="3321"/>
                    <a:pt x="3079" y="7051"/>
                    <a:pt x="3079" y="7051"/>
                  </a:cubicBezTo>
                  <a:cubicBezTo>
                    <a:pt x="3079" y="7051"/>
                    <a:pt x="1390" y="7674"/>
                    <a:pt x="798" y="10279"/>
                  </a:cubicBezTo>
                  <a:cubicBezTo>
                    <a:pt x="206" y="12912"/>
                    <a:pt x="5771" y="14510"/>
                    <a:pt x="5771" y="14510"/>
                  </a:cubicBezTo>
                  <a:cubicBezTo>
                    <a:pt x="5771" y="14510"/>
                    <a:pt x="9828" y="17056"/>
                    <a:pt x="10685" y="17826"/>
                  </a:cubicBezTo>
                  <a:cubicBezTo>
                    <a:pt x="12847" y="19692"/>
                    <a:pt x="20425" y="24310"/>
                    <a:pt x="20425" y="24310"/>
                  </a:cubicBezTo>
                  <a:cubicBezTo>
                    <a:pt x="21929" y="25375"/>
                    <a:pt x="23056" y="25871"/>
                    <a:pt x="23935" y="25871"/>
                  </a:cubicBezTo>
                  <a:cubicBezTo>
                    <a:pt x="25011" y="25871"/>
                    <a:pt x="25716" y="25128"/>
                    <a:pt x="26287" y="23777"/>
                  </a:cubicBezTo>
                  <a:lnTo>
                    <a:pt x="34011" y="5926"/>
                  </a:lnTo>
                  <a:cubicBezTo>
                    <a:pt x="34871" y="4003"/>
                    <a:pt x="34161" y="1722"/>
                    <a:pt x="32354" y="628"/>
                  </a:cubicBezTo>
                  <a:cubicBezTo>
                    <a:pt x="31650" y="201"/>
                    <a:pt x="30884" y="1"/>
                    <a:pt x="30134" y="1"/>
                  </a:cubicBezTo>
                  <a:close/>
                </a:path>
              </a:pathLst>
            </a:custGeom>
            <a:solidFill>
              <a:srgbClr val="FF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63;p52">
              <a:extLst>
                <a:ext uri="{FF2B5EF4-FFF2-40B4-BE49-F238E27FC236}">
                  <a16:creationId xmlns:a16="http://schemas.microsoft.com/office/drawing/2014/main" id="{7E59B3FA-2660-ADE6-7E0F-69E056F55535}"/>
                </a:ext>
              </a:extLst>
            </p:cNvPr>
            <p:cNvSpPr/>
            <p:nvPr/>
          </p:nvSpPr>
          <p:spPr>
            <a:xfrm>
              <a:off x="4339600" y="2508100"/>
              <a:ext cx="335300" cy="446200"/>
            </a:xfrm>
            <a:custGeom>
              <a:avLst/>
              <a:gdLst/>
              <a:ahLst/>
              <a:cxnLst/>
              <a:rect l="l" t="t" r="r" b="b"/>
              <a:pathLst>
                <a:path w="13412" h="17848" extrusionOk="0">
                  <a:moveTo>
                    <a:pt x="8299" y="0"/>
                  </a:moveTo>
                  <a:cubicBezTo>
                    <a:pt x="5648" y="0"/>
                    <a:pt x="4160" y="2284"/>
                    <a:pt x="3347" y="4696"/>
                  </a:cubicBezTo>
                  <a:cubicBezTo>
                    <a:pt x="3347" y="4696"/>
                    <a:pt x="1" y="11772"/>
                    <a:pt x="356" y="14200"/>
                  </a:cubicBezTo>
                  <a:cubicBezTo>
                    <a:pt x="1687" y="16555"/>
                    <a:pt x="5256" y="17848"/>
                    <a:pt x="7861" y="17848"/>
                  </a:cubicBezTo>
                  <a:cubicBezTo>
                    <a:pt x="8268" y="17848"/>
                    <a:pt x="8652" y="17816"/>
                    <a:pt x="9000" y="17752"/>
                  </a:cubicBezTo>
                  <a:cubicBezTo>
                    <a:pt x="9000" y="17752"/>
                    <a:pt x="11576" y="9819"/>
                    <a:pt x="12583" y="7214"/>
                  </a:cubicBezTo>
                  <a:cubicBezTo>
                    <a:pt x="13412" y="5052"/>
                    <a:pt x="12552" y="967"/>
                    <a:pt x="9710" y="197"/>
                  </a:cubicBezTo>
                  <a:cubicBezTo>
                    <a:pt x="9207" y="63"/>
                    <a:pt x="8737" y="0"/>
                    <a:pt x="829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any Branding Guidelines XL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222</Words>
  <Application>Microsoft Office PowerPoint</Application>
  <PresentationFormat>Apresentação na tela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Montserrat bold</vt:lpstr>
      <vt:lpstr>Montserrat</vt:lpstr>
      <vt:lpstr>Montserrat ExtraBold</vt:lpstr>
      <vt:lpstr>Montserrat Light</vt:lpstr>
      <vt:lpstr>Tech Company Branding Guidelines XL by Slidesgo</vt:lpstr>
      <vt:lpstr>Pbkdf2 Password Encoder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Company Branding Guidelines</dc:title>
  <dc:creator>shaienne oliveira</dc:creator>
  <cp:lastModifiedBy>shaienne oliveira</cp:lastModifiedBy>
  <cp:revision>15</cp:revision>
  <dcterms:modified xsi:type="dcterms:W3CDTF">2024-02-13T22:44:41Z</dcterms:modified>
</cp:coreProperties>
</file>