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3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92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7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8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8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1514D0-C449-4804-AF81-DBE8C98CE8B7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9DB3D2-4454-4AAD-8CC9-F4E849A0EE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r>
              <a:rPr lang="pt-BR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</a:p>
          <a:p>
            <a:endParaRPr lang="pt-BR" sz="4400" dirty="0">
              <a:latin typeface="Vivaldi" panose="03020602050506090804" pitchFamily="66" charset="0"/>
            </a:endParaRPr>
          </a:p>
          <a:p>
            <a:pPr algn="r"/>
            <a:r>
              <a:rPr lang="pt-B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Por: </a:t>
            </a:r>
            <a:r>
              <a:rPr lang="pt-BR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Greicy</a:t>
            </a:r>
            <a:r>
              <a:rPr lang="pt-B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Sayuri</a:t>
            </a:r>
            <a:r>
              <a:rPr lang="pt-B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Akamine</a:t>
            </a:r>
            <a:endParaRPr lang="pt-BR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399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Especificação de Requisitos – Desativar Usuários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120" y="2199867"/>
            <a:ext cx="4954086" cy="331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42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– Categoria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3022994"/>
            <a:ext cx="4938712" cy="24979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Cadastrar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620069"/>
            <a:ext cx="4937125" cy="3303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0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– Categoria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Visualizar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7800" y="3909924"/>
            <a:ext cx="1537037" cy="724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Alterar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979164"/>
            <a:ext cx="4937125" cy="2585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9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Especificação de Requisitos – Excluir Categoria</a:t>
            </a:r>
            <a:endParaRPr lang="pt-BR" sz="4000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2773" y="1846263"/>
            <a:ext cx="504677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7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– Produto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682" y="2817455"/>
            <a:ext cx="4903274" cy="29090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Cadastrar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916194"/>
            <a:ext cx="4937125" cy="2711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60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– Produto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Visualizar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7800" y="3909924"/>
            <a:ext cx="1537037" cy="724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Alterar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817759"/>
            <a:ext cx="4937125" cy="2908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Especificação de Requisitos – Excluir Produto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4660" y="2854078"/>
            <a:ext cx="5043005" cy="200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26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Autenticação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878" y="2582863"/>
            <a:ext cx="3796882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115" y="2582863"/>
            <a:ext cx="3687371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28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947" y="2582863"/>
            <a:ext cx="4034743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0357" y="2582863"/>
            <a:ext cx="3732886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31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das entidades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1823" y="2079187"/>
            <a:ext cx="4928680" cy="3556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69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Especificação dos requisitos;</a:t>
            </a:r>
          </a:p>
          <a:p>
            <a:r>
              <a:rPr lang="pt-BR" dirty="0" smtClean="0"/>
              <a:t>Diagrama de Casos de Uso;</a:t>
            </a:r>
          </a:p>
          <a:p>
            <a:r>
              <a:rPr lang="pt-BR" dirty="0" smtClean="0"/>
              <a:t>Diagrama de classes das entidades;</a:t>
            </a:r>
          </a:p>
          <a:p>
            <a:r>
              <a:rPr lang="pt-BR" dirty="0" smtClean="0"/>
              <a:t>Diagrama de classes dos serviços;</a:t>
            </a:r>
          </a:p>
          <a:p>
            <a:r>
              <a:rPr lang="pt-BR" dirty="0" smtClean="0"/>
              <a:t>Protótipos das telas;</a:t>
            </a:r>
          </a:p>
          <a:p>
            <a:r>
              <a:rPr lang="pt-BR" dirty="0" smtClean="0"/>
              <a:t>Planilha de contagem em Pontos de Função (FPA).</a:t>
            </a:r>
          </a:p>
        </p:txBody>
      </p:sp>
    </p:spTree>
    <p:extLst>
      <p:ext uri="{BB962C8B-B14F-4D97-AF65-F5344CB8AC3E}">
        <p14:creationId xmlns:p14="http://schemas.microsoft.com/office/powerpoint/2010/main" val="416311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dos serviços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891" y="2276086"/>
            <a:ext cx="8866543" cy="3163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04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das telas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10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Propósito: 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Diagrama de classe das entidades;</a:t>
            </a:r>
          </a:p>
          <a:p>
            <a:pPr lvl="1"/>
            <a:r>
              <a:rPr lang="pt-BR" dirty="0" smtClean="0"/>
              <a:t>Diagrama de classes dos serviços;</a:t>
            </a:r>
          </a:p>
          <a:p>
            <a:pPr lvl="1"/>
            <a:r>
              <a:rPr lang="pt-BR" dirty="0" smtClean="0"/>
              <a:t>Diagrama de casos de uso;</a:t>
            </a:r>
          </a:p>
          <a:p>
            <a:pPr lvl="1"/>
            <a:r>
              <a:rPr lang="pt-BR" dirty="0" smtClean="0"/>
              <a:t>Protótipo das telas;</a:t>
            </a:r>
          </a:p>
          <a:p>
            <a:pPr lvl="1"/>
            <a:r>
              <a:rPr lang="pt-BR" dirty="0" smtClean="0"/>
              <a:t>Planilha de contagem em Pontos de Função (FPA).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612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Autenticação de usuários com os perfis de acesso: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Administrador;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Usuário;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Cadastro de Usuários: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Inserir (Somente Administrador);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Alterar (Somente Administrador);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Listar;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Desativar (Somente administrador);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Envio de e-mail com a conta criada;</a:t>
            </a:r>
          </a:p>
        </p:txBody>
      </p:sp>
    </p:spTree>
    <p:extLst>
      <p:ext uri="{BB962C8B-B14F-4D97-AF65-F5344CB8AC3E}">
        <p14:creationId xmlns:p14="http://schemas.microsoft.com/office/powerpoint/2010/main" val="1069459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 Cadastro de Categorias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Inserir;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Alterar;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Listar;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Excluir;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Cadastro de Produtos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Inserir;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Alterar;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Listar;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Excluir.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Autonomia para especificar os requisitos do sistema;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Se restringe as funcionalidades básicas;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4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 smtClean="0"/>
              <a:t>Exigido as seguintes tecnologias: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err="1" smtClean="0"/>
              <a:t>Maven</a:t>
            </a:r>
            <a:r>
              <a:rPr lang="pt-BR" sz="2400" dirty="0" smtClean="0"/>
              <a:t>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smtClean="0"/>
              <a:t>Java 8;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smtClean="0"/>
              <a:t>Spring Framework;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smtClean="0"/>
              <a:t>Spring Data;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err="1" smtClean="0"/>
              <a:t>Hibernate</a:t>
            </a:r>
            <a:r>
              <a:rPr lang="pt-BR" sz="2400" dirty="0" smtClean="0"/>
              <a:t> com JPA2;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 err="1" smtClean="0"/>
              <a:t>Hibernate</a:t>
            </a:r>
            <a:r>
              <a:rPr lang="pt-BR" sz="2400" dirty="0" smtClean="0"/>
              <a:t> </a:t>
            </a:r>
            <a:r>
              <a:rPr lang="pt-BR" sz="2400" dirty="0" err="1" smtClean="0"/>
              <a:t>Envers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Spring Security;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err="1" smtClean="0"/>
              <a:t>RESTful</a:t>
            </a:r>
            <a:r>
              <a:rPr lang="pt-BR" sz="2400" dirty="0" smtClean="0"/>
              <a:t> com Spring MVC;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DWR;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Angular JS;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Angular Material;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err="1" smtClean="0"/>
              <a:t>PostgrSQL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17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Pacote: Autenticação</a:t>
            </a:r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616782"/>
            <a:ext cx="4938712" cy="33103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Pacote: Perfil de acesso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8949" y="3890869"/>
            <a:ext cx="4115702" cy="762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24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- Usuários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594264"/>
            <a:ext cx="4938712" cy="335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Cadastrar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020673"/>
            <a:ext cx="4937125" cy="250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70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 - Usuários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Visualizar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7800" y="3909924"/>
            <a:ext cx="1537037" cy="724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Alterar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204317"/>
            <a:ext cx="4937125" cy="21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2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301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Courier New</vt:lpstr>
      <vt:lpstr>Times New Roman</vt:lpstr>
      <vt:lpstr>Vivaldi</vt:lpstr>
      <vt:lpstr>Wingdings</vt:lpstr>
      <vt:lpstr>Retrospectiva</vt:lpstr>
      <vt:lpstr>Apresentação do PowerPoint</vt:lpstr>
      <vt:lpstr>Agenda</vt:lpstr>
      <vt:lpstr>Introdução</vt:lpstr>
      <vt:lpstr>Escopo</vt:lpstr>
      <vt:lpstr>Escopo</vt:lpstr>
      <vt:lpstr>Escopo</vt:lpstr>
      <vt:lpstr>Especificação de Requisitos</vt:lpstr>
      <vt:lpstr>Especificação de Requisitos - Usuários</vt:lpstr>
      <vt:lpstr>Especificação de Requisitos - Usuários</vt:lpstr>
      <vt:lpstr>Especificação de Requisitos – Desativar Usuários</vt:lpstr>
      <vt:lpstr>Especificação de Requisitos – Categoria</vt:lpstr>
      <vt:lpstr>Especificação de Requisitos – Categoria</vt:lpstr>
      <vt:lpstr>Especificação de Requisitos – Excluir Categoria</vt:lpstr>
      <vt:lpstr>Especificação de Requisitos – Produto</vt:lpstr>
      <vt:lpstr>Especificação de Requisitos – Produto</vt:lpstr>
      <vt:lpstr>Especificação de Requisitos – Excluir Produto</vt:lpstr>
      <vt:lpstr>Diagrama de Casos de Uso</vt:lpstr>
      <vt:lpstr>Diagrama de Casos de Uso</vt:lpstr>
      <vt:lpstr>Diagrama de classes das entidades</vt:lpstr>
      <vt:lpstr>Diagrama de classes dos serviços</vt:lpstr>
      <vt:lpstr>Protótipos das telas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eits</dc:creator>
  <cp:lastModifiedBy>eits</cp:lastModifiedBy>
  <cp:revision>10</cp:revision>
  <dcterms:created xsi:type="dcterms:W3CDTF">2015-06-01T14:06:56Z</dcterms:created>
  <dcterms:modified xsi:type="dcterms:W3CDTF">2015-06-01T17:07:28Z</dcterms:modified>
</cp:coreProperties>
</file>