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5" autoAdjust="0"/>
    <p:restoredTop sz="94660"/>
  </p:normalViewPr>
  <p:slideViewPr>
    <p:cSldViewPr snapToGrid="0">
      <p:cViewPr>
        <p:scale>
          <a:sx n="256" d="100"/>
          <a:sy n="256" d="100"/>
        </p:scale>
        <p:origin x="-3588" y="-2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����ռλ��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�����˴��༭ĸ��������ʽ</a:t>
            </a:r>
          </a:p>
        </p:txBody>
      </p:sp>
      <p:sp>
        <p:nvSpPr>
          <p:cNvPr id="3" name="�ı�ռλ��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�༭ĸ���ı���ʽ</a:t>
            </a:r>
          </a:p>
          <a:p>
            <a:pPr lvl="1"/>
            <a:r>
              <a:rPr lang="zh-CN" altLang="en-US"/>
              <a:t>�ڶ���</a:t>
            </a:r>
          </a:p>
          <a:p>
            <a:pPr lvl="2"/>
            <a:r>
              <a:rPr lang="zh-CN" altLang="en-US"/>
              <a:t>������</a:t>
            </a:r>
          </a:p>
          <a:p>
            <a:pPr lvl="3"/>
            <a:r>
              <a:rPr lang="zh-CN" altLang="en-US"/>
              <a:t>���ļ�</a:t>
            </a:r>
          </a:p>
          <a:p>
            <a:pPr lvl="4"/>
            <a:r>
              <a:rPr lang="zh-CN" altLang="en-US"/>
              <a:t>���弶</a:t>
            </a:r>
          </a:p>
        </p:txBody>
      </p:sp>
      <p:sp>
        <p:nvSpPr>
          <p:cNvPr id="4" name="����ռλ��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708C-2602-4C50-90B3-38403DD6A526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ҳ��ռλ��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��Ƭ����ռλ��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20AC-CFD9-4F54-B258-06C96168275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?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?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?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?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?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?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roup313"/>
          <p:cNvGrpSpPr/>
          <p:nvPr/>
        </p:nvGrpSpPr>
        <p:grpSpPr>
          <a:xfrm>
            <a:off x="86082" y="2016588"/>
            <a:ext cx="8963350" cy="2822152"/>
            <a:chOff x="86082" y="2016588"/>
            <a:chExt cx="8963350" cy="2822152"/>
          </a:xfrm>
        </p:grpSpPr>
        <p:sp>
          <p:nvSpPr>
            <p:cNvPr id="305" name="RelatConnector"/>
            <p:cNvSpPr/>
            <p:nvPr/>
          </p:nvSpPr>
          <p:spPr>
            <a:xfrm>
              <a:off x="5981932" y="3373065"/>
              <a:ext cx="76937" cy="86000"/>
            </a:xfrm>
            <a:custGeom>
              <a:avLst/>
              <a:gdLst>
                <a:gd name="rtl" fmla="*/ -83850 w 76937"/>
                <a:gd name="rtt" fmla="*/ -51600 h 86000"/>
                <a:gd name="rtr" fmla="*/ 83850 w 76937"/>
                <a:gd name="rtb" fmla="*/ 51600 h 86000"/>
              </a:gdLst>
              <a:ahLst/>
              <a:cxnLst/>
              <a:rect l="rtl" t="rtt" r="rtr" b="rtb"/>
              <a:pathLst>
                <a:path w="76937" h="86000" fill="none">
                  <a:moveTo>
                    <a:pt x="-38468" y="43000"/>
                  </a:moveTo>
                  <a:cubicBezTo>
                    <a:pt x="-37346" y="-2542"/>
                    <a:pt x="37346" y="2542"/>
                    <a:pt x="38468" y="-43000"/>
                  </a:cubicBezTo>
                </a:path>
              </a:pathLst>
            </a:custGeom>
            <a:noFill/>
            <a:ln w="4300" cap="rnd">
              <a:solidFill>
                <a:srgbClr val="A0A0A0"/>
              </a:solidFill>
              <a:round/>
              <a:tailEnd type="stealth" w="med" len="med"/>
            </a:ln>
          </p:spPr>
        </p:sp>
        <p:sp>
          <p:nvSpPr>
            <p:cNvPr id="103" name="MMConnector"/>
            <p:cNvSpPr/>
            <p:nvPr/>
          </p:nvSpPr>
          <p:spPr>
            <a:xfrm>
              <a:off x="5094507" y="2963907"/>
              <a:ext cx="693043" cy="528950"/>
            </a:xfrm>
            <a:custGeom>
              <a:avLst/>
              <a:gdLst/>
              <a:ahLst/>
              <a:cxnLst/>
              <a:rect l="0" t="0" r="0" b="0"/>
              <a:pathLst>
                <a:path w="693043" h="528950">
                  <a:moveTo>
                    <a:pt x="-138645" y="60433"/>
                  </a:moveTo>
                  <a:cubicBezTo>
                    <a:pt x="-142322" y="70626"/>
                    <a:pt x="-137933" y="79708"/>
                    <a:pt x="-130081" y="82326"/>
                  </a:cubicBezTo>
                  <a:cubicBezTo>
                    <a:pt x="-122228" y="84944"/>
                    <a:pt x="-113437" y="80261"/>
                    <a:pt x="-110091" y="69954"/>
                  </a:cubicBezTo>
                  <a:cubicBezTo>
                    <a:pt x="-107037" y="60549"/>
                    <a:pt x="-103984" y="51145"/>
                    <a:pt x="-100752" y="41801"/>
                  </a:cubicBezTo>
                  <a:cubicBezTo>
                    <a:pt x="-97520" y="32457"/>
                    <a:pt x="-94109" y="23174"/>
                    <a:pt x="-90564" y="13943"/>
                  </a:cubicBezTo>
                  <a:cubicBezTo>
                    <a:pt x="-87020" y="4712"/>
                    <a:pt x="-83340" y="-4467"/>
                    <a:pt x="-79511" y="-13583"/>
                  </a:cubicBezTo>
                  <a:cubicBezTo>
                    <a:pt x="-75681" y="-22700"/>
                    <a:pt x="-71702" y="-31754"/>
                    <a:pt x="-67573" y="-40739"/>
                  </a:cubicBezTo>
                  <a:cubicBezTo>
                    <a:pt x="-63444" y="-49725"/>
                    <a:pt x="-59166" y="-58643"/>
                    <a:pt x="-54735" y="-67484"/>
                  </a:cubicBezTo>
                  <a:cubicBezTo>
                    <a:pt x="-50304" y="-76326"/>
                    <a:pt x="-45720" y="-85091"/>
                    <a:pt x="-40981" y="-93773"/>
                  </a:cubicBezTo>
                  <a:cubicBezTo>
                    <a:pt x="-36243" y="-102455"/>
                    <a:pt x="-31350" y="-111054"/>
                    <a:pt x="-26301" y="-119561"/>
                  </a:cubicBezTo>
                  <a:cubicBezTo>
                    <a:pt x="-21252" y="-128067"/>
                    <a:pt x="-16047" y="-136482"/>
                    <a:pt x="-10684" y="-144797"/>
                  </a:cubicBezTo>
                  <a:cubicBezTo>
                    <a:pt x="-5321" y="-153112"/>
                    <a:pt x="200" y="-161326"/>
                    <a:pt x="5878" y="-169432"/>
                  </a:cubicBezTo>
                  <a:cubicBezTo>
                    <a:pt x="11557" y="-177537"/>
                    <a:pt x="17393" y="-185533"/>
                    <a:pt x="23388" y="-193411"/>
                  </a:cubicBezTo>
                  <a:cubicBezTo>
                    <a:pt x="29382" y="-201289"/>
                    <a:pt x="35535" y="-209048"/>
                    <a:pt x="41844" y="-216680"/>
                  </a:cubicBezTo>
                  <a:cubicBezTo>
                    <a:pt x="48154" y="-224312"/>
                    <a:pt x="54621" y="-231816"/>
                    <a:pt x="61243" y="-239183"/>
                  </a:cubicBezTo>
                  <a:cubicBezTo>
                    <a:pt x="67865" y="-246550"/>
                    <a:pt x="74643" y="-253781"/>
                    <a:pt x="81574" y="-260864"/>
                  </a:cubicBezTo>
                  <a:cubicBezTo>
                    <a:pt x="88505" y="-267948"/>
                    <a:pt x="95588" y="-274885"/>
                    <a:pt x="102821" y="-281666"/>
                  </a:cubicBezTo>
                  <a:cubicBezTo>
                    <a:pt x="110054" y="-288448"/>
                    <a:pt x="117437" y="-295074"/>
                    <a:pt x="124965" y="-301535"/>
                  </a:cubicBezTo>
                  <a:cubicBezTo>
                    <a:pt x="132492" y="-307996"/>
                    <a:pt x="140165" y="-314293"/>
                    <a:pt x="147977" y="-320416"/>
                  </a:cubicBezTo>
                  <a:cubicBezTo>
                    <a:pt x="155789" y="-326540"/>
                    <a:pt x="163740" y="-332490"/>
                    <a:pt x="171825" y="-338260"/>
                  </a:cubicBezTo>
                  <a:cubicBezTo>
                    <a:pt x="179910" y="-344030"/>
                    <a:pt x="188127" y="-349618"/>
                    <a:pt x="196471" y="-355019"/>
                  </a:cubicBezTo>
                  <a:cubicBezTo>
                    <a:pt x="204814" y="-360420"/>
                    <a:pt x="213284" y="-365633"/>
                    <a:pt x="221871" y="-370652"/>
                  </a:cubicBezTo>
                  <a:cubicBezTo>
                    <a:pt x="230458" y="-375671"/>
                    <a:pt x="239162" y="-380496"/>
                    <a:pt x="247975" y="-385122"/>
                  </a:cubicBezTo>
                  <a:cubicBezTo>
                    <a:pt x="256789" y="-389747"/>
                    <a:pt x="265711" y="-394174"/>
                    <a:pt x="274732" y="-398398"/>
                  </a:cubicBezTo>
                  <a:cubicBezTo>
                    <a:pt x="283754" y="-402622"/>
                    <a:pt x="292875" y="-406642"/>
                    <a:pt x="302085" y="-410457"/>
                  </a:cubicBezTo>
                  <a:cubicBezTo>
                    <a:pt x="311296" y="-414272"/>
                    <a:pt x="320595" y="-417881"/>
                    <a:pt x="329975" y="-421282"/>
                  </a:cubicBezTo>
                  <a:cubicBezTo>
                    <a:pt x="339354" y="-424684"/>
                    <a:pt x="348812" y="-427878"/>
                    <a:pt x="358341" y="-430865"/>
                  </a:cubicBezTo>
                  <a:cubicBezTo>
                    <a:pt x="367869" y="-433851"/>
                    <a:pt x="377466" y="-436630"/>
                    <a:pt x="387122" y="-439202"/>
                  </a:cubicBezTo>
                  <a:cubicBezTo>
                    <a:pt x="396777" y="-441774"/>
                    <a:pt x="406491" y="-444139"/>
                    <a:pt x="416258" y="-446299"/>
                  </a:cubicBezTo>
                  <a:cubicBezTo>
                    <a:pt x="426025" y="-448458"/>
                    <a:pt x="435846" y="-450413"/>
                    <a:pt x="445689" y="-452166"/>
                  </a:cubicBezTo>
                  <a:cubicBezTo>
                    <a:pt x="455533" y="-453919"/>
                    <a:pt x="465398" y="-455470"/>
                    <a:pt x="475359" y="-456820"/>
                  </a:cubicBezTo>
                  <a:cubicBezTo>
                    <a:pt x="485321" y="-458170"/>
                    <a:pt x="495378" y="-459318"/>
                    <a:pt x="505213" y="-460284"/>
                  </a:cubicBezTo>
                  <a:cubicBezTo>
                    <a:pt x="515048" y="-461250"/>
                    <a:pt x="524659" y="-462035"/>
                    <a:pt x="535199" y="-462584"/>
                  </a:cubicBezTo>
                  <a:cubicBezTo>
                    <a:pt x="545739" y="-463133"/>
                    <a:pt x="557207" y="-463445"/>
                    <a:pt x="568675" y="-463757"/>
                  </a:cubicBezTo>
                  <a:cubicBezTo>
                    <a:pt x="557199" y="-463768"/>
                    <a:pt x="545723" y="-463780"/>
                    <a:pt x="535159" y="-463554"/>
                  </a:cubicBezTo>
                  <a:cubicBezTo>
                    <a:pt x="524595" y="-463328"/>
                    <a:pt x="514944" y="-462866"/>
                    <a:pt x="505058" y="-462220"/>
                  </a:cubicBezTo>
                  <a:cubicBezTo>
                    <a:pt x="495172" y="-461574"/>
                    <a:pt x="485051" y="-460745"/>
                    <a:pt x="475013" y="-459712"/>
                  </a:cubicBezTo>
                  <a:cubicBezTo>
                    <a:pt x="464974" y="-458679"/>
                    <a:pt x="455019" y="-457442"/>
                    <a:pt x="445071" y="-456000"/>
                  </a:cubicBezTo>
                  <a:cubicBezTo>
                    <a:pt x="435124" y="-454558"/>
                    <a:pt x="425185" y="-452912"/>
                    <a:pt x="415286" y="-451055"/>
                  </a:cubicBezTo>
                  <a:cubicBezTo>
                    <a:pt x="405387" y="-449199"/>
                    <a:pt x="395529" y="-447133"/>
                    <a:pt x="385714" y="-444855"/>
                  </a:cubicBezTo>
                  <a:cubicBezTo>
                    <a:pt x="375899" y="-442577"/>
                    <a:pt x="366128" y="-440087"/>
                    <a:pt x="356413" y="-437383"/>
                  </a:cubicBezTo>
                  <a:cubicBezTo>
                    <a:pt x="346698" y="-434678"/>
                    <a:pt x="337039" y="-431760"/>
                    <a:pt x="327445" y="-428627"/>
                  </a:cubicBezTo>
                  <a:cubicBezTo>
                    <a:pt x="317852" y="-425494"/>
                    <a:pt x="308324" y="-422146"/>
                    <a:pt x="298873" y="-418584"/>
                  </a:cubicBezTo>
                  <a:cubicBezTo>
                    <a:pt x="289421" y="-415022"/>
                    <a:pt x="280047" y="-411246"/>
                    <a:pt x="270759" y="-407257"/>
                  </a:cubicBezTo>
                  <a:cubicBezTo>
                    <a:pt x="261471" y="-403269"/>
                    <a:pt x="252270" y="-399068"/>
                    <a:pt x="243166" y="-394658"/>
                  </a:cubicBezTo>
                  <a:cubicBezTo>
                    <a:pt x="234062" y="-390248"/>
                    <a:pt x="225055" y="-385629"/>
                    <a:pt x="216156" y="-380806"/>
                  </a:cubicBezTo>
                  <a:cubicBezTo>
                    <a:pt x="207256" y="-375982"/>
                    <a:pt x="198462" y="-370953"/>
                    <a:pt x="189785" y="-365726"/>
                  </a:cubicBezTo>
                  <a:cubicBezTo>
                    <a:pt x="181108" y="-360498"/>
                    <a:pt x="172547" y="-355071"/>
                    <a:pt x="164110" y="-349452"/>
                  </a:cubicBezTo>
                  <a:cubicBezTo>
                    <a:pt x="155673" y="-343833"/>
                    <a:pt x="147360" y="-338021"/>
                    <a:pt x="139180" y="-332024"/>
                  </a:cubicBezTo>
                  <a:cubicBezTo>
                    <a:pt x="130999" y="-326027"/>
                    <a:pt x="122950" y="-319845"/>
                    <a:pt x="115040" y="-313487"/>
                  </a:cubicBezTo>
                  <a:cubicBezTo>
                    <a:pt x="107129" y="-307129"/>
                    <a:pt x="99357" y="-300594"/>
                    <a:pt x="91730" y="-293891"/>
                  </a:cubicBezTo>
                  <a:cubicBezTo>
                    <a:pt x="84102" y="-287188"/>
                    <a:pt x="76618" y="-280318"/>
                    <a:pt x="69283" y="-273289"/>
                  </a:cubicBezTo>
                  <a:cubicBezTo>
                    <a:pt x="61947" y="-266261"/>
                    <a:pt x="54761" y="-259074"/>
                    <a:pt x="47726" y="-251739"/>
                  </a:cubicBezTo>
                  <a:cubicBezTo>
                    <a:pt x="40692" y="-244403"/>
                    <a:pt x="33809" y="-236919"/>
                    <a:pt x="27082" y="-229297"/>
                  </a:cubicBezTo>
                  <a:cubicBezTo>
                    <a:pt x="20354" y="-221674"/>
                    <a:pt x="13781" y="-213912"/>
                    <a:pt x="7365" y="-206022"/>
                  </a:cubicBezTo>
                  <a:cubicBezTo>
                    <a:pt x="949" y="-198131"/>
                    <a:pt x="-5311" y="-190112"/>
                    <a:pt x="-11414" y="-181973"/>
                  </a:cubicBezTo>
                  <a:cubicBezTo>
                    <a:pt x="-17517" y="-173834"/>
                    <a:pt x="-23462" y="-165576"/>
                    <a:pt x="-29250" y="-157207"/>
                  </a:cubicBezTo>
                  <a:cubicBezTo>
                    <a:pt x="-35038" y="-148839"/>
                    <a:pt x="-40669" y="-140360"/>
                    <a:pt x="-46143" y="-131781"/>
                  </a:cubicBezTo>
                  <a:cubicBezTo>
                    <a:pt x="-51617" y="-123202"/>
                    <a:pt x="-56934" y="-114522"/>
                    <a:pt x="-62096" y="-105749"/>
                  </a:cubicBezTo>
                  <a:cubicBezTo>
                    <a:pt x="-67258" y="-96977"/>
                    <a:pt x="-72264" y="-88112"/>
                    <a:pt x="-77116" y="-79163"/>
                  </a:cubicBezTo>
                  <a:cubicBezTo>
                    <a:pt x="-81968" y="-70214"/>
                    <a:pt x="-86666" y="-61181"/>
                    <a:pt x="-91213" y="-52073"/>
                  </a:cubicBezTo>
                  <a:cubicBezTo>
                    <a:pt x="-95759" y="-42964"/>
                    <a:pt x="-100155" y="-33780"/>
                    <a:pt x="-104399" y="-24525"/>
                  </a:cubicBezTo>
                  <a:cubicBezTo>
                    <a:pt x="-108642" y="-15271"/>
                    <a:pt x="-112734" y="-5947"/>
                    <a:pt x="-116689" y="3435"/>
                  </a:cubicBezTo>
                  <a:cubicBezTo>
                    <a:pt x="-120643" y="12818"/>
                    <a:pt x="-124462" y="22258"/>
                    <a:pt x="-128098" y="31768"/>
                  </a:cubicBezTo>
                  <a:cubicBezTo>
                    <a:pt x="-131735" y="41277"/>
                    <a:pt x="-135190" y="50855"/>
                    <a:pt x="-138645" y="60433"/>
                  </a:cubicBezTo>
                  <a:close/>
                </a:path>
              </a:pathLst>
            </a:custGeom>
            <a:solidFill>
              <a:srgbClr val="F66D87"/>
            </a:solidFill>
            <a:ln w="4300" cap="rnd">
              <a:solidFill>
                <a:srgbClr val="F66D87"/>
              </a:solidFill>
              <a:round/>
            </a:ln>
          </p:spPr>
        </p:sp>
        <p:sp>
          <p:nvSpPr>
            <p:cNvPr id="184" name="MMConnector"/>
            <p:cNvSpPr/>
            <p:nvPr/>
          </p:nvSpPr>
          <p:spPr>
            <a:xfrm>
              <a:off x="6804832" y="2523263"/>
              <a:ext cx="150500" cy="46225"/>
            </a:xfrm>
            <a:custGeom>
              <a:avLst/>
              <a:gdLst/>
              <a:ahLst/>
              <a:cxnLst/>
              <a:rect l="0" t="0" r="0" b="0"/>
              <a:pathLst>
                <a:path w="150500" h="46225">
                  <a:moveTo>
                    <a:pt x="-75250" y="-38162"/>
                  </a:moveTo>
                  <a:cubicBezTo>
                    <a:pt x="-85780" y="-40718"/>
                    <a:pt x="-93310" y="-31390"/>
                    <a:pt x="-93310" y="-23112"/>
                  </a:cubicBezTo>
                  <a:cubicBezTo>
                    <a:pt x="-93310" y="-14835"/>
                    <a:pt x="-85428" y="-4343"/>
                    <a:pt x="-75250" y="-8062"/>
                  </a:cubicBezTo>
                  <a:lnTo>
                    <a:pt x="-34069" y="-23112"/>
                  </a:lnTo>
                  <a:cubicBezTo>
                    <a:pt x="-32450" y="-16362"/>
                    <a:pt x="-30831" y="-9612"/>
                    <a:pt x="-27579" y="-4214"/>
                  </a:cubicBezTo>
                  <a:cubicBezTo>
                    <a:pt x="-24327" y="1183"/>
                    <a:pt x="-19442" y="5228"/>
                    <a:pt x="-14531" y="8441"/>
                  </a:cubicBezTo>
                  <a:cubicBezTo>
                    <a:pt x="-9620" y="11653"/>
                    <a:pt x="-4682" y="14032"/>
                    <a:pt x="351" y="15933"/>
                  </a:cubicBezTo>
                  <a:cubicBezTo>
                    <a:pt x="5384" y="17834"/>
                    <a:pt x="10513" y="19257"/>
                    <a:pt x="15643" y="20362"/>
                  </a:cubicBezTo>
                  <a:cubicBezTo>
                    <a:pt x="20773" y="21468"/>
                    <a:pt x="25904" y="22255"/>
                    <a:pt x="31002" y="22810"/>
                  </a:cubicBezTo>
                  <a:cubicBezTo>
                    <a:pt x="36100" y="23365"/>
                    <a:pt x="41165" y="23689"/>
                    <a:pt x="46313" y="23829"/>
                  </a:cubicBezTo>
                  <a:cubicBezTo>
                    <a:pt x="51462" y="23970"/>
                    <a:pt x="56692" y="23929"/>
                    <a:pt x="61529" y="23735"/>
                  </a:cubicBezTo>
                  <a:cubicBezTo>
                    <a:pt x="66365" y="23541"/>
                    <a:pt x="70808" y="23195"/>
                    <a:pt x="75250" y="22850"/>
                  </a:cubicBezTo>
                  <a:cubicBezTo>
                    <a:pt x="70818" y="22924"/>
                    <a:pt x="66386" y="22473"/>
                    <a:pt x="61627" y="21808"/>
                  </a:cubicBezTo>
                  <a:cubicBezTo>
                    <a:pt x="56868" y="21143"/>
                    <a:pt x="51782" y="20263"/>
                    <a:pt x="46850" y="19230"/>
                  </a:cubicBezTo>
                  <a:cubicBezTo>
                    <a:pt x="41918" y="18197"/>
                    <a:pt x="37139" y="17012"/>
                    <a:pt x="32428" y="15618"/>
                  </a:cubicBezTo>
                  <a:cubicBezTo>
                    <a:pt x="27717" y="14225"/>
                    <a:pt x="23074" y="12623"/>
                    <a:pt x="18597" y="10774"/>
                  </a:cubicBezTo>
                  <a:cubicBezTo>
                    <a:pt x="14120" y="8924"/>
                    <a:pt x="9809" y="6827"/>
                    <a:pt x="5812" y="4429"/>
                  </a:cubicBezTo>
                  <a:cubicBezTo>
                    <a:pt x="1815" y="2031"/>
                    <a:pt x="-1868" y="-668"/>
                    <a:pt x="-4974" y="-3681"/>
                  </a:cubicBezTo>
                  <a:cubicBezTo>
                    <a:pt x="-8080" y="-6694"/>
                    <a:pt x="-10610" y="-10022"/>
                    <a:pt x="-11890" y="-13313"/>
                  </a:cubicBezTo>
                  <a:cubicBezTo>
                    <a:pt x="-13170" y="-16604"/>
                    <a:pt x="-13200" y="-19858"/>
                    <a:pt x="-13231" y="-23112"/>
                  </a:cubicBezTo>
                  <a:lnTo>
                    <a:pt x="-75250" y="-38162"/>
                  </a:lnTo>
                  <a:close/>
                </a:path>
              </a:pathLst>
            </a:custGeom>
            <a:solidFill>
              <a:srgbClr val="FCD068"/>
            </a:solidFill>
            <a:ln w="4300" cap="rnd">
              <a:solidFill>
                <a:srgbClr val="FCD068"/>
              </a:solidFill>
              <a:round/>
            </a:ln>
          </p:spPr>
        </p:sp>
        <p:sp>
          <p:nvSpPr>
            <p:cNvPr id="182" name="MMConnector"/>
            <p:cNvSpPr/>
            <p:nvPr/>
          </p:nvSpPr>
          <p:spPr>
            <a:xfrm>
              <a:off x="1975932" y="2342965"/>
              <a:ext cx="150500" cy="46225"/>
            </a:xfrm>
            <a:custGeom>
              <a:avLst/>
              <a:gdLst/>
              <a:ahLst/>
              <a:cxnLst/>
              <a:rect l="0" t="0" r="0" b="0"/>
              <a:pathLst>
                <a:path w="150500" h="46225" fill="none">
                  <a:moveTo>
                    <a:pt x="75250" y="-23112"/>
                  </a:moveTo>
                  <a:lnTo>
                    <a:pt x="23650" y="-23112"/>
                  </a:lnTo>
                  <a:cubicBezTo>
                    <a:pt x="23650" y="4622"/>
                    <a:pt x="-15910" y="23113"/>
                    <a:pt x="-75250" y="23113"/>
                  </a:cubicBezTo>
                </a:path>
              </a:pathLst>
            </a:custGeom>
            <a:noFill/>
            <a:ln w="4300" cap="rnd">
              <a:solidFill>
                <a:srgbClr val="F66D87"/>
              </a:solidFill>
              <a:round/>
            </a:ln>
          </p:spPr>
        </p:sp>
        <p:sp>
          <p:nvSpPr>
            <p:cNvPr id="152" name="MMConnector"/>
            <p:cNvSpPr/>
            <p:nvPr/>
          </p:nvSpPr>
          <p:spPr>
            <a:xfrm>
              <a:off x="3957157" y="2873758"/>
              <a:ext cx="712378" cy="709249"/>
            </a:xfrm>
            <a:custGeom>
              <a:avLst/>
              <a:gdLst/>
              <a:ahLst/>
              <a:cxnLst/>
              <a:rect l="0" t="0" r="0" b="0"/>
              <a:pathLst>
                <a:path w="712378" h="709249">
                  <a:moveTo>
                    <a:pt x="129008" y="158593"/>
                  </a:moveTo>
                  <a:cubicBezTo>
                    <a:pt x="131261" y="169192"/>
                    <a:pt x="139521" y="174764"/>
                    <a:pt x="147603" y="172976"/>
                  </a:cubicBezTo>
                  <a:cubicBezTo>
                    <a:pt x="155685" y="171189"/>
                    <a:pt x="160942" y="162625"/>
                    <a:pt x="158398" y="152092"/>
                  </a:cubicBezTo>
                  <a:cubicBezTo>
                    <a:pt x="156018" y="142242"/>
                    <a:pt x="153639" y="132392"/>
                    <a:pt x="151134" y="122574"/>
                  </a:cubicBezTo>
                  <a:cubicBezTo>
                    <a:pt x="148629" y="112755"/>
                    <a:pt x="145998" y="102968"/>
                    <a:pt x="143271" y="93207"/>
                  </a:cubicBezTo>
                  <a:cubicBezTo>
                    <a:pt x="140545" y="83447"/>
                    <a:pt x="137722" y="73713"/>
                    <a:pt x="134793" y="64012"/>
                  </a:cubicBezTo>
                  <a:cubicBezTo>
                    <a:pt x="131863" y="54310"/>
                    <a:pt x="128826" y="44640"/>
                    <a:pt x="125680" y="35006"/>
                  </a:cubicBezTo>
                  <a:cubicBezTo>
                    <a:pt x="122535" y="25372"/>
                    <a:pt x="119281" y="15772"/>
                    <a:pt x="115916" y="6212"/>
                  </a:cubicBezTo>
                  <a:cubicBezTo>
                    <a:pt x="112550" y="-3348"/>
                    <a:pt x="109073" y="-12870"/>
                    <a:pt x="105480" y="-22347"/>
                  </a:cubicBezTo>
                  <a:cubicBezTo>
                    <a:pt x="101888" y="-31825"/>
                    <a:pt x="98181" y="-41260"/>
                    <a:pt x="94355" y="-50646"/>
                  </a:cubicBezTo>
                  <a:cubicBezTo>
                    <a:pt x="90530" y="-60033"/>
                    <a:pt x="86586" y="-69372"/>
                    <a:pt x="82520" y="-78657"/>
                  </a:cubicBezTo>
                  <a:cubicBezTo>
                    <a:pt x="78455" y="-87943"/>
                    <a:pt x="74268" y="-97176"/>
                    <a:pt x="69956" y="-106350"/>
                  </a:cubicBezTo>
                  <a:cubicBezTo>
                    <a:pt x="65645" y="-115524"/>
                    <a:pt x="61208" y="-124640"/>
                    <a:pt x="56643" y="-133691"/>
                  </a:cubicBezTo>
                  <a:cubicBezTo>
                    <a:pt x="52079" y="-142742"/>
                    <a:pt x="47386" y="-151729"/>
                    <a:pt x="42562" y="-160645"/>
                  </a:cubicBezTo>
                  <a:cubicBezTo>
                    <a:pt x="37738" y="-169561"/>
                    <a:pt x="32782" y="-178405"/>
                    <a:pt x="27692" y="-187172"/>
                  </a:cubicBezTo>
                  <a:cubicBezTo>
                    <a:pt x="22602" y="-195939"/>
                    <a:pt x="17378" y="-204628"/>
                    <a:pt x="12016" y="-213231"/>
                  </a:cubicBezTo>
                  <a:cubicBezTo>
                    <a:pt x="6654" y="-221834"/>
                    <a:pt x="1155" y="-230351"/>
                    <a:pt x="-4484" y="-238775"/>
                  </a:cubicBezTo>
                  <a:cubicBezTo>
                    <a:pt x="-10123" y="-247198"/>
                    <a:pt x="-15902" y="-255528"/>
                    <a:pt x="-21824" y="-263754"/>
                  </a:cubicBezTo>
                  <a:cubicBezTo>
                    <a:pt x="-27745" y="-271981"/>
                    <a:pt x="-33809" y="-280105"/>
                    <a:pt x="-40017" y="-288117"/>
                  </a:cubicBezTo>
                  <a:cubicBezTo>
                    <a:pt x="-46225" y="-296128"/>
                    <a:pt x="-52578" y="-304028"/>
                    <a:pt x="-59075" y="-311805"/>
                  </a:cubicBezTo>
                  <a:cubicBezTo>
                    <a:pt x="-65573" y="-319582"/>
                    <a:pt x="-72216" y="-327236"/>
                    <a:pt x="-79006" y="-334758"/>
                  </a:cubicBezTo>
                  <a:cubicBezTo>
                    <a:pt x="-85795" y="-342280"/>
                    <a:pt x="-92731" y="-349669"/>
                    <a:pt x="-99812" y="-356914"/>
                  </a:cubicBezTo>
                  <a:cubicBezTo>
                    <a:pt x="-106893" y="-364159"/>
                    <a:pt x="-114121" y="-371260"/>
                    <a:pt x="-121493" y="-378206"/>
                  </a:cubicBezTo>
                  <a:cubicBezTo>
                    <a:pt x="-128865" y="-385151"/>
                    <a:pt x="-136381" y="-391942"/>
                    <a:pt x="-144041" y="-398565"/>
                  </a:cubicBezTo>
                  <a:cubicBezTo>
                    <a:pt x="-151700" y="-405189"/>
                    <a:pt x="-159501" y="-411645"/>
                    <a:pt x="-167442" y="-417923"/>
                  </a:cubicBezTo>
                  <a:cubicBezTo>
                    <a:pt x="-175382" y="-424201"/>
                    <a:pt x="-183462" y="-430301"/>
                    <a:pt x="-191675" y="-436211"/>
                  </a:cubicBezTo>
                  <a:cubicBezTo>
                    <a:pt x="-199889" y="-442120"/>
                    <a:pt x="-208236" y="-447840"/>
                    <a:pt x="-216712" y="-453359"/>
                  </a:cubicBezTo>
                  <a:cubicBezTo>
                    <a:pt x="-225188" y="-458878"/>
                    <a:pt x="-233791" y="-464196"/>
                    <a:pt x="-242516" y="-469304"/>
                  </a:cubicBezTo>
                  <a:cubicBezTo>
                    <a:pt x="-251240" y="-474411"/>
                    <a:pt x="-260084" y="-479308"/>
                    <a:pt x="-269040" y="-483984"/>
                  </a:cubicBezTo>
                  <a:cubicBezTo>
                    <a:pt x="-277997" y="-488661"/>
                    <a:pt x="-287065" y="-493117"/>
                    <a:pt x="-296234" y="-497346"/>
                  </a:cubicBezTo>
                  <a:cubicBezTo>
                    <a:pt x="-305404" y="-501575"/>
                    <a:pt x="-314675" y="-505576"/>
                    <a:pt x="-324036" y="-509343"/>
                  </a:cubicBezTo>
                  <a:cubicBezTo>
                    <a:pt x="-333398" y="-513110"/>
                    <a:pt x="-342850" y="-516643"/>
                    <a:pt x="-352382" y="-519937"/>
                  </a:cubicBezTo>
                  <a:cubicBezTo>
                    <a:pt x="-361913" y="-523232"/>
                    <a:pt x="-371524" y="-526288"/>
                    <a:pt x="-381199" y="-529103"/>
                  </a:cubicBezTo>
                  <a:cubicBezTo>
                    <a:pt x="-390874" y="-531918"/>
                    <a:pt x="-400613" y="-534492"/>
                    <a:pt x="-410414" y="-536823"/>
                  </a:cubicBezTo>
                  <a:cubicBezTo>
                    <a:pt x="-420215" y="-539155"/>
                    <a:pt x="-430078" y="-541245"/>
                    <a:pt x="-439953" y="-543095"/>
                  </a:cubicBezTo>
                  <a:cubicBezTo>
                    <a:pt x="-449827" y="-544944"/>
                    <a:pt x="-459714" y="-546554"/>
                    <a:pt x="-469739" y="-547923"/>
                  </a:cubicBezTo>
                  <a:cubicBezTo>
                    <a:pt x="-479765" y="-549292"/>
                    <a:pt x="-489929" y="-550422"/>
                    <a:pt x="-499701" y="-551326"/>
                  </a:cubicBezTo>
                  <a:cubicBezTo>
                    <a:pt x="-509473" y="-552230"/>
                    <a:pt x="-518853" y="-552908"/>
                    <a:pt x="-529769" y="-553329"/>
                  </a:cubicBezTo>
                  <a:cubicBezTo>
                    <a:pt x="-540685" y="-553751"/>
                    <a:pt x="-553137" y="-553916"/>
                    <a:pt x="-559877" y="-553968"/>
                  </a:cubicBezTo>
                  <a:cubicBezTo>
                    <a:pt x="-566617" y="-554021"/>
                    <a:pt x="-567646" y="-553962"/>
                    <a:pt x="-568675" y="-553903"/>
                  </a:cubicBezTo>
                  <a:cubicBezTo>
                    <a:pt x="-567644" y="-553939"/>
                    <a:pt x="-566612" y="-553970"/>
                    <a:pt x="-559880" y="-553731"/>
                  </a:cubicBezTo>
                  <a:cubicBezTo>
                    <a:pt x="-553148" y="-553493"/>
                    <a:pt x="-540714" y="-552986"/>
                    <a:pt x="-529830" y="-552265"/>
                  </a:cubicBezTo>
                  <a:cubicBezTo>
                    <a:pt x="-518946" y="-551544"/>
                    <a:pt x="-509611" y="-550609"/>
                    <a:pt x="-499897" y="-549440"/>
                  </a:cubicBezTo>
                  <a:cubicBezTo>
                    <a:pt x="-490183" y="-548271"/>
                    <a:pt x="-480089" y="-546866"/>
                    <a:pt x="-470148" y="-545228"/>
                  </a:cubicBezTo>
                  <a:cubicBezTo>
                    <a:pt x="-460207" y="-543590"/>
                    <a:pt x="-450418" y="-541718"/>
                    <a:pt x="-440654" y="-539609"/>
                  </a:cubicBezTo>
                  <a:cubicBezTo>
                    <a:pt x="-430890" y="-537500"/>
                    <a:pt x="-421152" y="-535155"/>
                    <a:pt x="-411488" y="-532572"/>
                  </a:cubicBezTo>
                  <a:cubicBezTo>
                    <a:pt x="-401824" y="-529990"/>
                    <a:pt x="-392236" y="-527171"/>
                    <a:pt x="-382724" y="-524117"/>
                  </a:cubicBezTo>
                  <a:cubicBezTo>
                    <a:pt x="-373212" y="-521062"/>
                    <a:pt x="-363777" y="-517773"/>
                    <a:pt x="-354434" y="-514253"/>
                  </a:cubicBezTo>
                  <a:cubicBezTo>
                    <a:pt x="-345091" y="-510732"/>
                    <a:pt x="-335839" y="-506980"/>
                    <a:pt x="-326689" y="-503002"/>
                  </a:cubicBezTo>
                  <a:cubicBezTo>
                    <a:pt x="-317539" y="-499024"/>
                    <a:pt x="-308491" y="-494820"/>
                    <a:pt x="-299555" y="-490396"/>
                  </a:cubicBezTo>
                  <a:cubicBezTo>
                    <a:pt x="-290619" y="-485972"/>
                    <a:pt x="-281796" y="-481330"/>
                    <a:pt x="-273093" y="-476476"/>
                  </a:cubicBezTo>
                  <a:cubicBezTo>
                    <a:pt x="-264390" y="-471622"/>
                    <a:pt x="-255808" y="-466557"/>
                    <a:pt x="-247355" y="-461290"/>
                  </a:cubicBezTo>
                  <a:cubicBezTo>
                    <a:pt x="-238902" y="-456023"/>
                    <a:pt x="-230578" y="-450555"/>
                    <a:pt x="-222389" y="-444896"/>
                  </a:cubicBezTo>
                  <a:cubicBezTo>
                    <a:pt x="-214201" y="-439236"/>
                    <a:pt x="-206147" y="-433385"/>
                    <a:pt x="-198233" y="-427353"/>
                  </a:cubicBezTo>
                  <a:cubicBezTo>
                    <a:pt x="-190320" y="-421322"/>
                    <a:pt x="-182547" y="-415110"/>
                    <a:pt x="-174918" y="-408729"/>
                  </a:cubicBezTo>
                  <a:cubicBezTo>
                    <a:pt x="-167289" y="-402347"/>
                    <a:pt x="-159803" y="-395797"/>
                    <a:pt x="-152465" y="-389088"/>
                  </a:cubicBezTo>
                  <a:cubicBezTo>
                    <a:pt x="-145126" y="-382380"/>
                    <a:pt x="-137934" y="-375514"/>
                    <a:pt x="-130890" y="-368500"/>
                  </a:cubicBezTo>
                  <a:cubicBezTo>
                    <a:pt x="-123846" y="-361487"/>
                    <a:pt x="-116950" y="-354328"/>
                    <a:pt x="-110202" y="-347032"/>
                  </a:cubicBezTo>
                  <a:cubicBezTo>
                    <a:pt x="-103454" y="-339737"/>
                    <a:pt x="-96855" y="-332306"/>
                    <a:pt x="-90403" y="-324749"/>
                  </a:cubicBezTo>
                  <a:cubicBezTo>
                    <a:pt x="-83952" y="-317193"/>
                    <a:pt x="-77648" y="-309512"/>
                    <a:pt x="-71491" y="-301716"/>
                  </a:cubicBezTo>
                  <a:cubicBezTo>
                    <a:pt x="-65334" y="-293919"/>
                    <a:pt x="-59324" y="-286008"/>
                    <a:pt x="-53458" y="-277992"/>
                  </a:cubicBezTo>
                  <a:cubicBezTo>
                    <a:pt x="-47593" y="-269975"/>
                    <a:pt x="-41872" y="-261854"/>
                    <a:pt x="-36294" y="-253636"/>
                  </a:cubicBezTo>
                  <a:cubicBezTo>
                    <a:pt x="-30716" y="-245417"/>
                    <a:pt x="-25280" y="-237103"/>
                    <a:pt x="-19985" y="-228701"/>
                  </a:cubicBezTo>
                  <a:cubicBezTo>
                    <a:pt x="-14689" y="-220299"/>
                    <a:pt x="-9533" y="-211809"/>
                    <a:pt x="-4515" y="-203238"/>
                  </a:cubicBezTo>
                  <a:cubicBezTo>
                    <a:pt x="504" y="-194668"/>
                    <a:pt x="5386" y="-186018"/>
                    <a:pt x="10134" y="-177295"/>
                  </a:cubicBezTo>
                  <a:cubicBezTo>
                    <a:pt x="14882" y="-168573"/>
                    <a:pt x="19496" y="-159777"/>
                    <a:pt x="23980" y="-150915"/>
                  </a:cubicBezTo>
                  <a:cubicBezTo>
                    <a:pt x="28463" y="-142054"/>
                    <a:pt x="32816" y="-133126"/>
                    <a:pt x="37042" y="-124139"/>
                  </a:cubicBezTo>
                  <a:cubicBezTo>
                    <a:pt x="41268" y="-115151"/>
                    <a:pt x="45367" y="-106104"/>
                    <a:pt x="49342" y="-97003"/>
                  </a:cubicBezTo>
                  <a:cubicBezTo>
                    <a:pt x="53317" y="-87901"/>
                    <a:pt x="57169" y="-78746"/>
                    <a:pt x="60900" y="-69541"/>
                  </a:cubicBezTo>
                  <a:cubicBezTo>
                    <a:pt x="64631" y="-60336"/>
                    <a:pt x="68242" y="-51083"/>
                    <a:pt x="71735" y="-41785"/>
                  </a:cubicBezTo>
                  <a:cubicBezTo>
                    <a:pt x="75229" y="-32488"/>
                    <a:pt x="78606" y="-23146"/>
                    <a:pt x="81869" y="-13765"/>
                  </a:cubicBezTo>
                  <a:cubicBezTo>
                    <a:pt x="85132" y="-4383"/>
                    <a:pt x="88282" y="5038"/>
                    <a:pt x="91321" y="14495"/>
                  </a:cubicBezTo>
                  <a:cubicBezTo>
                    <a:pt x="94360" y="23952"/>
                    <a:pt x="97288" y="33445"/>
                    <a:pt x="100110" y="42969"/>
                  </a:cubicBezTo>
                  <a:cubicBezTo>
                    <a:pt x="102931" y="52494"/>
                    <a:pt x="105646" y="62050"/>
                    <a:pt x="108255" y="71636"/>
                  </a:cubicBezTo>
                  <a:cubicBezTo>
                    <a:pt x="110863" y="81221"/>
                    <a:pt x="113366" y="90835"/>
                    <a:pt x="115774" y="100474"/>
                  </a:cubicBezTo>
                  <a:cubicBezTo>
                    <a:pt x="118183" y="110112"/>
                    <a:pt x="120497" y="119775"/>
                    <a:pt x="122686" y="129465"/>
                  </a:cubicBezTo>
                  <a:cubicBezTo>
                    <a:pt x="124876" y="139156"/>
                    <a:pt x="126942" y="148874"/>
                    <a:pt x="129008" y="158593"/>
                  </a:cubicBezTo>
                  <a:close/>
                </a:path>
              </a:pathLst>
            </a:custGeom>
            <a:solidFill>
              <a:srgbClr val="F66D87"/>
            </a:solidFill>
            <a:ln w="4300" cap="rnd">
              <a:solidFill>
                <a:srgbClr val="F66D87"/>
              </a:solidFill>
              <a:round/>
            </a:ln>
          </p:spPr>
        </p:sp>
        <p:sp>
          <p:nvSpPr>
            <p:cNvPr id="149" name="MMConnector"/>
            <p:cNvSpPr/>
            <p:nvPr/>
          </p:nvSpPr>
          <p:spPr>
            <a:xfrm>
              <a:off x="2326382" y="2960742"/>
              <a:ext cx="150500" cy="46225"/>
            </a:xfrm>
            <a:custGeom>
              <a:avLst/>
              <a:gdLst/>
              <a:ahLst/>
              <a:cxnLst/>
              <a:rect l="0" t="0" r="0" b="0"/>
              <a:pathLst>
                <a:path w="150500" h="46225" fill="none">
                  <a:moveTo>
                    <a:pt x="75250" y="-23112"/>
                  </a:moveTo>
                  <a:lnTo>
                    <a:pt x="23650" y="-23112"/>
                  </a:lnTo>
                  <a:cubicBezTo>
                    <a:pt x="23650" y="4622"/>
                    <a:pt x="-15910" y="23113"/>
                    <a:pt x="-75250" y="23113"/>
                  </a:cubicBezTo>
                </a:path>
              </a:pathLst>
            </a:custGeom>
            <a:noFill/>
            <a:ln w="4300" cap="rnd">
              <a:solidFill>
                <a:srgbClr val="29A4BA"/>
              </a:solidFill>
              <a:round/>
            </a:ln>
          </p:spPr>
        </p:sp>
        <p:sp>
          <p:nvSpPr>
            <p:cNvPr id="137" name="MMConnector"/>
            <p:cNvSpPr/>
            <p:nvPr/>
          </p:nvSpPr>
          <p:spPr>
            <a:xfrm>
              <a:off x="2332832" y="3585886"/>
              <a:ext cx="150500" cy="46225"/>
            </a:xfrm>
            <a:custGeom>
              <a:avLst/>
              <a:gdLst/>
              <a:ahLst/>
              <a:cxnLst/>
              <a:rect l="0" t="0" r="0" b="0"/>
              <a:pathLst>
                <a:path w="150500" h="46225" fill="none">
                  <a:moveTo>
                    <a:pt x="75250" y="-23112"/>
                  </a:moveTo>
                  <a:lnTo>
                    <a:pt x="23650" y="-23112"/>
                  </a:lnTo>
                  <a:cubicBezTo>
                    <a:pt x="23650" y="4623"/>
                    <a:pt x="-15910" y="23113"/>
                    <a:pt x="-75250" y="23113"/>
                  </a:cubicBezTo>
                </a:path>
              </a:pathLst>
            </a:custGeom>
            <a:noFill/>
            <a:ln w="4300" cap="rnd">
              <a:solidFill>
                <a:srgbClr val="FCD068"/>
              </a:solidFill>
              <a:round/>
            </a:ln>
          </p:spPr>
        </p:sp>
        <p:sp>
          <p:nvSpPr>
            <p:cNvPr id="131" name="MMConnector"/>
            <p:cNvSpPr/>
            <p:nvPr/>
          </p:nvSpPr>
          <p:spPr>
            <a:xfrm>
              <a:off x="2251132" y="4417885"/>
              <a:ext cx="150500" cy="46225"/>
            </a:xfrm>
            <a:custGeom>
              <a:avLst/>
              <a:gdLst/>
              <a:ahLst/>
              <a:cxnLst/>
              <a:rect l="0" t="0" r="0" b="0"/>
              <a:pathLst>
                <a:path w="150500" h="46225">
                  <a:moveTo>
                    <a:pt x="75250" y="-8062"/>
                  </a:moveTo>
                  <a:cubicBezTo>
                    <a:pt x="85428" y="-4343"/>
                    <a:pt x="93310" y="-14835"/>
                    <a:pt x="93310" y="-23112"/>
                  </a:cubicBezTo>
                  <a:cubicBezTo>
                    <a:pt x="93310" y="-31390"/>
                    <a:pt x="85780" y="-40718"/>
                    <a:pt x="75250" y="-38162"/>
                  </a:cubicBezTo>
                  <a:lnTo>
                    <a:pt x="13231" y="-23112"/>
                  </a:lnTo>
                  <a:cubicBezTo>
                    <a:pt x="13200" y="-19858"/>
                    <a:pt x="13170" y="-16604"/>
                    <a:pt x="11890" y="-13313"/>
                  </a:cubicBezTo>
                  <a:cubicBezTo>
                    <a:pt x="10610" y="-10022"/>
                    <a:pt x="8080" y="-6694"/>
                    <a:pt x="4974" y="-3681"/>
                  </a:cubicBezTo>
                  <a:cubicBezTo>
                    <a:pt x="1868" y="-668"/>
                    <a:pt x="-1815" y="2031"/>
                    <a:pt x="-5812" y="4429"/>
                  </a:cubicBezTo>
                  <a:cubicBezTo>
                    <a:pt x="-9809" y="6827"/>
                    <a:pt x="-14120" y="8924"/>
                    <a:pt x="-18597" y="10774"/>
                  </a:cubicBezTo>
                  <a:cubicBezTo>
                    <a:pt x="-23074" y="12623"/>
                    <a:pt x="-27717" y="14225"/>
                    <a:pt x="-32428" y="15618"/>
                  </a:cubicBezTo>
                  <a:cubicBezTo>
                    <a:pt x="-37139" y="17012"/>
                    <a:pt x="-41918" y="18197"/>
                    <a:pt x="-46850" y="19230"/>
                  </a:cubicBezTo>
                  <a:cubicBezTo>
                    <a:pt x="-51782" y="20263"/>
                    <a:pt x="-56868" y="21143"/>
                    <a:pt x="-61627" y="21808"/>
                  </a:cubicBezTo>
                  <a:cubicBezTo>
                    <a:pt x="-66386" y="22473"/>
                    <a:pt x="-70818" y="22924"/>
                    <a:pt x="-75250" y="23375"/>
                  </a:cubicBezTo>
                  <a:cubicBezTo>
                    <a:pt x="-70808" y="23195"/>
                    <a:pt x="-66365" y="23541"/>
                    <a:pt x="-61529" y="23735"/>
                  </a:cubicBezTo>
                  <a:cubicBezTo>
                    <a:pt x="-56692" y="23929"/>
                    <a:pt x="-51462" y="23970"/>
                    <a:pt x="-46313" y="23829"/>
                  </a:cubicBezTo>
                  <a:cubicBezTo>
                    <a:pt x="-41165" y="23689"/>
                    <a:pt x="-36100" y="23365"/>
                    <a:pt x="-31002" y="22810"/>
                  </a:cubicBezTo>
                  <a:cubicBezTo>
                    <a:pt x="-25904" y="22255"/>
                    <a:pt x="-20773" y="21468"/>
                    <a:pt x="-15643" y="20362"/>
                  </a:cubicBezTo>
                  <a:cubicBezTo>
                    <a:pt x="-10513" y="19257"/>
                    <a:pt x="-5384" y="17834"/>
                    <a:pt x="-351" y="15933"/>
                  </a:cubicBezTo>
                  <a:cubicBezTo>
                    <a:pt x="4682" y="14032"/>
                    <a:pt x="9620" y="11653"/>
                    <a:pt x="14531" y="8441"/>
                  </a:cubicBezTo>
                  <a:cubicBezTo>
                    <a:pt x="19442" y="5228"/>
                    <a:pt x="24327" y="1183"/>
                    <a:pt x="27579" y="-4214"/>
                  </a:cubicBezTo>
                  <a:cubicBezTo>
                    <a:pt x="30831" y="-9612"/>
                    <a:pt x="32450" y="-16362"/>
                    <a:pt x="34069" y="-23112"/>
                  </a:cubicBezTo>
                  <a:lnTo>
                    <a:pt x="75250" y="-8062"/>
                  </a:lnTo>
                  <a:close/>
                </a:path>
              </a:pathLst>
            </a:custGeom>
            <a:solidFill>
              <a:srgbClr val="50B27E"/>
            </a:solidFill>
            <a:ln w="4300" cap="rnd">
              <a:solidFill>
                <a:srgbClr val="50B27E"/>
              </a:solidFill>
              <a:round/>
            </a:ln>
          </p:spPr>
        </p:sp>
        <p:sp>
          <p:nvSpPr>
            <p:cNvPr id="125" name="MMConnector"/>
            <p:cNvSpPr/>
            <p:nvPr/>
          </p:nvSpPr>
          <p:spPr>
            <a:xfrm>
              <a:off x="6284532" y="3732592"/>
              <a:ext cx="150500" cy="46225"/>
            </a:xfrm>
            <a:custGeom>
              <a:avLst/>
              <a:gdLst/>
              <a:ahLst/>
              <a:cxnLst/>
              <a:rect l="0" t="0" r="0" b="0"/>
              <a:pathLst>
                <a:path w="150500" h="46225" fill="none">
                  <a:moveTo>
                    <a:pt x="-75250" y="-23112"/>
                  </a:moveTo>
                  <a:lnTo>
                    <a:pt x="-23650" y="-23112"/>
                  </a:lnTo>
                  <a:cubicBezTo>
                    <a:pt x="-23650" y="4623"/>
                    <a:pt x="15910" y="23113"/>
                    <a:pt x="75250" y="23113"/>
                  </a:cubicBezTo>
                </a:path>
              </a:pathLst>
            </a:custGeom>
            <a:noFill/>
            <a:ln w="4300" cap="rnd">
              <a:solidFill>
                <a:srgbClr val="FCD068"/>
              </a:solidFill>
              <a:round/>
            </a:ln>
          </p:spPr>
        </p:sp>
        <p:sp>
          <p:nvSpPr>
            <p:cNvPr id="115" name="MMConnector"/>
            <p:cNvSpPr/>
            <p:nvPr/>
          </p:nvSpPr>
          <p:spPr>
            <a:xfrm>
              <a:off x="6465132" y="3104415"/>
              <a:ext cx="150500" cy="46225"/>
            </a:xfrm>
            <a:custGeom>
              <a:avLst/>
              <a:gdLst/>
              <a:ahLst/>
              <a:cxnLst/>
              <a:rect l="0" t="0" r="0" b="0"/>
              <a:pathLst>
                <a:path w="150500" h="46225">
                  <a:moveTo>
                    <a:pt x="-75250" y="-38162"/>
                  </a:moveTo>
                  <a:cubicBezTo>
                    <a:pt x="-85780" y="-40718"/>
                    <a:pt x="-93310" y="-31390"/>
                    <a:pt x="-93310" y="-23112"/>
                  </a:cubicBezTo>
                  <a:cubicBezTo>
                    <a:pt x="-93310" y="-14835"/>
                    <a:pt x="-85428" y="-4343"/>
                    <a:pt x="-75250" y="-8062"/>
                  </a:cubicBezTo>
                  <a:lnTo>
                    <a:pt x="-34069" y="-23112"/>
                  </a:lnTo>
                  <a:cubicBezTo>
                    <a:pt x="-32450" y="-16362"/>
                    <a:pt x="-30831" y="-9612"/>
                    <a:pt x="-27579" y="-4214"/>
                  </a:cubicBezTo>
                  <a:cubicBezTo>
                    <a:pt x="-24327" y="1183"/>
                    <a:pt x="-19442" y="5228"/>
                    <a:pt x="-14531" y="8441"/>
                  </a:cubicBezTo>
                  <a:cubicBezTo>
                    <a:pt x="-9620" y="11653"/>
                    <a:pt x="-4682" y="14032"/>
                    <a:pt x="351" y="15933"/>
                  </a:cubicBezTo>
                  <a:cubicBezTo>
                    <a:pt x="5384" y="17834"/>
                    <a:pt x="10513" y="19257"/>
                    <a:pt x="15643" y="20362"/>
                  </a:cubicBezTo>
                  <a:cubicBezTo>
                    <a:pt x="20773" y="21468"/>
                    <a:pt x="25904" y="22255"/>
                    <a:pt x="31002" y="22810"/>
                  </a:cubicBezTo>
                  <a:cubicBezTo>
                    <a:pt x="36100" y="23365"/>
                    <a:pt x="41165" y="23689"/>
                    <a:pt x="46313" y="23829"/>
                  </a:cubicBezTo>
                  <a:cubicBezTo>
                    <a:pt x="51462" y="23970"/>
                    <a:pt x="56692" y="23929"/>
                    <a:pt x="61529" y="23735"/>
                  </a:cubicBezTo>
                  <a:cubicBezTo>
                    <a:pt x="66365" y="23541"/>
                    <a:pt x="70808" y="23195"/>
                    <a:pt x="75250" y="22850"/>
                  </a:cubicBezTo>
                  <a:cubicBezTo>
                    <a:pt x="70818" y="22924"/>
                    <a:pt x="66386" y="22473"/>
                    <a:pt x="61627" y="21808"/>
                  </a:cubicBezTo>
                  <a:cubicBezTo>
                    <a:pt x="56868" y="21143"/>
                    <a:pt x="51782" y="20263"/>
                    <a:pt x="46850" y="19230"/>
                  </a:cubicBezTo>
                  <a:cubicBezTo>
                    <a:pt x="41918" y="18197"/>
                    <a:pt x="37139" y="17012"/>
                    <a:pt x="32428" y="15618"/>
                  </a:cubicBezTo>
                  <a:cubicBezTo>
                    <a:pt x="27717" y="14225"/>
                    <a:pt x="23074" y="12623"/>
                    <a:pt x="18597" y="10774"/>
                  </a:cubicBezTo>
                  <a:cubicBezTo>
                    <a:pt x="14120" y="8924"/>
                    <a:pt x="9809" y="6827"/>
                    <a:pt x="5812" y="4429"/>
                  </a:cubicBezTo>
                  <a:cubicBezTo>
                    <a:pt x="1815" y="2031"/>
                    <a:pt x="-1868" y="-668"/>
                    <a:pt x="-4974" y="-3681"/>
                  </a:cubicBezTo>
                  <a:cubicBezTo>
                    <a:pt x="-8080" y="-6694"/>
                    <a:pt x="-10610" y="-10022"/>
                    <a:pt x="-11890" y="-13313"/>
                  </a:cubicBezTo>
                  <a:cubicBezTo>
                    <a:pt x="-13170" y="-16604"/>
                    <a:pt x="-13200" y="-19858"/>
                    <a:pt x="-13231" y="-23112"/>
                  </a:cubicBezTo>
                  <a:lnTo>
                    <a:pt x="-75250" y="-38162"/>
                  </a:lnTo>
                  <a:close/>
                </a:path>
              </a:pathLst>
            </a:custGeom>
            <a:solidFill>
              <a:srgbClr val="F66D87"/>
            </a:solidFill>
            <a:ln w="4300" cap="rnd">
              <a:solidFill>
                <a:srgbClr val="F66D87"/>
              </a:solidFill>
              <a:round/>
            </a:ln>
          </p:spPr>
        </p:sp>
        <p:sp>
          <p:nvSpPr>
            <p:cNvPr id="113" name="MMConnector"/>
            <p:cNvSpPr/>
            <p:nvPr/>
          </p:nvSpPr>
          <p:spPr>
            <a:xfrm>
              <a:off x="3957157" y="3182647"/>
              <a:ext cx="468244" cy="91471"/>
            </a:xfrm>
            <a:custGeom>
              <a:avLst/>
              <a:gdLst/>
              <a:ahLst/>
              <a:cxnLst/>
              <a:rect l="0" t="0" r="0" b="0"/>
              <a:pathLst>
                <a:path w="468244" h="91471">
                  <a:moveTo>
                    <a:pt x="-106872" y="-139944"/>
                  </a:moveTo>
                  <a:cubicBezTo>
                    <a:pt x="-97174" y="-135109"/>
                    <a:pt x="-87651" y="-138336"/>
                    <a:pt x="-84108" y="-145817"/>
                  </a:cubicBezTo>
                  <a:cubicBezTo>
                    <a:pt x="-80566" y="-153299"/>
                    <a:pt x="-84008" y="-162934"/>
                    <a:pt x="-93991" y="-167148"/>
                  </a:cubicBezTo>
                  <a:cubicBezTo>
                    <a:pt x="-103423" y="-171130"/>
                    <a:pt x="-112855" y="-175111"/>
                    <a:pt x="-122367" y="-178850"/>
                  </a:cubicBezTo>
                  <a:cubicBezTo>
                    <a:pt x="-131879" y="-182590"/>
                    <a:pt x="-141472" y="-186087"/>
                    <a:pt x="-151110" y="-189419"/>
                  </a:cubicBezTo>
                  <a:cubicBezTo>
                    <a:pt x="-160748" y="-192751"/>
                    <a:pt x="-170432" y="-195919"/>
                    <a:pt x="-180159" y="-198913"/>
                  </a:cubicBezTo>
                  <a:cubicBezTo>
                    <a:pt x="-189887" y="-201907"/>
                    <a:pt x="-199658" y="-204727"/>
                    <a:pt x="-209464" y="-207386"/>
                  </a:cubicBezTo>
                  <a:cubicBezTo>
                    <a:pt x="-219270" y="-210046"/>
                    <a:pt x="-229110" y="-212545"/>
                    <a:pt x="-238979" y="-214890"/>
                  </a:cubicBezTo>
                  <a:cubicBezTo>
                    <a:pt x="-248848" y="-217235"/>
                    <a:pt x="-258745" y="-219427"/>
                    <a:pt x="-268666" y="-221472"/>
                  </a:cubicBezTo>
                  <a:cubicBezTo>
                    <a:pt x="-278586" y="-223518"/>
                    <a:pt x="-288530" y="-225417"/>
                    <a:pt x="-298492" y="-227177"/>
                  </a:cubicBezTo>
                  <a:cubicBezTo>
                    <a:pt x="-308453" y="-228937"/>
                    <a:pt x="-318433" y="-230557"/>
                    <a:pt x="-328427" y="-232045"/>
                  </a:cubicBezTo>
                  <a:cubicBezTo>
                    <a:pt x="-338421" y="-233532"/>
                    <a:pt x="-348429" y="-234887"/>
                    <a:pt x="-358447" y="-236114"/>
                  </a:cubicBezTo>
                  <a:cubicBezTo>
                    <a:pt x="-368465" y="-237341"/>
                    <a:pt x="-378494" y="-238441"/>
                    <a:pt x="-388529" y="-239419"/>
                  </a:cubicBezTo>
                  <a:cubicBezTo>
                    <a:pt x="-398565" y="-240397"/>
                    <a:pt x="-408608" y="-241254"/>
                    <a:pt x="-418654" y="-241993"/>
                  </a:cubicBezTo>
                  <a:cubicBezTo>
                    <a:pt x="-428700" y="-242733"/>
                    <a:pt x="-438749" y="-243356"/>
                    <a:pt x="-448804" y="-243867"/>
                  </a:cubicBezTo>
                  <a:cubicBezTo>
                    <a:pt x="-458859" y="-244378"/>
                    <a:pt x="-468918" y="-244777"/>
                    <a:pt x="-478964" y="-245067"/>
                  </a:cubicBezTo>
                  <a:cubicBezTo>
                    <a:pt x="-489010" y="-245357"/>
                    <a:pt x="-499041" y="-245538"/>
                    <a:pt x="-509120" y="-245621"/>
                  </a:cubicBezTo>
                  <a:cubicBezTo>
                    <a:pt x="-519200" y="-245703"/>
                    <a:pt x="-529327" y="-245687"/>
                    <a:pt x="-539261" y="-245551"/>
                  </a:cubicBezTo>
                  <a:cubicBezTo>
                    <a:pt x="-549195" y="-245415"/>
                    <a:pt x="-558935" y="-245160"/>
                    <a:pt x="-568675" y="-244904"/>
                  </a:cubicBezTo>
                  <a:cubicBezTo>
                    <a:pt x="-558940" y="-244773"/>
                    <a:pt x="-549205" y="-244414"/>
                    <a:pt x="-539292" y="-243925"/>
                  </a:cubicBezTo>
                  <a:cubicBezTo>
                    <a:pt x="-529379" y="-243435"/>
                    <a:pt x="-519289" y="-242814"/>
                    <a:pt x="-509259" y="-242098"/>
                  </a:cubicBezTo>
                  <a:cubicBezTo>
                    <a:pt x="-499229" y="-241383"/>
                    <a:pt x="-489260" y="-240573"/>
                    <a:pt x="-479291" y="-239654"/>
                  </a:cubicBezTo>
                  <a:cubicBezTo>
                    <a:pt x="-469322" y="-238735"/>
                    <a:pt x="-459354" y="-237707"/>
                    <a:pt x="-449405" y="-236570"/>
                  </a:cubicBezTo>
                  <a:cubicBezTo>
                    <a:pt x="-439457" y="-235433"/>
                    <a:pt x="-429528" y="-234186"/>
                    <a:pt x="-419619" y="-232824"/>
                  </a:cubicBezTo>
                  <a:cubicBezTo>
                    <a:pt x="-409710" y="-231463"/>
                    <a:pt x="-399820" y="-229987"/>
                    <a:pt x="-389954" y="-228393"/>
                  </a:cubicBezTo>
                  <a:cubicBezTo>
                    <a:pt x="-380089" y="-226799"/>
                    <a:pt x="-370247" y="-225086"/>
                    <a:pt x="-360434" y="-223250"/>
                  </a:cubicBezTo>
                  <a:cubicBezTo>
                    <a:pt x="-350621" y="-221414"/>
                    <a:pt x="-340835" y="-219455"/>
                    <a:pt x="-331084" y="-217369"/>
                  </a:cubicBezTo>
                  <a:cubicBezTo>
                    <a:pt x="-321332" y="-215282"/>
                    <a:pt x="-311613" y="-213068"/>
                    <a:pt x="-301933" y="-210720"/>
                  </a:cubicBezTo>
                  <a:cubicBezTo>
                    <a:pt x="-292253" y="-208373"/>
                    <a:pt x="-282611" y="-205892"/>
                    <a:pt x="-273015" y="-203274"/>
                  </a:cubicBezTo>
                  <a:cubicBezTo>
                    <a:pt x="-263418" y="-200655"/>
                    <a:pt x="-253866" y="-197899"/>
                    <a:pt x="-244366" y="-194998"/>
                  </a:cubicBezTo>
                  <a:cubicBezTo>
                    <a:pt x="-234867" y="-192097"/>
                    <a:pt x="-225419" y="-189052"/>
                    <a:pt x="-216030" y="-185858"/>
                  </a:cubicBezTo>
                  <a:cubicBezTo>
                    <a:pt x="-206642" y="-182664"/>
                    <a:pt x="-197313" y="-179322"/>
                    <a:pt x="-188055" y="-175820"/>
                  </a:cubicBezTo>
                  <a:cubicBezTo>
                    <a:pt x="-178796" y="-172318"/>
                    <a:pt x="-169609" y="-168657"/>
                    <a:pt x="-160494" y="-164846"/>
                  </a:cubicBezTo>
                  <a:cubicBezTo>
                    <a:pt x="-151378" y="-161035"/>
                    <a:pt x="-142334" y="-157075"/>
                    <a:pt x="-133409" y="-152900"/>
                  </a:cubicBezTo>
                  <a:cubicBezTo>
                    <a:pt x="-124484" y="-148725"/>
                    <a:pt x="-115678" y="-144334"/>
                    <a:pt x="-106872" y="-139944"/>
                  </a:cubicBezTo>
                  <a:close/>
                </a:path>
              </a:pathLst>
            </a:custGeom>
            <a:solidFill>
              <a:srgbClr val="29A4BA"/>
            </a:solidFill>
            <a:ln w="4300" cap="rnd">
              <a:solidFill>
                <a:srgbClr val="29A4BA"/>
              </a:solidFill>
              <a:round/>
            </a:ln>
          </p:spPr>
        </p:sp>
        <p:sp>
          <p:nvSpPr>
            <p:cNvPr id="111" name="MMConnector"/>
            <p:cNvSpPr/>
            <p:nvPr/>
          </p:nvSpPr>
          <p:spPr>
            <a:xfrm>
              <a:off x="3957157" y="3495219"/>
              <a:ext cx="451500" cy="23104"/>
            </a:xfrm>
            <a:custGeom>
              <a:avLst/>
              <a:gdLst/>
              <a:ahLst/>
              <a:cxnLst/>
              <a:rect l="0" t="0" r="0" b="0"/>
              <a:pathLst>
                <a:path w="451500" h="23104">
                  <a:moveTo>
                    <a:pt x="-115348" y="59389"/>
                  </a:moveTo>
                  <a:cubicBezTo>
                    <a:pt x="-104551" y="58474"/>
                    <a:pt x="-98244" y="50474"/>
                    <a:pt x="-99249" y="42258"/>
                  </a:cubicBezTo>
                  <a:cubicBezTo>
                    <a:pt x="-100253" y="34042"/>
                    <a:pt x="-108290" y="27880"/>
                    <a:pt x="-119002" y="29512"/>
                  </a:cubicBezTo>
                  <a:cubicBezTo>
                    <a:pt x="-128861" y="31014"/>
                    <a:pt x="-138720" y="32516"/>
                    <a:pt x="-148597" y="33939"/>
                  </a:cubicBezTo>
                  <a:cubicBezTo>
                    <a:pt x="-158474" y="35362"/>
                    <a:pt x="-168370" y="36706"/>
                    <a:pt x="-178276" y="37999"/>
                  </a:cubicBezTo>
                  <a:cubicBezTo>
                    <a:pt x="-188183" y="39292"/>
                    <a:pt x="-198099" y="40535"/>
                    <a:pt x="-208025" y="41726"/>
                  </a:cubicBezTo>
                  <a:cubicBezTo>
                    <a:pt x="-217952" y="42917"/>
                    <a:pt x="-227888" y="44056"/>
                    <a:pt x="-237832" y="45148"/>
                  </a:cubicBezTo>
                  <a:cubicBezTo>
                    <a:pt x="-247777" y="46241"/>
                    <a:pt x="-257729" y="47287"/>
                    <a:pt x="-267688" y="48289"/>
                  </a:cubicBezTo>
                  <a:cubicBezTo>
                    <a:pt x="-277648" y="49292"/>
                    <a:pt x="-287614" y="50251"/>
                    <a:pt x="-297586" y="51169"/>
                  </a:cubicBezTo>
                  <a:cubicBezTo>
                    <a:pt x="-307558" y="52088"/>
                    <a:pt x="-317536" y="52966"/>
                    <a:pt x="-327519" y="53805"/>
                  </a:cubicBezTo>
                  <a:cubicBezTo>
                    <a:pt x="-337503" y="54645"/>
                    <a:pt x="-347491" y="55447"/>
                    <a:pt x="-357484" y="56213"/>
                  </a:cubicBezTo>
                  <a:cubicBezTo>
                    <a:pt x="-367476" y="56978"/>
                    <a:pt x="-377474" y="57708"/>
                    <a:pt x="-387474" y="58404"/>
                  </a:cubicBezTo>
                  <a:cubicBezTo>
                    <a:pt x="-397475" y="59099"/>
                    <a:pt x="-407480" y="59761"/>
                    <a:pt x="-417489" y="60390"/>
                  </a:cubicBezTo>
                  <a:cubicBezTo>
                    <a:pt x="-427498" y="61019"/>
                    <a:pt x="-437511" y="61615"/>
                    <a:pt x="-447523" y="62181"/>
                  </a:cubicBezTo>
                  <a:cubicBezTo>
                    <a:pt x="-457535" y="62746"/>
                    <a:pt x="-467546" y="63281"/>
                    <a:pt x="-477576" y="63785"/>
                  </a:cubicBezTo>
                  <a:cubicBezTo>
                    <a:pt x="-487606" y="64290"/>
                    <a:pt x="-497654" y="64764"/>
                    <a:pt x="-507644" y="65211"/>
                  </a:cubicBezTo>
                  <a:cubicBezTo>
                    <a:pt x="-517634" y="65659"/>
                    <a:pt x="-527564" y="66080"/>
                    <a:pt x="-537726" y="66466"/>
                  </a:cubicBezTo>
                  <a:cubicBezTo>
                    <a:pt x="-547888" y="66852"/>
                    <a:pt x="-558282" y="67203"/>
                    <a:pt x="-568675" y="67554"/>
                  </a:cubicBezTo>
                  <a:cubicBezTo>
                    <a:pt x="-558279" y="67872"/>
                    <a:pt x="-547884" y="68189"/>
                    <a:pt x="-537715" y="68472"/>
                  </a:cubicBezTo>
                  <a:cubicBezTo>
                    <a:pt x="-527546" y="68755"/>
                    <a:pt x="-517604" y="69003"/>
                    <a:pt x="-507599" y="69224"/>
                  </a:cubicBezTo>
                  <a:cubicBezTo>
                    <a:pt x="-497594" y="69446"/>
                    <a:pt x="-487527" y="69640"/>
                    <a:pt x="-477474" y="69804"/>
                  </a:cubicBezTo>
                  <a:cubicBezTo>
                    <a:pt x="-467421" y="69969"/>
                    <a:pt x="-457382" y="70102"/>
                    <a:pt x="-447338" y="70205"/>
                  </a:cubicBezTo>
                  <a:cubicBezTo>
                    <a:pt x="-437294" y="70308"/>
                    <a:pt x="-427244" y="70380"/>
                    <a:pt x="-417194" y="70419"/>
                  </a:cubicBezTo>
                  <a:cubicBezTo>
                    <a:pt x="-407143" y="70458"/>
                    <a:pt x="-397093" y="70464"/>
                    <a:pt x="-387040" y="70436"/>
                  </a:cubicBezTo>
                  <a:cubicBezTo>
                    <a:pt x="-376988" y="70408"/>
                    <a:pt x="-366934" y="70345"/>
                    <a:pt x="-356878" y="70246"/>
                  </a:cubicBezTo>
                  <a:cubicBezTo>
                    <a:pt x="-346823" y="70147"/>
                    <a:pt x="-336766" y="70012"/>
                    <a:pt x="-326708" y="69838"/>
                  </a:cubicBezTo>
                  <a:cubicBezTo>
                    <a:pt x="-316651" y="69664"/>
                    <a:pt x="-306591" y="69452"/>
                    <a:pt x="-296531" y="69198"/>
                  </a:cubicBezTo>
                  <a:cubicBezTo>
                    <a:pt x="-286471" y="68945"/>
                    <a:pt x="-276409" y="68650"/>
                    <a:pt x="-266347" y="68311"/>
                  </a:cubicBezTo>
                  <a:cubicBezTo>
                    <a:pt x="-256285" y="67972"/>
                    <a:pt x="-246221" y="67588"/>
                    <a:pt x="-236157" y="67158"/>
                  </a:cubicBezTo>
                  <a:cubicBezTo>
                    <a:pt x="-226092" y="66727"/>
                    <a:pt x="-216027" y="66249"/>
                    <a:pt x="-205961" y="65717"/>
                  </a:cubicBezTo>
                  <a:cubicBezTo>
                    <a:pt x="-195894" y="65186"/>
                    <a:pt x="-185827" y="64601"/>
                    <a:pt x="-175760" y="63964"/>
                  </a:cubicBezTo>
                  <a:cubicBezTo>
                    <a:pt x="-165692" y="63327"/>
                    <a:pt x="-155624" y="62639"/>
                    <a:pt x="-145555" y="61867"/>
                  </a:cubicBezTo>
                  <a:cubicBezTo>
                    <a:pt x="-135487" y="61096"/>
                    <a:pt x="-125417" y="60243"/>
                    <a:pt x="-115348" y="59389"/>
                  </a:cubicBezTo>
                  <a:close/>
                </a:path>
              </a:pathLst>
            </a:custGeom>
            <a:solidFill>
              <a:srgbClr val="FCD068"/>
            </a:solidFill>
            <a:ln w="4300" cap="rnd">
              <a:solidFill>
                <a:srgbClr val="FCD068"/>
              </a:solidFill>
              <a:round/>
            </a:ln>
          </p:spPr>
        </p:sp>
        <p:sp>
          <p:nvSpPr>
            <p:cNvPr id="109" name="MMConnector"/>
            <p:cNvSpPr/>
            <p:nvPr/>
          </p:nvSpPr>
          <p:spPr>
            <a:xfrm>
              <a:off x="3957157" y="3911218"/>
              <a:ext cx="698334" cy="568544"/>
            </a:xfrm>
            <a:custGeom>
              <a:avLst/>
              <a:gdLst/>
              <a:ahLst/>
              <a:cxnLst/>
              <a:rect l="0" t="0" r="0" b="0"/>
              <a:pathLst>
                <a:path w="698334" h="568544">
                  <a:moveTo>
                    <a:pt x="144065" y="-80636"/>
                  </a:moveTo>
                  <a:cubicBezTo>
                    <a:pt x="147439" y="-90933"/>
                    <a:pt x="142808" y="-99883"/>
                    <a:pt x="134884" y="-102278"/>
                  </a:cubicBezTo>
                  <a:cubicBezTo>
                    <a:pt x="126961" y="-104673"/>
                    <a:pt x="118304" y="-99742"/>
                    <a:pt x="115253" y="-89345"/>
                  </a:cubicBezTo>
                  <a:cubicBezTo>
                    <a:pt x="112464" y="-79845"/>
                    <a:pt x="109676" y="-70345"/>
                    <a:pt x="106723" y="-60896"/>
                  </a:cubicBezTo>
                  <a:cubicBezTo>
                    <a:pt x="103770" y="-51447"/>
                    <a:pt x="100653" y="-42049"/>
                    <a:pt x="97411" y="-32695"/>
                  </a:cubicBezTo>
                  <a:cubicBezTo>
                    <a:pt x="94168" y="-23340"/>
                    <a:pt x="90801" y="-14030"/>
                    <a:pt x="87295" y="-4772"/>
                  </a:cubicBezTo>
                  <a:cubicBezTo>
                    <a:pt x="83789" y="4486"/>
                    <a:pt x="80143" y="13692"/>
                    <a:pt x="76358" y="22840"/>
                  </a:cubicBezTo>
                  <a:cubicBezTo>
                    <a:pt x="72573" y="31988"/>
                    <a:pt x="68648" y="41078"/>
                    <a:pt x="64580" y="50104"/>
                  </a:cubicBezTo>
                  <a:cubicBezTo>
                    <a:pt x="60512" y="59130"/>
                    <a:pt x="56301" y="68092"/>
                    <a:pt x="51944" y="76983"/>
                  </a:cubicBezTo>
                  <a:cubicBezTo>
                    <a:pt x="47588" y="85874"/>
                    <a:pt x="43085" y="94693"/>
                    <a:pt x="38434" y="103435"/>
                  </a:cubicBezTo>
                  <a:cubicBezTo>
                    <a:pt x="33783" y="112176"/>
                    <a:pt x="28984" y="120839"/>
                    <a:pt x="24034" y="129416"/>
                  </a:cubicBezTo>
                  <a:cubicBezTo>
                    <a:pt x="19084" y="137992"/>
                    <a:pt x="13984" y="146483"/>
                    <a:pt x="8731" y="154879"/>
                  </a:cubicBezTo>
                  <a:cubicBezTo>
                    <a:pt x="3479" y="163275"/>
                    <a:pt x="-1926" y="171577"/>
                    <a:pt x="-7485" y="179776"/>
                  </a:cubicBezTo>
                  <a:cubicBezTo>
                    <a:pt x="-13044" y="187975"/>
                    <a:pt x="-18756" y="196071"/>
                    <a:pt x="-24623" y="204054"/>
                  </a:cubicBezTo>
                  <a:cubicBezTo>
                    <a:pt x="-30489" y="212038"/>
                    <a:pt x="-36511" y="219910"/>
                    <a:pt x="-42686" y="227660"/>
                  </a:cubicBezTo>
                  <a:cubicBezTo>
                    <a:pt x="-48862" y="235410"/>
                    <a:pt x="-55192" y="243039"/>
                    <a:pt x="-61676" y="250537"/>
                  </a:cubicBezTo>
                  <a:cubicBezTo>
                    <a:pt x="-68161" y="258035"/>
                    <a:pt x="-74799" y="265402"/>
                    <a:pt x="-81589" y="272629"/>
                  </a:cubicBezTo>
                  <a:cubicBezTo>
                    <a:pt x="-88380" y="279855"/>
                    <a:pt x="-95322" y="286941"/>
                    <a:pt x="-102415" y="293876"/>
                  </a:cubicBezTo>
                  <a:cubicBezTo>
                    <a:pt x="-109508" y="300812"/>
                    <a:pt x="-116751" y="307597"/>
                    <a:pt x="-124140" y="314222"/>
                  </a:cubicBezTo>
                  <a:cubicBezTo>
                    <a:pt x="-131529" y="320847"/>
                    <a:pt x="-139065" y="327312"/>
                    <a:pt x="-146743" y="333608"/>
                  </a:cubicBezTo>
                  <a:cubicBezTo>
                    <a:pt x="-154422" y="339904"/>
                    <a:pt x="-162242" y="346031"/>
                    <a:pt x="-170199" y="351980"/>
                  </a:cubicBezTo>
                  <a:cubicBezTo>
                    <a:pt x="-178156" y="357928"/>
                    <a:pt x="-186250" y="363699"/>
                    <a:pt x="-194474" y="369284"/>
                  </a:cubicBezTo>
                  <a:cubicBezTo>
                    <a:pt x="-202698" y="374868"/>
                    <a:pt x="-211052" y="380267"/>
                    <a:pt x="-219529" y="385472"/>
                  </a:cubicBezTo>
                  <a:cubicBezTo>
                    <a:pt x="-228006" y="390676"/>
                    <a:pt x="-236605" y="395688"/>
                    <a:pt x="-245319" y="400499"/>
                  </a:cubicBezTo>
                  <a:cubicBezTo>
                    <a:pt x="-254034" y="405310"/>
                    <a:pt x="-262862" y="409921"/>
                    <a:pt x="-271796" y="414328"/>
                  </a:cubicBezTo>
                  <a:cubicBezTo>
                    <a:pt x="-280730" y="418734"/>
                    <a:pt x="-289769" y="422934"/>
                    <a:pt x="-298904" y="426926"/>
                  </a:cubicBezTo>
                  <a:cubicBezTo>
                    <a:pt x="-308039" y="430918"/>
                    <a:pt x="-317269" y="434700"/>
                    <a:pt x="-326584" y="438270"/>
                  </a:cubicBezTo>
                  <a:cubicBezTo>
                    <a:pt x="-335900" y="441840"/>
                    <a:pt x="-345301" y="445198"/>
                    <a:pt x="-354777" y="448343"/>
                  </a:cubicBezTo>
                  <a:cubicBezTo>
                    <a:pt x="-364253" y="451488"/>
                    <a:pt x="-373805" y="454419"/>
                    <a:pt x="-383419" y="457136"/>
                  </a:cubicBezTo>
                  <a:cubicBezTo>
                    <a:pt x="-393033" y="459854"/>
                    <a:pt x="-402709" y="462357"/>
                    <a:pt x="-412447" y="464649"/>
                  </a:cubicBezTo>
                  <a:cubicBezTo>
                    <a:pt x="-422185" y="466940"/>
                    <a:pt x="-431985" y="469018"/>
                    <a:pt x="-441798" y="470886"/>
                  </a:cubicBezTo>
                  <a:cubicBezTo>
                    <a:pt x="-451611" y="472755"/>
                    <a:pt x="-461436" y="474412"/>
                    <a:pt x="-471412" y="475863"/>
                  </a:cubicBezTo>
                  <a:cubicBezTo>
                    <a:pt x="-481388" y="477315"/>
                    <a:pt x="-491515" y="478560"/>
                    <a:pt x="-501229" y="479599"/>
                  </a:cubicBezTo>
                  <a:cubicBezTo>
                    <a:pt x="-510944" y="480638"/>
                    <a:pt x="-520247" y="481469"/>
                    <a:pt x="-531194" y="482119"/>
                  </a:cubicBezTo>
                  <a:cubicBezTo>
                    <a:pt x="-542142" y="482768"/>
                    <a:pt x="-554734" y="483235"/>
                    <a:pt x="-561255" y="483452"/>
                  </a:cubicBezTo>
                  <a:cubicBezTo>
                    <a:pt x="-567776" y="483669"/>
                    <a:pt x="-568225" y="483636"/>
                    <a:pt x="-568675" y="483602"/>
                  </a:cubicBezTo>
                  <a:cubicBezTo>
                    <a:pt x="-568228" y="483553"/>
                    <a:pt x="-567781" y="483600"/>
                    <a:pt x="-561253" y="483586"/>
                  </a:cubicBezTo>
                  <a:cubicBezTo>
                    <a:pt x="-554726" y="483572"/>
                    <a:pt x="-542119" y="483497"/>
                    <a:pt x="-531142" y="483188"/>
                  </a:cubicBezTo>
                  <a:cubicBezTo>
                    <a:pt x="-520166" y="482879"/>
                    <a:pt x="-510821" y="482336"/>
                    <a:pt x="-501052" y="481598"/>
                  </a:cubicBezTo>
                  <a:cubicBezTo>
                    <a:pt x="-491282" y="480860"/>
                    <a:pt x="-481088" y="479927"/>
                    <a:pt x="-471031" y="478782"/>
                  </a:cubicBezTo>
                  <a:cubicBezTo>
                    <a:pt x="-460974" y="477637"/>
                    <a:pt x="-451054" y="476279"/>
                    <a:pt x="-441134" y="474709"/>
                  </a:cubicBezTo>
                  <a:cubicBezTo>
                    <a:pt x="-431213" y="473138"/>
                    <a:pt x="-421290" y="471354"/>
                    <a:pt x="-411417" y="469353"/>
                  </a:cubicBezTo>
                  <a:cubicBezTo>
                    <a:pt x="-401543" y="467352"/>
                    <a:pt x="-391718" y="465133"/>
                    <a:pt x="-381941" y="462696"/>
                  </a:cubicBezTo>
                  <a:cubicBezTo>
                    <a:pt x="-372164" y="460258"/>
                    <a:pt x="-362436" y="457601"/>
                    <a:pt x="-352770" y="454724"/>
                  </a:cubicBezTo>
                  <a:cubicBezTo>
                    <a:pt x="-343103" y="451847"/>
                    <a:pt x="-333499" y="448749"/>
                    <a:pt x="-323967" y="445432"/>
                  </a:cubicBezTo>
                  <a:cubicBezTo>
                    <a:pt x="-314435" y="442115"/>
                    <a:pt x="-304975" y="438579"/>
                    <a:pt x="-295599" y="434824"/>
                  </a:cubicBezTo>
                  <a:cubicBezTo>
                    <a:pt x="-286222" y="431070"/>
                    <a:pt x="-276929" y="427098"/>
                    <a:pt x="-267729" y="422911"/>
                  </a:cubicBezTo>
                  <a:cubicBezTo>
                    <a:pt x="-258529" y="418724"/>
                    <a:pt x="-249423" y="414323"/>
                    <a:pt x="-240420" y="409712"/>
                  </a:cubicBezTo>
                  <a:cubicBezTo>
                    <a:pt x="-231417" y="405100"/>
                    <a:pt x="-222518" y="400279"/>
                    <a:pt x="-213732" y="395254"/>
                  </a:cubicBezTo>
                  <a:cubicBezTo>
                    <a:pt x="-204945" y="390229"/>
                    <a:pt x="-196272" y="384999"/>
                    <a:pt x="-187720" y="379573"/>
                  </a:cubicBezTo>
                  <a:cubicBezTo>
                    <a:pt x="-179168" y="374147"/>
                    <a:pt x="-170738" y="368523"/>
                    <a:pt x="-162436" y="362710"/>
                  </a:cubicBezTo>
                  <a:cubicBezTo>
                    <a:pt x="-154135" y="356898"/>
                    <a:pt x="-145962" y="350896"/>
                    <a:pt x="-137925" y="344713"/>
                  </a:cubicBezTo>
                  <a:cubicBezTo>
                    <a:pt x="-129889" y="338531"/>
                    <a:pt x="-121987" y="332168"/>
                    <a:pt x="-114227" y="325634"/>
                  </a:cubicBezTo>
                  <a:cubicBezTo>
                    <a:pt x="-106467" y="319101"/>
                    <a:pt x="-98847" y="312396"/>
                    <a:pt x="-91374" y="305529"/>
                  </a:cubicBezTo>
                  <a:cubicBezTo>
                    <a:pt x="-83900" y="298663"/>
                    <a:pt x="-76572" y="291635"/>
                    <a:pt x="-69392" y="284456"/>
                  </a:cubicBezTo>
                  <a:cubicBezTo>
                    <a:pt x="-62213" y="277277"/>
                    <a:pt x="-55183" y="269947"/>
                    <a:pt x="-48304" y="262475"/>
                  </a:cubicBezTo>
                  <a:cubicBezTo>
                    <a:pt x="-41424" y="255003"/>
                    <a:pt x="-34696" y="247390"/>
                    <a:pt x="-28121" y="239646"/>
                  </a:cubicBezTo>
                  <a:cubicBezTo>
                    <a:pt x="-21546" y="231901"/>
                    <a:pt x="-15124" y="224026"/>
                    <a:pt x="-8855" y="216028"/>
                  </a:cubicBezTo>
                  <a:cubicBezTo>
                    <a:pt x="-2586" y="208031"/>
                    <a:pt x="3530" y="199912"/>
                    <a:pt x="9492" y="191681"/>
                  </a:cubicBezTo>
                  <a:cubicBezTo>
                    <a:pt x="15455" y="183450"/>
                    <a:pt x="21264" y="175107"/>
                    <a:pt x="26921" y="166661"/>
                  </a:cubicBezTo>
                  <a:cubicBezTo>
                    <a:pt x="32578" y="158216"/>
                    <a:pt x="38082" y="149667"/>
                    <a:pt x="43435" y="141024"/>
                  </a:cubicBezTo>
                  <a:cubicBezTo>
                    <a:pt x="48788" y="132381"/>
                    <a:pt x="53990" y="123644"/>
                    <a:pt x="59043" y="114820"/>
                  </a:cubicBezTo>
                  <a:cubicBezTo>
                    <a:pt x="64096" y="105997"/>
                    <a:pt x="68999" y="97088"/>
                    <a:pt x="73756" y="88101"/>
                  </a:cubicBezTo>
                  <a:cubicBezTo>
                    <a:pt x="78512" y="79114"/>
                    <a:pt x="83121" y="70048"/>
                    <a:pt x="87586" y="60912"/>
                  </a:cubicBezTo>
                  <a:cubicBezTo>
                    <a:pt x="92050" y="51776"/>
                    <a:pt x="96370" y="42569"/>
                    <a:pt x="100548" y="33298"/>
                  </a:cubicBezTo>
                  <a:cubicBezTo>
                    <a:pt x="104727" y="24027"/>
                    <a:pt x="108764" y="14692"/>
                    <a:pt x="112660" y="5299"/>
                  </a:cubicBezTo>
                  <a:cubicBezTo>
                    <a:pt x="116555" y="-4094"/>
                    <a:pt x="120310" y="-13546"/>
                    <a:pt x="123937" y="-23046"/>
                  </a:cubicBezTo>
                  <a:cubicBezTo>
                    <a:pt x="127565" y="-32546"/>
                    <a:pt x="131066" y="-42096"/>
                    <a:pt x="134400" y="-51702"/>
                  </a:cubicBezTo>
                  <a:cubicBezTo>
                    <a:pt x="137733" y="-61309"/>
                    <a:pt x="140899" y="-70972"/>
                    <a:pt x="144065" y="-80636"/>
                  </a:cubicBezTo>
                  <a:close/>
                </a:path>
              </a:pathLst>
            </a:custGeom>
            <a:solidFill>
              <a:srgbClr val="50B27E"/>
            </a:solidFill>
            <a:ln w="4300" cap="rnd">
              <a:solidFill>
                <a:srgbClr val="50B27E"/>
              </a:solidFill>
              <a:round/>
            </a:ln>
          </p:spPr>
        </p:sp>
        <p:sp>
          <p:nvSpPr>
            <p:cNvPr id="107" name="MMConnector"/>
            <p:cNvSpPr/>
            <p:nvPr/>
          </p:nvSpPr>
          <p:spPr>
            <a:xfrm>
              <a:off x="5094507" y="3568572"/>
              <a:ext cx="451500" cy="48191"/>
            </a:xfrm>
            <a:custGeom>
              <a:avLst/>
              <a:gdLst/>
              <a:ahLst/>
              <a:cxnLst/>
              <a:rect l="0" t="0" r="0" b="0"/>
              <a:pathLst>
                <a:path w="451500" h="48191">
                  <a:moveTo>
                    <a:pt x="120895" y="78134"/>
                  </a:moveTo>
                  <a:cubicBezTo>
                    <a:pt x="110468" y="75184"/>
                    <a:pt x="101721" y="80232"/>
                    <a:pt x="99675" y="88253"/>
                  </a:cubicBezTo>
                  <a:cubicBezTo>
                    <a:pt x="97629" y="96273"/>
                    <a:pt x="102855" y="105051"/>
                    <a:pt x="113455" y="107300"/>
                  </a:cubicBezTo>
                  <a:cubicBezTo>
                    <a:pt x="123402" y="109410"/>
                    <a:pt x="133350" y="111520"/>
                    <a:pt x="143316" y="113469"/>
                  </a:cubicBezTo>
                  <a:cubicBezTo>
                    <a:pt x="153283" y="115418"/>
                    <a:pt x="163269" y="117205"/>
                    <a:pt x="173265" y="118888"/>
                  </a:cubicBezTo>
                  <a:cubicBezTo>
                    <a:pt x="183261" y="120571"/>
                    <a:pt x="193267" y="122149"/>
                    <a:pt x="203282" y="123620"/>
                  </a:cubicBezTo>
                  <a:cubicBezTo>
                    <a:pt x="213296" y="125091"/>
                    <a:pt x="223320" y="126454"/>
                    <a:pt x="233350" y="127721"/>
                  </a:cubicBezTo>
                  <a:cubicBezTo>
                    <a:pt x="243380" y="128988"/>
                    <a:pt x="253417" y="130157"/>
                    <a:pt x="263458" y="131236"/>
                  </a:cubicBezTo>
                  <a:cubicBezTo>
                    <a:pt x="273499" y="132315"/>
                    <a:pt x="283545" y="133303"/>
                    <a:pt x="293594" y="134206"/>
                  </a:cubicBezTo>
                  <a:cubicBezTo>
                    <a:pt x="303643" y="135109"/>
                    <a:pt x="313695" y="135927"/>
                    <a:pt x="323749" y="136665"/>
                  </a:cubicBezTo>
                  <a:cubicBezTo>
                    <a:pt x="333804" y="137403"/>
                    <a:pt x="343860" y="138061"/>
                    <a:pt x="353917" y="138643"/>
                  </a:cubicBezTo>
                  <a:cubicBezTo>
                    <a:pt x="363974" y="139225"/>
                    <a:pt x="374033" y="139731"/>
                    <a:pt x="384090" y="140166"/>
                  </a:cubicBezTo>
                  <a:cubicBezTo>
                    <a:pt x="394148" y="140601"/>
                    <a:pt x="404204" y="140964"/>
                    <a:pt x="414264" y="141258"/>
                  </a:cubicBezTo>
                  <a:cubicBezTo>
                    <a:pt x="424324" y="141553"/>
                    <a:pt x="434388" y="141779"/>
                    <a:pt x="444432" y="141940"/>
                  </a:cubicBezTo>
                  <a:cubicBezTo>
                    <a:pt x="454476" y="142101"/>
                    <a:pt x="464500" y="142197"/>
                    <a:pt x="474592" y="142230"/>
                  </a:cubicBezTo>
                  <a:cubicBezTo>
                    <a:pt x="484684" y="142262"/>
                    <a:pt x="494846" y="142231"/>
                    <a:pt x="504739" y="142144"/>
                  </a:cubicBezTo>
                  <a:cubicBezTo>
                    <a:pt x="514633" y="142057"/>
                    <a:pt x="524259" y="141914"/>
                    <a:pt x="534870" y="141698"/>
                  </a:cubicBezTo>
                  <a:cubicBezTo>
                    <a:pt x="545481" y="141483"/>
                    <a:pt x="557078" y="141195"/>
                    <a:pt x="568675" y="140908"/>
                  </a:cubicBezTo>
                  <a:cubicBezTo>
                    <a:pt x="557083" y="140526"/>
                    <a:pt x="545492" y="140145"/>
                    <a:pt x="534895" y="139692"/>
                  </a:cubicBezTo>
                  <a:cubicBezTo>
                    <a:pt x="524299" y="139239"/>
                    <a:pt x="514698" y="138713"/>
                    <a:pt x="504837" y="138132"/>
                  </a:cubicBezTo>
                  <a:cubicBezTo>
                    <a:pt x="494976" y="137551"/>
                    <a:pt x="484855" y="136914"/>
                    <a:pt x="474812" y="136214"/>
                  </a:cubicBezTo>
                  <a:cubicBezTo>
                    <a:pt x="464769" y="135514"/>
                    <a:pt x="454804" y="134751"/>
                    <a:pt x="444828" y="133923"/>
                  </a:cubicBezTo>
                  <a:cubicBezTo>
                    <a:pt x="434851" y="133096"/>
                    <a:pt x="424864" y="132204"/>
                    <a:pt x="414891" y="131245"/>
                  </a:cubicBezTo>
                  <a:cubicBezTo>
                    <a:pt x="404918" y="130285"/>
                    <a:pt x="394959" y="129259"/>
                    <a:pt x="385010" y="128161"/>
                  </a:cubicBezTo>
                  <a:cubicBezTo>
                    <a:pt x="375060" y="127064"/>
                    <a:pt x="365121" y="125896"/>
                    <a:pt x="355194" y="124654"/>
                  </a:cubicBezTo>
                  <a:cubicBezTo>
                    <a:pt x="345267" y="123412"/>
                    <a:pt x="335354" y="122096"/>
                    <a:pt x="325455" y="120703"/>
                  </a:cubicBezTo>
                  <a:cubicBezTo>
                    <a:pt x="315556" y="119309"/>
                    <a:pt x="305672" y="117837"/>
                    <a:pt x="295806" y="116282"/>
                  </a:cubicBezTo>
                  <a:cubicBezTo>
                    <a:pt x="285939" y="114728"/>
                    <a:pt x="276090" y="113091"/>
                    <a:pt x="266261" y="111367"/>
                  </a:cubicBezTo>
                  <a:cubicBezTo>
                    <a:pt x="256432" y="109642"/>
                    <a:pt x="246624" y="107830"/>
                    <a:pt x="236840" y="105925"/>
                  </a:cubicBezTo>
                  <a:cubicBezTo>
                    <a:pt x="227055" y="104021"/>
                    <a:pt x="217294" y="102023"/>
                    <a:pt x="207563" y="99924"/>
                  </a:cubicBezTo>
                  <a:cubicBezTo>
                    <a:pt x="197831" y="97824"/>
                    <a:pt x="188129" y="95623"/>
                    <a:pt x="178457" y="93323"/>
                  </a:cubicBezTo>
                  <a:cubicBezTo>
                    <a:pt x="168785" y="91023"/>
                    <a:pt x="159143" y="88625"/>
                    <a:pt x="149554" y="86077"/>
                  </a:cubicBezTo>
                  <a:cubicBezTo>
                    <a:pt x="139966" y="83529"/>
                    <a:pt x="130430" y="80831"/>
                    <a:pt x="120895" y="78134"/>
                  </a:cubicBezTo>
                  <a:close/>
                </a:path>
              </a:pathLst>
            </a:custGeom>
            <a:solidFill>
              <a:srgbClr val="FCD068"/>
            </a:solidFill>
            <a:ln w="4300" cap="rnd">
              <a:solidFill>
                <a:srgbClr val="FCD068"/>
              </a:solidFill>
              <a:round/>
            </a:ln>
          </p:spPr>
        </p:sp>
        <p:sp>
          <p:nvSpPr>
            <p:cNvPr id="105" name="MMConnector"/>
            <p:cNvSpPr/>
            <p:nvPr/>
          </p:nvSpPr>
          <p:spPr>
            <a:xfrm>
              <a:off x="5094507" y="3254483"/>
              <a:ext cx="451500" cy="59229"/>
            </a:xfrm>
            <a:custGeom>
              <a:avLst/>
              <a:gdLst/>
              <a:ahLst/>
              <a:cxnLst/>
              <a:rect l="0" t="0" r="0" b="0"/>
              <a:pathLst>
                <a:path w="451500" h="59229">
                  <a:moveTo>
                    <a:pt x="112673" y="-128313"/>
                  </a:moveTo>
                  <a:cubicBezTo>
                    <a:pt x="102207" y="-125505"/>
                    <a:pt x="97466" y="-116448"/>
                    <a:pt x="99942" y="-108550"/>
                  </a:cubicBezTo>
                  <a:cubicBezTo>
                    <a:pt x="102418" y="-100651"/>
                    <a:pt x="111420" y="-96099"/>
                    <a:pt x="121677" y="-99592"/>
                  </a:cubicBezTo>
                  <a:cubicBezTo>
                    <a:pt x="131036" y="-102778"/>
                    <a:pt x="140396" y="-105964"/>
                    <a:pt x="149825" y="-108977"/>
                  </a:cubicBezTo>
                  <a:cubicBezTo>
                    <a:pt x="159255" y="-111990"/>
                    <a:pt x="168756" y="-114829"/>
                    <a:pt x="178297" y="-117552"/>
                  </a:cubicBezTo>
                  <a:cubicBezTo>
                    <a:pt x="187839" y="-120275"/>
                    <a:pt x="197421" y="-122883"/>
                    <a:pt x="207043" y="-125369"/>
                  </a:cubicBezTo>
                  <a:cubicBezTo>
                    <a:pt x="216665" y="-127855"/>
                    <a:pt x="226327" y="-130220"/>
                    <a:pt x="236021" y="-132475"/>
                  </a:cubicBezTo>
                  <a:cubicBezTo>
                    <a:pt x="245716" y="-134729"/>
                    <a:pt x="255443" y="-136873"/>
                    <a:pt x="265197" y="-138911"/>
                  </a:cubicBezTo>
                  <a:cubicBezTo>
                    <a:pt x="274952" y="-140949"/>
                    <a:pt x="284735" y="-142881"/>
                    <a:pt x="294542" y="-144714"/>
                  </a:cubicBezTo>
                  <a:cubicBezTo>
                    <a:pt x="304349" y="-146547"/>
                    <a:pt x="314180" y="-148280"/>
                    <a:pt x="324031" y="-149919"/>
                  </a:cubicBezTo>
                  <a:cubicBezTo>
                    <a:pt x="333882" y="-151557"/>
                    <a:pt x="343754" y="-153101"/>
                    <a:pt x="353643" y="-154554"/>
                  </a:cubicBezTo>
                  <a:cubicBezTo>
                    <a:pt x="363533" y="-156007"/>
                    <a:pt x="373440" y="-157370"/>
                    <a:pt x="383360" y="-158647"/>
                  </a:cubicBezTo>
                  <a:cubicBezTo>
                    <a:pt x="393281" y="-159924"/>
                    <a:pt x="403213" y="-161114"/>
                    <a:pt x="413167" y="-162222"/>
                  </a:cubicBezTo>
                  <a:cubicBezTo>
                    <a:pt x="423121" y="-163330"/>
                    <a:pt x="433097" y="-164356"/>
                    <a:pt x="443050" y="-165301"/>
                  </a:cubicBezTo>
                  <a:cubicBezTo>
                    <a:pt x="453002" y="-166247"/>
                    <a:pt x="462932" y="-167112"/>
                    <a:pt x="472996" y="-167904"/>
                  </a:cubicBezTo>
                  <a:cubicBezTo>
                    <a:pt x="483061" y="-168697"/>
                    <a:pt x="493261" y="-169417"/>
                    <a:pt x="502997" y="-170050"/>
                  </a:cubicBezTo>
                  <a:cubicBezTo>
                    <a:pt x="512732" y="-170682"/>
                    <a:pt x="522002" y="-171227"/>
                    <a:pt x="533041" y="-171754"/>
                  </a:cubicBezTo>
                  <a:cubicBezTo>
                    <a:pt x="544080" y="-172281"/>
                    <a:pt x="556887" y="-172790"/>
                    <a:pt x="563121" y="-173032"/>
                  </a:cubicBezTo>
                  <a:cubicBezTo>
                    <a:pt x="569355" y="-173274"/>
                    <a:pt x="569015" y="-173248"/>
                    <a:pt x="568675" y="-173222"/>
                  </a:cubicBezTo>
                  <a:cubicBezTo>
                    <a:pt x="569017" y="-173143"/>
                    <a:pt x="569358" y="-173146"/>
                    <a:pt x="563120" y="-173316"/>
                  </a:cubicBezTo>
                  <a:cubicBezTo>
                    <a:pt x="556882" y="-173486"/>
                    <a:pt x="544063" y="-173823"/>
                    <a:pt x="533003" y="-174025"/>
                  </a:cubicBezTo>
                  <a:cubicBezTo>
                    <a:pt x="521943" y="-174228"/>
                    <a:pt x="512642" y="-174296"/>
                    <a:pt x="502865" y="-174307"/>
                  </a:cubicBezTo>
                  <a:cubicBezTo>
                    <a:pt x="493088" y="-174318"/>
                    <a:pt x="482837" y="-174272"/>
                    <a:pt x="472710" y="-174145"/>
                  </a:cubicBezTo>
                  <a:cubicBezTo>
                    <a:pt x="462583" y="-174018"/>
                    <a:pt x="452581" y="-173809"/>
                    <a:pt x="442544" y="-173521"/>
                  </a:cubicBezTo>
                  <a:cubicBezTo>
                    <a:pt x="432507" y="-173233"/>
                    <a:pt x="422435" y="-172865"/>
                    <a:pt x="412373" y="-172414"/>
                  </a:cubicBezTo>
                  <a:cubicBezTo>
                    <a:pt x="402310" y="-171962"/>
                    <a:pt x="392258" y="-171427"/>
                    <a:pt x="382204" y="-170803"/>
                  </a:cubicBezTo>
                  <a:cubicBezTo>
                    <a:pt x="372150" y="-170179"/>
                    <a:pt x="362096" y="-169467"/>
                    <a:pt x="352046" y="-168662"/>
                  </a:cubicBezTo>
                  <a:cubicBezTo>
                    <a:pt x="341995" y="-167857"/>
                    <a:pt x="331949" y="-166960"/>
                    <a:pt x="321907" y="-165965"/>
                  </a:cubicBezTo>
                  <a:cubicBezTo>
                    <a:pt x="311865" y="-164969"/>
                    <a:pt x="301828" y="-163876"/>
                    <a:pt x="291798" y="-162680"/>
                  </a:cubicBezTo>
                  <a:cubicBezTo>
                    <a:pt x="281769" y="-161483"/>
                    <a:pt x="271746" y="-160183"/>
                    <a:pt x="261733" y="-158772"/>
                  </a:cubicBezTo>
                  <a:cubicBezTo>
                    <a:pt x="251720" y="-157362"/>
                    <a:pt x="241716" y="-155841"/>
                    <a:pt x="231725" y="-154203"/>
                  </a:cubicBezTo>
                  <a:cubicBezTo>
                    <a:pt x="221733" y="-152565"/>
                    <a:pt x="211754" y="-150811"/>
                    <a:pt x="201791" y="-148928"/>
                  </a:cubicBezTo>
                  <a:cubicBezTo>
                    <a:pt x="191828" y="-147044"/>
                    <a:pt x="181882" y="-145031"/>
                    <a:pt x="171954" y="-142895"/>
                  </a:cubicBezTo>
                  <a:cubicBezTo>
                    <a:pt x="162025" y="-140758"/>
                    <a:pt x="152114" y="-138497"/>
                    <a:pt x="142237" y="-136046"/>
                  </a:cubicBezTo>
                  <a:cubicBezTo>
                    <a:pt x="132360" y="-133595"/>
                    <a:pt x="122516" y="-130954"/>
                    <a:pt x="112673" y="-128313"/>
                  </a:cubicBezTo>
                  <a:close/>
                </a:path>
              </a:pathLst>
            </a:custGeom>
            <a:solidFill>
              <a:srgbClr val="F66D87"/>
            </a:solidFill>
            <a:ln w="4300" cap="rnd">
              <a:solidFill>
                <a:srgbClr val="F66D87"/>
              </a:solidFill>
              <a:round/>
            </a:ln>
          </p:spPr>
        </p:sp>
        <p:sp>
          <p:nvSpPr>
            <p:cNvPr id="212" name="MMConnector"/>
            <p:cNvSpPr/>
            <p:nvPr/>
          </p:nvSpPr>
          <p:spPr>
            <a:xfrm>
              <a:off x="5094507" y="3886448"/>
              <a:ext cx="691592" cy="519004"/>
            </a:xfrm>
            <a:custGeom>
              <a:avLst/>
              <a:gdLst/>
              <a:ahLst/>
              <a:cxnLst/>
              <a:rect l="0" t="0" r="0" b="0"/>
              <a:pathLst>
                <a:path w="691592" h="519004">
                  <a:moveTo>
                    <a:pt x="-108677" y="-65091"/>
                  </a:moveTo>
                  <a:cubicBezTo>
                    <a:pt x="-112103" y="-75371"/>
                    <a:pt x="-120930" y="-79987"/>
                    <a:pt x="-128762" y="-77308"/>
                  </a:cubicBezTo>
                  <a:cubicBezTo>
                    <a:pt x="-136594" y="-74629"/>
                    <a:pt x="-140916" y="-65512"/>
                    <a:pt x="-137157" y="-55349"/>
                  </a:cubicBezTo>
                  <a:cubicBezTo>
                    <a:pt x="-133623" y="-45796"/>
                    <a:pt x="-130089" y="-36243"/>
                    <a:pt x="-126371" y="-26762"/>
                  </a:cubicBezTo>
                  <a:cubicBezTo>
                    <a:pt x="-122652" y="-17281"/>
                    <a:pt x="-118748" y="-7872"/>
                    <a:pt x="-114705" y="1476"/>
                  </a:cubicBezTo>
                  <a:cubicBezTo>
                    <a:pt x="-110662" y="10824"/>
                    <a:pt x="-106479" y="20112"/>
                    <a:pt x="-102142" y="29326"/>
                  </a:cubicBezTo>
                  <a:cubicBezTo>
                    <a:pt x="-97805" y="38540"/>
                    <a:pt x="-93313" y="47681"/>
                    <a:pt x="-88668" y="56744"/>
                  </a:cubicBezTo>
                  <a:cubicBezTo>
                    <a:pt x="-84022" y="65806"/>
                    <a:pt x="-79223" y="74789"/>
                    <a:pt x="-74268" y="83684"/>
                  </a:cubicBezTo>
                  <a:cubicBezTo>
                    <a:pt x="-69313" y="92579"/>
                    <a:pt x="-64201" y="101386"/>
                    <a:pt x="-58932" y="110098"/>
                  </a:cubicBezTo>
                  <a:cubicBezTo>
                    <a:pt x="-53663" y="118809"/>
                    <a:pt x="-48236" y="127424"/>
                    <a:pt x="-42651" y="135935"/>
                  </a:cubicBezTo>
                  <a:cubicBezTo>
                    <a:pt x="-37066" y="144445"/>
                    <a:pt x="-31323" y="152850"/>
                    <a:pt x="-25421" y="161141"/>
                  </a:cubicBezTo>
                  <a:cubicBezTo>
                    <a:pt x="-19519" y="169432"/>
                    <a:pt x="-13459" y="177609"/>
                    <a:pt x="-7240" y="185662"/>
                  </a:cubicBezTo>
                  <a:cubicBezTo>
                    <a:pt x="-1021" y="193715"/>
                    <a:pt x="5355" y="201644"/>
                    <a:pt x="11889" y="209440"/>
                  </a:cubicBezTo>
                  <a:cubicBezTo>
                    <a:pt x="18422" y="217236"/>
                    <a:pt x="25112" y="224898"/>
                    <a:pt x="31957" y="232417"/>
                  </a:cubicBezTo>
                  <a:cubicBezTo>
                    <a:pt x="38802" y="239937"/>
                    <a:pt x="45801" y="247313"/>
                    <a:pt x="52951" y="254536"/>
                  </a:cubicBezTo>
                  <a:cubicBezTo>
                    <a:pt x="60102" y="261759"/>
                    <a:pt x="67404" y="268829"/>
                    <a:pt x="74854" y="275737"/>
                  </a:cubicBezTo>
                  <a:cubicBezTo>
                    <a:pt x="82303" y="282645"/>
                    <a:pt x="89900" y="289391"/>
                    <a:pt x="97639" y="295965"/>
                  </a:cubicBezTo>
                  <a:cubicBezTo>
                    <a:pt x="105377" y="302540"/>
                    <a:pt x="113258" y="308942"/>
                    <a:pt x="121276" y="315165"/>
                  </a:cubicBezTo>
                  <a:cubicBezTo>
                    <a:pt x="129293" y="321388"/>
                    <a:pt x="137446" y="327430"/>
                    <a:pt x="145728" y="333285"/>
                  </a:cubicBezTo>
                  <a:cubicBezTo>
                    <a:pt x="154010" y="339140"/>
                    <a:pt x="162421" y="344807"/>
                    <a:pt x="170953" y="350279"/>
                  </a:cubicBezTo>
                  <a:cubicBezTo>
                    <a:pt x="179485" y="355751"/>
                    <a:pt x="188138" y="361028"/>
                    <a:pt x="196904" y="366103"/>
                  </a:cubicBezTo>
                  <a:cubicBezTo>
                    <a:pt x="205669" y="371179"/>
                    <a:pt x="214547" y="376054"/>
                    <a:pt x="223527" y="380723"/>
                  </a:cubicBezTo>
                  <a:cubicBezTo>
                    <a:pt x="232507" y="385392"/>
                    <a:pt x="241590" y="389856"/>
                    <a:pt x="250766" y="394109"/>
                  </a:cubicBezTo>
                  <a:cubicBezTo>
                    <a:pt x="259942" y="398363"/>
                    <a:pt x="269211" y="402406"/>
                    <a:pt x="278563" y="406238"/>
                  </a:cubicBezTo>
                  <a:cubicBezTo>
                    <a:pt x="287914" y="410070"/>
                    <a:pt x="297348" y="413690"/>
                    <a:pt x="306854" y="417096"/>
                  </a:cubicBezTo>
                  <a:cubicBezTo>
                    <a:pt x="316361" y="420503"/>
                    <a:pt x="325939" y="423696"/>
                    <a:pt x="335579" y="426676"/>
                  </a:cubicBezTo>
                  <a:cubicBezTo>
                    <a:pt x="345219" y="429655"/>
                    <a:pt x="354921" y="432422"/>
                    <a:pt x="364674" y="434976"/>
                  </a:cubicBezTo>
                  <a:cubicBezTo>
                    <a:pt x="374427" y="437531"/>
                    <a:pt x="384230" y="439873"/>
                    <a:pt x="394077" y="442006"/>
                  </a:cubicBezTo>
                  <a:cubicBezTo>
                    <a:pt x="403924" y="444139"/>
                    <a:pt x="413815" y="446062"/>
                    <a:pt x="423730" y="447779"/>
                  </a:cubicBezTo>
                  <a:cubicBezTo>
                    <a:pt x="433645" y="449495"/>
                    <a:pt x="443584" y="451005"/>
                    <a:pt x="453574" y="452313"/>
                  </a:cubicBezTo>
                  <a:cubicBezTo>
                    <a:pt x="463563" y="453621"/>
                    <a:pt x="473601" y="454727"/>
                    <a:pt x="483555" y="455634"/>
                  </a:cubicBezTo>
                  <a:cubicBezTo>
                    <a:pt x="493509" y="456542"/>
                    <a:pt x="503377" y="457250"/>
                    <a:pt x="513623" y="457772"/>
                  </a:cubicBezTo>
                  <a:cubicBezTo>
                    <a:pt x="523870" y="458294"/>
                    <a:pt x="534494" y="458629"/>
                    <a:pt x="543732" y="458758"/>
                  </a:cubicBezTo>
                  <a:cubicBezTo>
                    <a:pt x="552970" y="458886"/>
                    <a:pt x="560823" y="458807"/>
                    <a:pt x="568675" y="458728"/>
                  </a:cubicBezTo>
                  <a:cubicBezTo>
                    <a:pt x="560825" y="458663"/>
                    <a:pt x="552974" y="458487"/>
                    <a:pt x="543753" y="458058"/>
                  </a:cubicBezTo>
                  <a:cubicBezTo>
                    <a:pt x="534532" y="457630"/>
                    <a:pt x="523940" y="456949"/>
                    <a:pt x="513737" y="456096"/>
                  </a:cubicBezTo>
                  <a:cubicBezTo>
                    <a:pt x="503535" y="455242"/>
                    <a:pt x="493723" y="454216"/>
                    <a:pt x="483838" y="452990"/>
                  </a:cubicBezTo>
                  <a:cubicBezTo>
                    <a:pt x="473954" y="451763"/>
                    <a:pt x="463998" y="450337"/>
                    <a:pt x="454105" y="448712"/>
                  </a:cubicBezTo>
                  <a:cubicBezTo>
                    <a:pt x="444212" y="447088"/>
                    <a:pt x="434383" y="445265"/>
                    <a:pt x="424591" y="443240"/>
                  </a:cubicBezTo>
                  <a:cubicBezTo>
                    <a:pt x="414800" y="441214"/>
                    <a:pt x="405047" y="438986"/>
                    <a:pt x="395351" y="436553"/>
                  </a:cubicBezTo>
                  <a:cubicBezTo>
                    <a:pt x="385656" y="434120"/>
                    <a:pt x="376017" y="431483"/>
                    <a:pt x="366444" y="428639"/>
                  </a:cubicBezTo>
                  <a:cubicBezTo>
                    <a:pt x="356870" y="425795"/>
                    <a:pt x="347362" y="422746"/>
                    <a:pt x="337928" y="419490"/>
                  </a:cubicBezTo>
                  <a:cubicBezTo>
                    <a:pt x="328495" y="416234"/>
                    <a:pt x="319137" y="412772"/>
                    <a:pt x="309865" y="409104"/>
                  </a:cubicBezTo>
                  <a:cubicBezTo>
                    <a:pt x="300593" y="405437"/>
                    <a:pt x="291406" y="401564"/>
                    <a:pt x="282314" y="397489"/>
                  </a:cubicBezTo>
                  <a:cubicBezTo>
                    <a:pt x="273223" y="393413"/>
                    <a:pt x="264227" y="389134"/>
                    <a:pt x="255336" y="384655"/>
                  </a:cubicBezTo>
                  <a:cubicBezTo>
                    <a:pt x="246444" y="380177"/>
                    <a:pt x="237658" y="375498"/>
                    <a:pt x="228986" y="370625"/>
                  </a:cubicBezTo>
                  <a:cubicBezTo>
                    <a:pt x="220314" y="365751"/>
                    <a:pt x="211756" y="360682"/>
                    <a:pt x="203321" y="355423"/>
                  </a:cubicBezTo>
                  <a:cubicBezTo>
                    <a:pt x="194886" y="350164"/>
                    <a:pt x="186573" y="344716"/>
                    <a:pt x="178390" y="339084"/>
                  </a:cubicBezTo>
                  <a:cubicBezTo>
                    <a:pt x="170208" y="333452"/>
                    <a:pt x="162155" y="327637"/>
                    <a:pt x="154240" y="321646"/>
                  </a:cubicBezTo>
                  <a:cubicBezTo>
                    <a:pt x="146325" y="315655"/>
                    <a:pt x="138547" y="309488"/>
                    <a:pt x="130913" y="303153"/>
                  </a:cubicBezTo>
                  <a:cubicBezTo>
                    <a:pt x="123278" y="296818"/>
                    <a:pt x="115786" y="290316"/>
                    <a:pt x="108443" y="283654"/>
                  </a:cubicBezTo>
                  <a:cubicBezTo>
                    <a:pt x="101099" y="276992"/>
                    <a:pt x="93904" y="270171"/>
                    <a:pt x="86861" y="263200"/>
                  </a:cubicBezTo>
                  <a:cubicBezTo>
                    <a:pt x="79818" y="256228"/>
                    <a:pt x="72927" y="249107"/>
                    <a:pt x="66191" y="241844"/>
                  </a:cubicBezTo>
                  <a:cubicBezTo>
                    <a:pt x="59455" y="234582"/>
                    <a:pt x="52874" y="227178"/>
                    <a:pt x="46451" y="219643"/>
                  </a:cubicBezTo>
                  <a:cubicBezTo>
                    <a:pt x="40028" y="212108"/>
                    <a:pt x="33762" y="204441"/>
                    <a:pt x="27655" y="196652"/>
                  </a:cubicBezTo>
                  <a:cubicBezTo>
                    <a:pt x="21547" y="188863"/>
                    <a:pt x="15599" y="180952"/>
                    <a:pt x="9809" y="172928"/>
                  </a:cubicBezTo>
                  <a:cubicBezTo>
                    <a:pt x="4020" y="164904"/>
                    <a:pt x="-1610" y="156766"/>
                    <a:pt x="-7081" y="148525"/>
                  </a:cubicBezTo>
                  <a:cubicBezTo>
                    <a:pt x="-12553" y="140283"/>
                    <a:pt x="-17865" y="131938"/>
                    <a:pt x="-23019" y="123497"/>
                  </a:cubicBezTo>
                  <a:cubicBezTo>
                    <a:pt x="-28174" y="115056"/>
                    <a:pt x="-33170" y="106520"/>
                    <a:pt x="-38009" y="97897"/>
                  </a:cubicBezTo>
                  <a:cubicBezTo>
                    <a:pt x="-42849" y="89274"/>
                    <a:pt x="-47532" y="80564"/>
                    <a:pt x="-52060" y="71774"/>
                  </a:cubicBezTo>
                  <a:cubicBezTo>
                    <a:pt x="-56588" y="62985"/>
                    <a:pt x="-60960" y="54117"/>
                    <a:pt x="-65181" y="45177"/>
                  </a:cubicBezTo>
                  <a:cubicBezTo>
                    <a:pt x="-69402" y="36237"/>
                    <a:pt x="-73472" y="27227"/>
                    <a:pt x="-77388" y="18151"/>
                  </a:cubicBezTo>
                  <a:cubicBezTo>
                    <a:pt x="-81304" y="9074"/>
                    <a:pt x="-85068" y="-67"/>
                    <a:pt x="-88695" y="-9263"/>
                  </a:cubicBezTo>
                  <a:cubicBezTo>
                    <a:pt x="-92321" y="-18458"/>
                    <a:pt x="-95811" y="-27709"/>
                    <a:pt x="-99118" y="-37022"/>
                  </a:cubicBezTo>
                  <a:cubicBezTo>
                    <a:pt x="-102426" y="-46336"/>
                    <a:pt x="-105551" y="-55714"/>
                    <a:pt x="-108677" y="-65091"/>
                  </a:cubicBezTo>
                  <a:close/>
                </a:path>
              </a:pathLst>
            </a:custGeom>
            <a:solidFill>
              <a:srgbClr val="AA92CE"/>
            </a:solidFill>
            <a:ln w="4300" cap="rnd">
              <a:solidFill>
                <a:srgbClr val="AA92CE"/>
              </a:solidFill>
              <a:round/>
            </a:ln>
          </p:spPr>
        </p:sp>
        <p:sp>
          <p:nvSpPr>
            <p:cNvPr id="214" name="MMConnector"/>
            <p:cNvSpPr/>
            <p:nvPr/>
          </p:nvSpPr>
          <p:spPr>
            <a:xfrm>
              <a:off x="7107982" y="4365119"/>
              <a:ext cx="150500" cy="39775"/>
            </a:xfrm>
            <a:custGeom>
              <a:avLst/>
              <a:gdLst/>
              <a:ahLst/>
              <a:cxnLst/>
              <a:rect l="0" t="0" r="0" b="0"/>
              <a:pathLst>
                <a:path w="150500" h="39775">
                  <a:moveTo>
                    <a:pt x="-75250" y="-34937"/>
                  </a:moveTo>
                  <a:cubicBezTo>
                    <a:pt x="-85779" y="-37498"/>
                    <a:pt x="-93310" y="-28165"/>
                    <a:pt x="-93310" y="-19887"/>
                  </a:cubicBezTo>
                  <a:cubicBezTo>
                    <a:pt x="-93310" y="-11610"/>
                    <a:pt x="-85431" y="-1128"/>
                    <a:pt x="-75250" y="-4837"/>
                  </a:cubicBezTo>
                  <a:lnTo>
                    <a:pt x="-33947" y="-19887"/>
                  </a:lnTo>
                  <a:cubicBezTo>
                    <a:pt x="-31722" y="-12762"/>
                    <a:pt x="-29497" y="-5636"/>
                    <a:pt x="-25650" y="-529"/>
                  </a:cubicBezTo>
                  <a:cubicBezTo>
                    <a:pt x="-21803" y="4578"/>
                    <a:pt x="-16334" y="7666"/>
                    <a:pt x="-11085" y="10123"/>
                  </a:cubicBezTo>
                  <a:cubicBezTo>
                    <a:pt x="-5835" y="12579"/>
                    <a:pt x="-806" y="14403"/>
                    <a:pt x="4293" y="15811"/>
                  </a:cubicBezTo>
                  <a:cubicBezTo>
                    <a:pt x="9392" y="17219"/>
                    <a:pt x="14562" y="18210"/>
                    <a:pt x="19728" y="18950"/>
                  </a:cubicBezTo>
                  <a:cubicBezTo>
                    <a:pt x="24893" y="19690"/>
                    <a:pt x="30055" y="20179"/>
                    <a:pt x="35102" y="20486"/>
                  </a:cubicBezTo>
                  <a:cubicBezTo>
                    <a:pt x="40150" y="20793"/>
                    <a:pt x="45083" y="20919"/>
                    <a:pt x="50384" y="20865"/>
                  </a:cubicBezTo>
                  <a:cubicBezTo>
                    <a:pt x="55684" y="20812"/>
                    <a:pt x="61351" y="20579"/>
                    <a:pt x="65556" y="20336"/>
                  </a:cubicBezTo>
                  <a:cubicBezTo>
                    <a:pt x="69762" y="20094"/>
                    <a:pt x="72506" y="19842"/>
                    <a:pt x="75250" y="19590"/>
                  </a:cubicBezTo>
                  <a:cubicBezTo>
                    <a:pt x="72501" y="19930"/>
                    <a:pt x="69752" y="19676"/>
                    <a:pt x="65592" y="19149"/>
                  </a:cubicBezTo>
                  <a:cubicBezTo>
                    <a:pt x="61432" y="18621"/>
                    <a:pt x="55861" y="17821"/>
                    <a:pt x="50717" y="16919"/>
                  </a:cubicBezTo>
                  <a:cubicBezTo>
                    <a:pt x="45572" y="16016"/>
                    <a:pt x="40855" y="15012"/>
                    <a:pt x="36104" y="13828"/>
                  </a:cubicBezTo>
                  <a:cubicBezTo>
                    <a:pt x="31353" y="12644"/>
                    <a:pt x="26568" y="11280"/>
                    <a:pt x="21925" y="9702"/>
                  </a:cubicBezTo>
                  <a:cubicBezTo>
                    <a:pt x="17282" y="8125"/>
                    <a:pt x="12780" y="6333"/>
                    <a:pt x="8520" y="4284"/>
                  </a:cubicBezTo>
                  <a:cubicBezTo>
                    <a:pt x="4259" y="2234"/>
                    <a:pt x="240" y="-73"/>
                    <a:pt x="-3323" y="-2771"/>
                  </a:cubicBezTo>
                  <a:cubicBezTo>
                    <a:pt x="-6885" y="-5470"/>
                    <a:pt x="-9992" y="-8560"/>
                    <a:pt x="-11588" y="-11478"/>
                  </a:cubicBezTo>
                  <a:cubicBezTo>
                    <a:pt x="-13183" y="-14396"/>
                    <a:pt x="-13268" y="-17142"/>
                    <a:pt x="-13353" y="-19887"/>
                  </a:cubicBezTo>
                  <a:lnTo>
                    <a:pt x="-75250" y="-34937"/>
                  </a:lnTo>
                  <a:close/>
                </a:path>
              </a:pathLst>
            </a:custGeom>
            <a:solidFill>
              <a:srgbClr val="AA92CE"/>
            </a:solidFill>
            <a:ln w="4300" cap="rnd">
              <a:solidFill>
                <a:srgbClr val="AA92CE"/>
              </a:solidFill>
              <a:round/>
            </a:ln>
          </p:spPr>
        </p:sp>
        <p:sp>
          <p:nvSpPr>
            <p:cNvPr id="248" name="MMConnector"/>
            <p:cNvSpPr/>
            <p:nvPr/>
          </p:nvSpPr>
          <p:spPr>
            <a:xfrm>
              <a:off x="7183232" y="2455968"/>
              <a:ext cx="150500" cy="180815"/>
            </a:xfrm>
            <a:custGeom>
              <a:avLst/>
              <a:gdLst/>
              <a:ahLst/>
              <a:cxnLst/>
              <a:rect l="0" t="0" r="0" b="0"/>
              <a:pathLst>
                <a:path w="150500" h="180815">
                  <a:moveTo>
                    <a:pt x="-75250" y="79872"/>
                  </a:moveTo>
                  <a:cubicBezTo>
                    <a:pt x="-82618" y="78069"/>
                    <a:pt x="-87892" y="84613"/>
                    <a:pt x="-87892" y="90407"/>
                  </a:cubicBezTo>
                  <a:cubicBezTo>
                    <a:pt x="-87892" y="96202"/>
                    <a:pt x="-82722" y="102251"/>
                    <a:pt x="-75250" y="100942"/>
                  </a:cubicBezTo>
                  <a:lnTo>
                    <a:pt x="-15090" y="90407"/>
                  </a:lnTo>
                  <a:cubicBezTo>
                    <a:pt x="-15283" y="80559"/>
                    <a:pt x="-15476" y="70710"/>
                    <a:pt x="-15196" y="60871"/>
                  </a:cubicBezTo>
                  <a:cubicBezTo>
                    <a:pt x="-14916" y="51033"/>
                    <a:pt x="-14163" y="41204"/>
                    <a:pt x="-12965" y="31433"/>
                  </a:cubicBezTo>
                  <a:cubicBezTo>
                    <a:pt x="-11768" y="21662"/>
                    <a:pt x="-10124" y="11948"/>
                    <a:pt x="-7914" y="2371"/>
                  </a:cubicBezTo>
                  <a:cubicBezTo>
                    <a:pt x="-5704" y="-7206"/>
                    <a:pt x="-2928" y="-16647"/>
                    <a:pt x="677" y="-25803"/>
                  </a:cubicBezTo>
                  <a:cubicBezTo>
                    <a:pt x="4282" y="-34959"/>
                    <a:pt x="8715" y="-43829"/>
                    <a:pt x="13890" y="-52060"/>
                  </a:cubicBezTo>
                  <a:cubicBezTo>
                    <a:pt x="19064" y="-60291"/>
                    <a:pt x="24981" y="-67883"/>
                    <a:pt x="33158" y="-74192"/>
                  </a:cubicBezTo>
                  <a:cubicBezTo>
                    <a:pt x="41336" y="-80502"/>
                    <a:pt x="51774" y="-85528"/>
                    <a:pt x="59166" y="-88039"/>
                  </a:cubicBezTo>
                  <a:cubicBezTo>
                    <a:pt x="66558" y="-90549"/>
                    <a:pt x="70904" y="-90544"/>
                    <a:pt x="75250" y="-90539"/>
                  </a:cubicBezTo>
                  <a:cubicBezTo>
                    <a:pt x="70946" y="-90629"/>
                    <a:pt x="66643" y="-90982"/>
                    <a:pt x="58936" y="-88999"/>
                  </a:cubicBezTo>
                  <a:cubicBezTo>
                    <a:pt x="51229" y="-87016"/>
                    <a:pt x="40119" y="-82696"/>
                    <a:pt x="31158" y="-76807"/>
                  </a:cubicBezTo>
                  <a:cubicBezTo>
                    <a:pt x="22196" y="-70918"/>
                    <a:pt x="15384" y="-63461"/>
                    <a:pt x="9314" y="-55282"/>
                  </a:cubicBezTo>
                  <a:cubicBezTo>
                    <a:pt x="3244" y="-47104"/>
                    <a:pt x="-2083" y="-38205"/>
                    <a:pt x="-6568" y="-28955"/>
                  </a:cubicBezTo>
                  <a:cubicBezTo>
                    <a:pt x="-11054" y="-19705"/>
                    <a:pt x="-14697" y="-10103"/>
                    <a:pt x="-17758" y="-325"/>
                  </a:cubicBezTo>
                  <a:cubicBezTo>
                    <a:pt x="-20818" y="9452"/>
                    <a:pt x="-23297" y="19405"/>
                    <a:pt x="-25317" y="29447"/>
                  </a:cubicBezTo>
                  <a:cubicBezTo>
                    <a:pt x="-27337" y="39489"/>
                    <a:pt x="-28899" y="49620"/>
                    <a:pt x="-29972" y="59795"/>
                  </a:cubicBezTo>
                  <a:cubicBezTo>
                    <a:pt x="-31044" y="69969"/>
                    <a:pt x="-31627" y="80188"/>
                    <a:pt x="-32210" y="90407"/>
                  </a:cubicBezTo>
                  <a:lnTo>
                    <a:pt x="-75250" y="79872"/>
                  </a:lnTo>
                  <a:close/>
                </a:path>
              </a:pathLst>
            </a:custGeom>
            <a:solidFill>
              <a:srgbClr val="FCD068"/>
            </a:solidFill>
            <a:ln w="4300" cap="rnd">
              <a:solidFill>
                <a:srgbClr val="FCD068"/>
              </a:solidFill>
              <a:round/>
            </a:ln>
          </p:spPr>
        </p:sp>
        <p:sp>
          <p:nvSpPr>
            <p:cNvPr id="250" name="MMConnector"/>
            <p:cNvSpPr/>
            <p:nvPr/>
          </p:nvSpPr>
          <p:spPr>
            <a:xfrm>
              <a:off x="7183232" y="2515523"/>
              <a:ext cx="150500" cy="61705"/>
            </a:xfrm>
            <a:custGeom>
              <a:avLst/>
              <a:gdLst/>
              <a:ahLst/>
              <a:cxnLst/>
              <a:rect l="0" t="0" r="0" b="0"/>
              <a:pathLst>
                <a:path w="150500" h="61705">
                  <a:moveTo>
                    <a:pt x="-75250" y="20318"/>
                  </a:moveTo>
                  <a:cubicBezTo>
                    <a:pt x="-82627" y="18554"/>
                    <a:pt x="-87892" y="25058"/>
                    <a:pt x="-87892" y="30853"/>
                  </a:cubicBezTo>
                  <a:cubicBezTo>
                    <a:pt x="-87892" y="36647"/>
                    <a:pt x="-82718" y="42718"/>
                    <a:pt x="-75250" y="41388"/>
                  </a:cubicBezTo>
                  <a:lnTo>
                    <a:pt x="-16125" y="30853"/>
                  </a:lnTo>
                  <a:cubicBezTo>
                    <a:pt x="-15169" y="22213"/>
                    <a:pt x="-14213" y="13573"/>
                    <a:pt x="-9905" y="6026"/>
                  </a:cubicBezTo>
                  <a:cubicBezTo>
                    <a:pt x="-5596" y="-1520"/>
                    <a:pt x="2065" y="-7973"/>
                    <a:pt x="10106" y="-13047"/>
                  </a:cubicBezTo>
                  <a:cubicBezTo>
                    <a:pt x="18148" y="-18122"/>
                    <a:pt x="26571" y="-21818"/>
                    <a:pt x="36921" y="-24603"/>
                  </a:cubicBezTo>
                  <a:cubicBezTo>
                    <a:pt x="47270" y="-27388"/>
                    <a:pt x="59545" y="-29262"/>
                    <a:pt x="66255" y="-30156"/>
                  </a:cubicBezTo>
                  <a:cubicBezTo>
                    <a:pt x="72964" y="-31050"/>
                    <a:pt x="74107" y="-30964"/>
                    <a:pt x="75250" y="-30877"/>
                  </a:cubicBezTo>
                  <a:cubicBezTo>
                    <a:pt x="74147" y="-31047"/>
                    <a:pt x="73044" y="-31265"/>
                    <a:pt x="66211" y="-31159"/>
                  </a:cubicBezTo>
                  <a:cubicBezTo>
                    <a:pt x="59377" y="-31052"/>
                    <a:pt x="46812" y="-30619"/>
                    <a:pt x="35921" y="-29006"/>
                  </a:cubicBezTo>
                  <a:cubicBezTo>
                    <a:pt x="25029" y="-27393"/>
                    <a:pt x="15810" y="-24598"/>
                    <a:pt x="6305" y="-20117"/>
                  </a:cubicBezTo>
                  <a:cubicBezTo>
                    <a:pt x="-3200" y="-15636"/>
                    <a:pt x="-12991" y="-9468"/>
                    <a:pt x="-19285" y="-692"/>
                  </a:cubicBezTo>
                  <a:cubicBezTo>
                    <a:pt x="-25580" y="8084"/>
                    <a:pt x="-28377" y="19468"/>
                    <a:pt x="-31175" y="30853"/>
                  </a:cubicBezTo>
                  <a:lnTo>
                    <a:pt x="-75250" y="20318"/>
                  </a:lnTo>
                  <a:close/>
                </a:path>
              </a:pathLst>
            </a:custGeom>
            <a:solidFill>
              <a:srgbClr val="FCD068"/>
            </a:solidFill>
            <a:ln w="4300" cap="rnd">
              <a:solidFill>
                <a:srgbClr val="FCD068"/>
              </a:solidFill>
              <a:round/>
            </a:ln>
          </p:spPr>
        </p:sp>
        <p:sp>
          <p:nvSpPr>
            <p:cNvPr id="252" name="MMConnector"/>
            <p:cNvSpPr/>
            <p:nvPr/>
          </p:nvSpPr>
          <p:spPr>
            <a:xfrm>
              <a:off x="7183232" y="2575078"/>
              <a:ext cx="150500" cy="57405"/>
            </a:xfrm>
            <a:custGeom>
              <a:avLst/>
              <a:gdLst/>
              <a:ahLst/>
              <a:cxnLst/>
              <a:rect l="0" t="0" r="0" b="0"/>
              <a:pathLst>
                <a:path w="150500" h="57405">
                  <a:moveTo>
                    <a:pt x="-75250" y="-39238"/>
                  </a:moveTo>
                  <a:cubicBezTo>
                    <a:pt x="-82717" y="-40570"/>
                    <a:pt x="-87892" y="-34497"/>
                    <a:pt x="-87892" y="-28703"/>
                  </a:cubicBezTo>
                  <a:cubicBezTo>
                    <a:pt x="-87892" y="-22908"/>
                    <a:pt x="-82628" y="-16407"/>
                    <a:pt x="-75250" y="-18168"/>
                  </a:cubicBezTo>
                  <a:lnTo>
                    <a:pt x="-31102" y="-28703"/>
                  </a:lnTo>
                  <a:cubicBezTo>
                    <a:pt x="-27839" y="-17257"/>
                    <a:pt x="-24576" y="-5812"/>
                    <a:pt x="-17795" y="2567"/>
                  </a:cubicBezTo>
                  <a:cubicBezTo>
                    <a:pt x="-11013" y="10945"/>
                    <a:pt x="-712" y="16257"/>
                    <a:pt x="9015" y="20095"/>
                  </a:cubicBezTo>
                  <a:cubicBezTo>
                    <a:pt x="18743" y="23933"/>
                    <a:pt x="27897" y="26297"/>
                    <a:pt x="38922" y="27536"/>
                  </a:cubicBezTo>
                  <a:cubicBezTo>
                    <a:pt x="49947" y="28776"/>
                    <a:pt x="62841" y="28889"/>
                    <a:pt x="69208" y="28879"/>
                  </a:cubicBezTo>
                  <a:cubicBezTo>
                    <a:pt x="75574" y="28868"/>
                    <a:pt x="75412" y="28734"/>
                    <a:pt x="75250" y="28599"/>
                  </a:cubicBezTo>
                  <a:cubicBezTo>
                    <a:pt x="75373" y="28959"/>
                    <a:pt x="75497" y="29112"/>
                    <a:pt x="69222" y="28365"/>
                  </a:cubicBezTo>
                  <a:cubicBezTo>
                    <a:pt x="62946" y="27618"/>
                    <a:pt x="50272" y="25971"/>
                    <a:pt x="39694" y="23498"/>
                  </a:cubicBezTo>
                  <a:cubicBezTo>
                    <a:pt x="29116" y="21026"/>
                    <a:pt x="20633" y="17727"/>
                    <a:pt x="12261" y="13103"/>
                  </a:cubicBezTo>
                  <a:cubicBezTo>
                    <a:pt x="3889" y="8479"/>
                    <a:pt x="-4374" y="2530"/>
                    <a:pt x="-9098" y="-4658"/>
                  </a:cubicBezTo>
                  <a:cubicBezTo>
                    <a:pt x="-13823" y="-11847"/>
                    <a:pt x="-15011" y="-20275"/>
                    <a:pt x="-16198" y="-28703"/>
                  </a:cubicBezTo>
                  <a:lnTo>
                    <a:pt x="-75250" y="-39238"/>
                  </a:lnTo>
                  <a:close/>
                </a:path>
              </a:pathLst>
            </a:custGeom>
            <a:solidFill>
              <a:srgbClr val="FCD068"/>
            </a:solidFill>
            <a:ln w="4300" cap="rnd">
              <a:solidFill>
                <a:srgbClr val="FCD068"/>
              </a:solidFill>
              <a:round/>
            </a:ln>
          </p:spPr>
        </p:sp>
        <p:sp>
          <p:nvSpPr>
            <p:cNvPr id="254" name="MMConnector"/>
            <p:cNvSpPr/>
            <p:nvPr/>
          </p:nvSpPr>
          <p:spPr>
            <a:xfrm>
              <a:off x="7183232" y="2634633"/>
              <a:ext cx="150500" cy="176515"/>
            </a:xfrm>
            <a:custGeom>
              <a:avLst/>
              <a:gdLst/>
              <a:ahLst/>
              <a:cxnLst/>
              <a:rect l="0" t="0" r="0" b="0"/>
              <a:pathLst>
                <a:path w="150500" h="176515">
                  <a:moveTo>
                    <a:pt x="-75250" y="-98793"/>
                  </a:moveTo>
                  <a:cubicBezTo>
                    <a:pt x="-82721" y="-100102"/>
                    <a:pt x="-87892" y="-94052"/>
                    <a:pt x="-87892" y="-88258"/>
                  </a:cubicBezTo>
                  <a:cubicBezTo>
                    <a:pt x="-87892" y="-82463"/>
                    <a:pt x="-82618" y="-75920"/>
                    <a:pt x="-75250" y="-77723"/>
                  </a:cubicBezTo>
                  <a:lnTo>
                    <a:pt x="-32178" y="-88258"/>
                  </a:lnTo>
                  <a:cubicBezTo>
                    <a:pt x="-31579" y="-78030"/>
                    <a:pt x="-30980" y="-67803"/>
                    <a:pt x="-29866" y="-57623"/>
                  </a:cubicBezTo>
                  <a:cubicBezTo>
                    <a:pt x="-28752" y="-47444"/>
                    <a:pt x="-27123" y="-37313"/>
                    <a:pt x="-25007" y="-27281"/>
                  </a:cubicBezTo>
                  <a:cubicBezTo>
                    <a:pt x="-22892" y="-17248"/>
                    <a:pt x="-20291" y="-7315"/>
                    <a:pt x="-17076" y="2423"/>
                  </a:cubicBezTo>
                  <a:cubicBezTo>
                    <a:pt x="-13861" y="12162"/>
                    <a:pt x="-10033" y="21704"/>
                    <a:pt x="-5298" y="30844"/>
                  </a:cubicBezTo>
                  <a:cubicBezTo>
                    <a:pt x="-563" y="39984"/>
                    <a:pt x="5077" y="48721"/>
                    <a:pt x="11436" y="56658"/>
                  </a:cubicBezTo>
                  <a:cubicBezTo>
                    <a:pt x="17794" y="64595"/>
                    <a:pt x="24870" y="71731"/>
                    <a:pt x="34297" y="77074"/>
                  </a:cubicBezTo>
                  <a:cubicBezTo>
                    <a:pt x="43724" y="82418"/>
                    <a:pt x="55501" y="85968"/>
                    <a:pt x="62719" y="87507"/>
                  </a:cubicBezTo>
                  <a:cubicBezTo>
                    <a:pt x="69936" y="89047"/>
                    <a:pt x="72593" y="88576"/>
                    <a:pt x="75250" y="88104"/>
                  </a:cubicBezTo>
                  <a:cubicBezTo>
                    <a:pt x="72524" y="88659"/>
                    <a:pt x="69799" y="88907"/>
                    <a:pt x="62835" y="86848"/>
                  </a:cubicBezTo>
                  <a:cubicBezTo>
                    <a:pt x="55872" y="84790"/>
                    <a:pt x="44670" y="80423"/>
                    <a:pt x="35986" y="74583"/>
                  </a:cubicBezTo>
                  <a:cubicBezTo>
                    <a:pt x="27301" y="68743"/>
                    <a:pt x="21133" y="61428"/>
                    <a:pt x="15686" y="53407"/>
                  </a:cubicBezTo>
                  <a:cubicBezTo>
                    <a:pt x="10238" y="45385"/>
                    <a:pt x="5511" y="36657"/>
                    <a:pt x="1677" y="27600"/>
                  </a:cubicBezTo>
                  <a:cubicBezTo>
                    <a:pt x="-2157" y="18544"/>
                    <a:pt x="-5097" y="9161"/>
                    <a:pt x="-7441" y="-374"/>
                  </a:cubicBezTo>
                  <a:cubicBezTo>
                    <a:pt x="-9785" y="-9909"/>
                    <a:pt x="-11532" y="-19597"/>
                    <a:pt x="-12807" y="-29349"/>
                  </a:cubicBezTo>
                  <a:cubicBezTo>
                    <a:pt x="-14083" y="-39102"/>
                    <a:pt x="-14887" y="-48919"/>
                    <a:pt x="-15194" y="-58748"/>
                  </a:cubicBezTo>
                  <a:cubicBezTo>
                    <a:pt x="-15501" y="-68577"/>
                    <a:pt x="-15311" y="-78417"/>
                    <a:pt x="-15122" y="-88258"/>
                  </a:cubicBezTo>
                  <a:lnTo>
                    <a:pt x="-75250" y="-98793"/>
                  </a:lnTo>
                  <a:close/>
                </a:path>
              </a:pathLst>
            </a:custGeom>
            <a:solidFill>
              <a:srgbClr val="FCD068"/>
            </a:solidFill>
            <a:ln w="4300" cap="rnd">
              <a:solidFill>
                <a:srgbClr val="FCD068"/>
              </a:solidFill>
              <a:round/>
            </a:ln>
          </p:spPr>
        </p:sp>
        <p:sp>
          <p:nvSpPr>
            <p:cNvPr id="256" name="MMConnector"/>
            <p:cNvSpPr/>
            <p:nvPr/>
          </p:nvSpPr>
          <p:spPr>
            <a:xfrm>
              <a:off x="6843532" y="3096675"/>
              <a:ext cx="150500" cy="61705"/>
            </a:xfrm>
            <a:custGeom>
              <a:avLst/>
              <a:gdLst/>
              <a:ahLst/>
              <a:cxnLst/>
              <a:rect l="0" t="0" r="0" b="0"/>
              <a:pathLst>
                <a:path w="150500" h="61705" fill="none">
                  <a:moveTo>
                    <a:pt x="-75250" y="30852"/>
                  </a:moveTo>
                  <a:lnTo>
                    <a:pt x="-23650" y="30852"/>
                  </a:lnTo>
                  <a:cubicBezTo>
                    <a:pt x="-23650" y="-6171"/>
                    <a:pt x="15910" y="-30853"/>
                    <a:pt x="75250" y="-30853"/>
                  </a:cubicBezTo>
                </a:path>
              </a:pathLst>
            </a:custGeom>
            <a:noFill/>
            <a:ln w="4300" cap="rnd">
              <a:solidFill>
                <a:srgbClr val="F66D87"/>
              </a:solidFill>
              <a:round/>
            </a:ln>
          </p:spPr>
        </p:sp>
        <p:sp>
          <p:nvSpPr>
            <p:cNvPr id="258" name="MMConnector"/>
            <p:cNvSpPr/>
            <p:nvPr/>
          </p:nvSpPr>
          <p:spPr>
            <a:xfrm>
              <a:off x="6843532" y="3156230"/>
              <a:ext cx="150500" cy="57405"/>
            </a:xfrm>
            <a:custGeom>
              <a:avLst/>
              <a:gdLst/>
              <a:ahLst/>
              <a:cxnLst/>
              <a:rect l="0" t="0" r="0" b="0"/>
              <a:pathLst>
                <a:path w="150500" h="57405" fill="none">
                  <a:moveTo>
                    <a:pt x="-75250" y="-28703"/>
                  </a:moveTo>
                  <a:lnTo>
                    <a:pt x="-23650" y="-28703"/>
                  </a:lnTo>
                  <a:cubicBezTo>
                    <a:pt x="-23650" y="5740"/>
                    <a:pt x="15910" y="28702"/>
                    <a:pt x="75250" y="28702"/>
                  </a:cubicBezTo>
                </a:path>
              </a:pathLst>
            </a:custGeom>
            <a:noFill/>
            <a:ln w="4300" cap="rnd">
              <a:solidFill>
                <a:srgbClr val="F66D87"/>
              </a:solidFill>
              <a:round/>
            </a:ln>
          </p:spPr>
        </p:sp>
        <p:sp>
          <p:nvSpPr>
            <p:cNvPr id="262" name="MMConnector"/>
            <p:cNvSpPr/>
            <p:nvPr/>
          </p:nvSpPr>
          <p:spPr>
            <a:xfrm>
              <a:off x="6662932" y="3694000"/>
              <a:ext cx="150500" cy="123410"/>
            </a:xfrm>
            <a:custGeom>
              <a:avLst/>
              <a:gdLst/>
              <a:ahLst/>
              <a:cxnLst/>
              <a:rect l="0" t="0" r="0" b="0"/>
              <a:pathLst>
                <a:path w="150500" h="123410">
                  <a:moveTo>
                    <a:pt x="-75250" y="51170"/>
                  </a:moveTo>
                  <a:cubicBezTo>
                    <a:pt x="-82622" y="49383"/>
                    <a:pt x="-87892" y="55911"/>
                    <a:pt x="-87892" y="61705"/>
                  </a:cubicBezTo>
                  <a:cubicBezTo>
                    <a:pt x="-87892" y="67499"/>
                    <a:pt x="-82720" y="73557"/>
                    <a:pt x="-75250" y="72240"/>
                  </a:cubicBezTo>
                  <a:lnTo>
                    <a:pt x="-15500" y="61705"/>
                  </a:lnTo>
                  <a:cubicBezTo>
                    <a:pt x="-15562" y="52046"/>
                    <a:pt x="-15623" y="42386"/>
                    <a:pt x="-14644" y="32815"/>
                  </a:cubicBezTo>
                  <a:cubicBezTo>
                    <a:pt x="-13664" y="23243"/>
                    <a:pt x="-11643" y="13760"/>
                    <a:pt x="-8601" y="4601"/>
                  </a:cubicBezTo>
                  <a:cubicBezTo>
                    <a:pt x="-5559" y="-4559"/>
                    <a:pt x="-1495" y="-13395"/>
                    <a:pt x="3744" y="-21464"/>
                  </a:cubicBezTo>
                  <a:cubicBezTo>
                    <a:pt x="8982" y="-29533"/>
                    <a:pt x="15396" y="-36835"/>
                    <a:pt x="23159" y="-42952"/>
                  </a:cubicBezTo>
                  <a:cubicBezTo>
                    <a:pt x="30922" y="-49070"/>
                    <a:pt x="40035" y="-54002"/>
                    <a:pt x="48941" y="-56939"/>
                  </a:cubicBezTo>
                  <a:cubicBezTo>
                    <a:pt x="57848" y="-59876"/>
                    <a:pt x="66549" y="-60818"/>
                    <a:pt x="75250" y="-61759"/>
                  </a:cubicBezTo>
                  <a:cubicBezTo>
                    <a:pt x="66459" y="-61527"/>
                    <a:pt x="57668" y="-61404"/>
                    <a:pt x="48286" y="-59233"/>
                  </a:cubicBezTo>
                  <a:cubicBezTo>
                    <a:pt x="38904" y="-57062"/>
                    <a:pt x="28931" y="-52843"/>
                    <a:pt x="20141" y="-47148"/>
                  </a:cubicBezTo>
                  <a:cubicBezTo>
                    <a:pt x="11351" y="-41452"/>
                    <a:pt x="3744" y="-34279"/>
                    <a:pt x="-2699" y="-26123"/>
                  </a:cubicBezTo>
                  <a:cubicBezTo>
                    <a:pt x="-9142" y="-17967"/>
                    <a:pt x="-14421" y="-8827"/>
                    <a:pt x="-18627" y="767"/>
                  </a:cubicBezTo>
                  <a:cubicBezTo>
                    <a:pt x="-22833" y="10361"/>
                    <a:pt x="-25968" y="20410"/>
                    <a:pt x="-27985" y="30642"/>
                  </a:cubicBezTo>
                  <a:cubicBezTo>
                    <a:pt x="-30001" y="40874"/>
                    <a:pt x="-30901" y="51290"/>
                    <a:pt x="-31800" y="61705"/>
                  </a:cubicBezTo>
                  <a:lnTo>
                    <a:pt x="-75250" y="51170"/>
                  </a:lnTo>
                  <a:close/>
                </a:path>
              </a:pathLst>
            </a:custGeom>
            <a:solidFill>
              <a:srgbClr val="FCD068"/>
            </a:solidFill>
            <a:ln w="4300" cap="rnd">
              <a:solidFill>
                <a:srgbClr val="FCD068"/>
              </a:solidFill>
              <a:round/>
            </a:ln>
          </p:spPr>
        </p:sp>
        <p:sp>
          <p:nvSpPr>
            <p:cNvPr id="264" name="MMConnector"/>
            <p:cNvSpPr/>
            <p:nvPr/>
          </p:nvSpPr>
          <p:spPr>
            <a:xfrm>
              <a:off x="6662932" y="3753555"/>
              <a:ext cx="150500" cy="4300"/>
            </a:xfrm>
            <a:custGeom>
              <a:avLst/>
              <a:gdLst/>
              <a:ahLst/>
              <a:cxnLst/>
              <a:rect l="0" t="0" r="0" b="0"/>
              <a:pathLst>
                <a:path w="150500" h="4300">
                  <a:moveTo>
                    <a:pt x="-75250" y="-8385"/>
                  </a:moveTo>
                  <a:cubicBezTo>
                    <a:pt x="-82633" y="-10126"/>
                    <a:pt x="-87892" y="-3644"/>
                    <a:pt x="-87892" y="2150"/>
                  </a:cubicBezTo>
                  <a:cubicBezTo>
                    <a:pt x="-87892" y="7944"/>
                    <a:pt x="-82715" y="14029"/>
                    <a:pt x="-75250" y="12685"/>
                  </a:cubicBezTo>
                  <a:lnTo>
                    <a:pt x="-16727" y="2150"/>
                  </a:lnTo>
                  <a:cubicBezTo>
                    <a:pt x="-14609" y="3770"/>
                    <a:pt x="-12491" y="5390"/>
                    <a:pt x="-8592" y="5580"/>
                  </a:cubicBezTo>
                  <a:cubicBezTo>
                    <a:pt x="-4693" y="5769"/>
                    <a:pt x="987" y="4528"/>
                    <a:pt x="6216" y="3741"/>
                  </a:cubicBezTo>
                  <a:cubicBezTo>
                    <a:pt x="11444" y="2955"/>
                    <a:pt x="16222" y="2623"/>
                    <a:pt x="21161" y="2206"/>
                  </a:cubicBezTo>
                  <a:cubicBezTo>
                    <a:pt x="26099" y="1790"/>
                    <a:pt x="31199" y="1289"/>
                    <a:pt x="36155" y="846"/>
                  </a:cubicBezTo>
                  <a:cubicBezTo>
                    <a:pt x="41110" y="402"/>
                    <a:pt x="45921" y="16"/>
                    <a:pt x="51175" y="-392"/>
                  </a:cubicBezTo>
                  <a:cubicBezTo>
                    <a:pt x="56429" y="-801"/>
                    <a:pt x="62126" y="-1232"/>
                    <a:pt x="66212" y="-1534"/>
                  </a:cubicBezTo>
                  <a:cubicBezTo>
                    <a:pt x="70298" y="-1836"/>
                    <a:pt x="72774" y="-2008"/>
                    <a:pt x="75250" y="-2181"/>
                  </a:cubicBezTo>
                  <a:cubicBezTo>
                    <a:pt x="72773" y="-2292"/>
                    <a:pt x="70296" y="-2465"/>
                    <a:pt x="66208" y="-2738"/>
                  </a:cubicBezTo>
                  <a:cubicBezTo>
                    <a:pt x="62121" y="-3012"/>
                    <a:pt x="56423" y="-3386"/>
                    <a:pt x="51146" y="-3703"/>
                  </a:cubicBezTo>
                  <a:cubicBezTo>
                    <a:pt x="45869" y="-4021"/>
                    <a:pt x="41013" y="-4281"/>
                    <a:pt x="36068" y="-4572"/>
                  </a:cubicBezTo>
                  <a:cubicBezTo>
                    <a:pt x="31123" y="-4862"/>
                    <a:pt x="26088" y="-5181"/>
                    <a:pt x="20969" y="-5316"/>
                  </a:cubicBezTo>
                  <a:cubicBezTo>
                    <a:pt x="15850" y="-5451"/>
                    <a:pt x="10646" y="-5401"/>
                    <a:pt x="5830" y="-5883"/>
                  </a:cubicBezTo>
                  <a:cubicBezTo>
                    <a:pt x="1013" y="-6365"/>
                    <a:pt x="-3417" y="-7380"/>
                    <a:pt x="-9420" y="-6130"/>
                  </a:cubicBezTo>
                  <a:cubicBezTo>
                    <a:pt x="-15422" y="-4880"/>
                    <a:pt x="-22998" y="-1365"/>
                    <a:pt x="-30573" y="2150"/>
                  </a:cubicBezTo>
                  <a:lnTo>
                    <a:pt x="-75250" y="-8385"/>
                  </a:lnTo>
                  <a:close/>
                </a:path>
              </a:pathLst>
            </a:custGeom>
            <a:solidFill>
              <a:srgbClr val="FCD068"/>
            </a:solidFill>
            <a:ln w="4300" cap="rnd">
              <a:solidFill>
                <a:srgbClr val="FCD068"/>
              </a:solidFill>
              <a:round/>
            </a:ln>
          </p:spPr>
        </p:sp>
        <p:sp>
          <p:nvSpPr>
            <p:cNvPr id="266" name="MMConnector"/>
            <p:cNvSpPr/>
            <p:nvPr/>
          </p:nvSpPr>
          <p:spPr>
            <a:xfrm>
              <a:off x="6662932" y="3815260"/>
              <a:ext cx="150500" cy="119110"/>
            </a:xfrm>
            <a:custGeom>
              <a:avLst/>
              <a:gdLst/>
              <a:ahLst/>
              <a:cxnLst/>
              <a:rect l="0" t="0" r="0" b="0"/>
              <a:pathLst>
                <a:path w="150500" h="119110">
                  <a:moveTo>
                    <a:pt x="-75250" y="-70090"/>
                  </a:moveTo>
                  <a:cubicBezTo>
                    <a:pt x="-82720" y="-71408"/>
                    <a:pt x="-87892" y="-65349"/>
                    <a:pt x="-87892" y="-59555"/>
                  </a:cubicBezTo>
                  <a:cubicBezTo>
                    <a:pt x="-87892" y="-53761"/>
                    <a:pt x="-82622" y="-47234"/>
                    <a:pt x="-75250" y="-49020"/>
                  </a:cubicBezTo>
                  <a:lnTo>
                    <a:pt x="-31754" y="-59555"/>
                  </a:lnTo>
                  <a:cubicBezTo>
                    <a:pt x="-30811" y="-49114"/>
                    <a:pt x="-29868" y="-38673"/>
                    <a:pt x="-27723" y="-28442"/>
                  </a:cubicBezTo>
                  <a:cubicBezTo>
                    <a:pt x="-25577" y="-18211"/>
                    <a:pt x="-22229" y="-8190"/>
                    <a:pt x="-17721" y="1298"/>
                  </a:cubicBezTo>
                  <a:cubicBezTo>
                    <a:pt x="-13212" y="10786"/>
                    <a:pt x="-7543" y="19742"/>
                    <a:pt x="-765" y="27597"/>
                  </a:cubicBezTo>
                  <a:cubicBezTo>
                    <a:pt x="6014" y="35451"/>
                    <a:pt x="13902" y="42205"/>
                    <a:pt x="23127" y="47386"/>
                  </a:cubicBezTo>
                  <a:cubicBezTo>
                    <a:pt x="32352" y="52566"/>
                    <a:pt x="42912" y="56175"/>
                    <a:pt x="51822" y="57926"/>
                  </a:cubicBezTo>
                  <a:cubicBezTo>
                    <a:pt x="60732" y="59678"/>
                    <a:pt x="67991" y="59572"/>
                    <a:pt x="75250" y="59466"/>
                  </a:cubicBezTo>
                  <a:cubicBezTo>
                    <a:pt x="68022" y="59057"/>
                    <a:pt x="60795" y="58470"/>
                    <a:pt x="52286" y="55954"/>
                  </a:cubicBezTo>
                  <a:cubicBezTo>
                    <a:pt x="43777" y="53438"/>
                    <a:pt x="33987" y="48992"/>
                    <a:pt x="25745" y="43288"/>
                  </a:cubicBezTo>
                  <a:cubicBezTo>
                    <a:pt x="17504" y="37585"/>
                    <a:pt x="10811" y="30624"/>
                    <a:pt x="5261" y="22805"/>
                  </a:cubicBezTo>
                  <a:cubicBezTo>
                    <a:pt x="-288" y="14986"/>
                    <a:pt x="-4694" y="6309"/>
                    <a:pt x="-7992" y="-2743"/>
                  </a:cubicBezTo>
                  <a:cubicBezTo>
                    <a:pt x="-11289" y="-11795"/>
                    <a:pt x="-13478" y="-21223"/>
                    <a:pt x="-14553" y="-30754"/>
                  </a:cubicBezTo>
                  <a:cubicBezTo>
                    <a:pt x="-15627" y="-40286"/>
                    <a:pt x="-15587" y="-49920"/>
                    <a:pt x="-15546" y="-59555"/>
                  </a:cubicBezTo>
                  <a:lnTo>
                    <a:pt x="-75250" y="-70090"/>
                  </a:lnTo>
                  <a:close/>
                </a:path>
              </a:pathLst>
            </a:custGeom>
            <a:solidFill>
              <a:srgbClr val="FCD068"/>
            </a:solidFill>
            <a:ln w="4300" cap="rnd">
              <a:solidFill>
                <a:srgbClr val="FCD068"/>
              </a:solidFill>
              <a:round/>
            </a:ln>
          </p:spPr>
        </p:sp>
        <p:sp>
          <p:nvSpPr>
            <p:cNvPr id="268" name="MMConnector"/>
            <p:cNvSpPr/>
            <p:nvPr/>
          </p:nvSpPr>
          <p:spPr>
            <a:xfrm>
              <a:off x="7322982" y="4388232"/>
              <a:ext cx="150500" cy="6450"/>
            </a:xfrm>
            <a:custGeom>
              <a:avLst/>
              <a:gdLst/>
              <a:ahLst/>
              <a:cxnLst/>
              <a:rect l="0" t="0" r="0" b="0"/>
              <a:pathLst>
                <a:path w="150500" h="6450" fill="none">
                  <a:moveTo>
                    <a:pt x="-75250" y="-3225"/>
                  </a:moveTo>
                  <a:lnTo>
                    <a:pt x="-23650" y="-3225"/>
                  </a:lnTo>
                  <a:cubicBezTo>
                    <a:pt x="-23650" y="645"/>
                    <a:pt x="15910" y="3225"/>
                    <a:pt x="75250" y="3225"/>
                  </a:cubicBezTo>
                </a:path>
              </a:pathLst>
            </a:custGeom>
            <a:noFill/>
            <a:ln w="4300" cap="rnd">
              <a:solidFill>
                <a:srgbClr val="AA92CE"/>
              </a:solidFill>
              <a:round/>
            </a:ln>
          </p:spPr>
        </p:sp>
        <p:sp>
          <p:nvSpPr>
            <p:cNvPr id="270" name="MMConnector"/>
            <p:cNvSpPr/>
            <p:nvPr/>
          </p:nvSpPr>
          <p:spPr>
            <a:xfrm>
              <a:off x="7701382" y="4359529"/>
              <a:ext cx="150500" cy="63855"/>
            </a:xfrm>
            <a:custGeom>
              <a:avLst/>
              <a:gdLst/>
              <a:ahLst/>
              <a:cxnLst/>
              <a:rect l="0" t="0" r="0" b="0"/>
              <a:pathLst>
                <a:path w="150500" h="63855" fill="none">
                  <a:moveTo>
                    <a:pt x="-75250" y="31928"/>
                  </a:moveTo>
                  <a:lnTo>
                    <a:pt x="-23650" y="31928"/>
                  </a:lnTo>
                  <a:cubicBezTo>
                    <a:pt x="-23650" y="-6385"/>
                    <a:pt x="15910" y="-31927"/>
                    <a:pt x="75250" y="-31927"/>
                  </a:cubicBezTo>
                </a:path>
              </a:pathLst>
            </a:custGeom>
            <a:noFill/>
            <a:ln w="4300" cap="rnd">
              <a:solidFill>
                <a:srgbClr val="AA92CE"/>
              </a:solidFill>
              <a:round/>
            </a:ln>
          </p:spPr>
        </p:sp>
        <p:sp>
          <p:nvSpPr>
            <p:cNvPr id="272" name="MMConnector"/>
            <p:cNvSpPr/>
            <p:nvPr/>
          </p:nvSpPr>
          <p:spPr>
            <a:xfrm>
              <a:off x="1872732" y="4410145"/>
              <a:ext cx="150500" cy="61705"/>
            </a:xfrm>
            <a:custGeom>
              <a:avLst/>
              <a:gdLst/>
              <a:ahLst/>
              <a:cxnLst/>
              <a:rect l="0" t="0" r="0" b="0"/>
              <a:pathLst>
                <a:path w="150500" h="61705">
                  <a:moveTo>
                    <a:pt x="75250" y="41388"/>
                  </a:moveTo>
                  <a:cubicBezTo>
                    <a:pt x="82718" y="42718"/>
                    <a:pt x="87892" y="36647"/>
                    <a:pt x="87892" y="30853"/>
                  </a:cubicBezTo>
                  <a:cubicBezTo>
                    <a:pt x="87892" y="25058"/>
                    <a:pt x="82627" y="18554"/>
                    <a:pt x="75250" y="20318"/>
                  </a:cubicBezTo>
                  <a:lnTo>
                    <a:pt x="31175" y="30853"/>
                  </a:lnTo>
                  <a:cubicBezTo>
                    <a:pt x="28377" y="19468"/>
                    <a:pt x="25580" y="8084"/>
                    <a:pt x="19285" y="-692"/>
                  </a:cubicBezTo>
                  <a:cubicBezTo>
                    <a:pt x="12991" y="-9468"/>
                    <a:pt x="3200" y="-15636"/>
                    <a:pt x="-6305" y="-20117"/>
                  </a:cubicBezTo>
                  <a:cubicBezTo>
                    <a:pt x="-15810" y="-24598"/>
                    <a:pt x="-25029" y="-27393"/>
                    <a:pt x="-35921" y="-29006"/>
                  </a:cubicBezTo>
                  <a:cubicBezTo>
                    <a:pt x="-46812" y="-30619"/>
                    <a:pt x="-59377" y="-31052"/>
                    <a:pt x="-66211" y="-31159"/>
                  </a:cubicBezTo>
                  <a:cubicBezTo>
                    <a:pt x="-73044" y="-31265"/>
                    <a:pt x="-74147" y="-31047"/>
                    <a:pt x="-75250" y="-30828"/>
                  </a:cubicBezTo>
                  <a:cubicBezTo>
                    <a:pt x="-74107" y="-30964"/>
                    <a:pt x="-72964" y="-31050"/>
                    <a:pt x="-66255" y="-30156"/>
                  </a:cubicBezTo>
                  <a:cubicBezTo>
                    <a:pt x="-59545" y="-29262"/>
                    <a:pt x="-47270" y="-27388"/>
                    <a:pt x="-36921" y="-24603"/>
                  </a:cubicBezTo>
                  <a:cubicBezTo>
                    <a:pt x="-26571" y="-21818"/>
                    <a:pt x="-18148" y="-18122"/>
                    <a:pt x="-10106" y="-13047"/>
                  </a:cubicBezTo>
                  <a:cubicBezTo>
                    <a:pt x="-2065" y="-7973"/>
                    <a:pt x="5596" y="-1520"/>
                    <a:pt x="9905" y="6026"/>
                  </a:cubicBezTo>
                  <a:cubicBezTo>
                    <a:pt x="14213" y="13573"/>
                    <a:pt x="15169" y="22213"/>
                    <a:pt x="16125" y="30853"/>
                  </a:cubicBezTo>
                  <a:lnTo>
                    <a:pt x="75250" y="41388"/>
                  </a:lnTo>
                  <a:close/>
                </a:path>
              </a:pathLst>
            </a:custGeom>
            <a:solidFill>
              <a:srgbClr val="50B27E"/>
            </a:solidFill>
            <a:ln w="4300" cap="rnd">
              <a:solidFill>
                <a:srgbClr val="50B27E"/>
              </a:solidFill>
              <a:round/>
            </a:ln>
          </p:spPr>
        </p:sp>
        <p:sp>
          <p:nvSpPr>
            <p:cNvPr id="274" name="MMConnector"/>
            <p:cNvSpPr/>
            <p:nvPr/>
          </p:nvSpPr>
          <p:spPr>
            <a:xfrm>
              <a:off x="1872732" y="4469700"/>
              <a:ext cx="150500" cy="57405"/>
            </a:xfrm>
            <a:custGeom>
              <a:avLst/>
              <a:gdLst/>
              <a:ahLst/>
              <a:cxnLst/>
              <a:rect l="0" t="0" r="0" b="0"/>
              <a:pathLst>
                <a:path w="150500" h="57405">
                  <a:moveTo>
                    <a:pt x="75250" y="-18168"/>
                  </a:moveTo>
                  <a:cubicBezTo>
                    <a:pt x="82628" y="-16407"/>
                    <a:pt x="87892" y="-22908"/>
                    <a:pt x="87892" y="-28703"/>
                  </a:cubicBezTo>
                  <a:cubicBezTo>
                    <a:pt x="87892" y="-34497"/>
                    <a:pt x="82717" y="-40570"/>
                    <a:pt x="75250" y="-39238"/>
                  </a:cubicBezTo>
                  <a:lnTo>
                    <a:pt x="16198" y="-28703"/>
                  </a:lnTo>
                  <a:cubicBezTo>
                    <a:pt x="15011" y="-20275"/>
                    <a:pt x="13823" y="-11847"/>
                    <a:pt x="9098" y="-4658"/>
                  </a:cubicBezTo>
                  <a:cubicBezTo>
                    <a:pt x="4374" y="2530"/>
                    <a:pt x="-3889" y="8479"/>
                    <a:pt x="-12261" y="13103"/>
                  </a:cubicBezTo>
                  <a:cubicBezTo>
                    <a:pt x="-20633" y="17727"/>
                    <a:pt x="-29116" y="21026"/>
                    <a:pt x="-39694" y="23498"/>
                  </a:cubicBezTo>
                  <a:cubicBezTo>
                    <a:pt x="-50272" y="25971"/>
                    <a:pt x="-62946" y="27618"/>
                    <a:pt x="-69222" y="28365"/>
                  </a:cubicBezTo>
                  <a:cubicBezTo>
                    <a:pt x="-75497" y="29112"/>
                    <a:pt x="-75373" y="28959"/>
                    <a:pt x="-75250" y="28806"/>
                  </a:cubicBezTo>
                  <a:cubicBezTo>
                    <a:pt x="-75412" y="28734"/>
                    <a:pt x="-75574" y="28868"/>
                    <a:pt x="-69208" y="28879"/>
                  </a:cubicBezTo>
                  <a:cubicBezTo>
                    <a:pt x="-62841" y="28889"/>
                    <a:pt x="-49947" y="28776"/>
                    <a:pt x="-38922" y="27536"/>
                  </a:cubicBezTo>
                  <a:cubicBezTo>
                    <a:pt x="-27897" y="26297"/>
                    <a:pt x="-18743" y="23933"/>
                    <a:pt x="-9015" y="20095"/>
                  </a:cubicBezTo>
                  <a:cubicBezTo>
                    <a:pt x="712" y="16257"/>
                    <a:pt x="11013" y="10945"/>
                    <a:pt x="17795" y="2567"/>
                  </a:cubicBezTo>
                  <a:cubicBezTo>
                    <a:pt x="24576" y="-5812"/>
                    <a:pt x="27839" y="-17257"/>
                    <a:pt x="31102" y="-28703"/>
                  </a:cubicBezTo>
                  <a:lnTo>
                    <a:pt x="75250" y="-18168"/>
                  </a:lnTo>
                  <a:close/>
                </a:path>
              </a:pathLst>
            </a:custGeom>
            <a:solidFill>
              <a:srgbClr val="50B27E"/>
            </a:solidFill>
            <a:ln w="4300" cap="rnd">
              <a:solidFill>
                <a:srgbClr val="50B27E"/>
              </a:solidFill>
              <a:round/>
            </a:ln>
          </p:spPr>
        </p:sp>
        <p:sp>
          <p:nvSpPr>
            <p:cNvPr id="280" name="MMConnector"/>
            <p:cNvSpPr/>
            <p:nvPr/>
          </p:nvSpPr>
          <p:spPr>
            <a:xfrm>
              <a:off x="1954432" y="3577071"/>
              <a:ext cx="150500" cy="63855"/>
            </a:xfrm>
            <a:custGeom>
              <a:avLst/>
              <a:gdLst/>
              <a:ahLst/>
              <a:cxnLst/>
              <a:rect l="0" t="0" r="0" b="0"/>
              <a:pathLst>
                <a:path w="150500" h="63855">
                  <a:moveTo>
                    <a:pt x="75250" y="42462"/>
                  </a:moveTo>
                  <a:cubicBezTo>
                    <a:pt x="82718" y="43793"/>
                    <a:pt x="87892" y="37722"/>
                    <a:pt x="87892" y="31927"/>
                  </a:cubicBezTo>
                  <a:cubicBezTo>
                    <a:pt x="87892" y="26133"/>
                    <a:pt x="82627" y="19629"/>
                    <a:pt x="75250" y="21392"/>
                  </a:cubicBezTo>
                  <a:lnTo>
                    <a:pt x="31175" y="31927"/>
                  </a:lnTo>
                  <a:cubicBezTo>
                    <a:pt x="28571" y="20597"/>
                    <a:pt x="25967" y="9267"/>
                    <a:pt x="19915" y="324"/>
                  </a:cubicBezTo>
                  <a:cubicBezTo>
                    <a:pt x="13862" y="-8618"/>
                    <a:pt x="4360" y="-15172"/>
                    <a:pt x="-5009" y="-19961"/>
                  </a:cubicBezTo>
                  <a:cubicBezTo>
                    <a:pt x="-14378" y="-24749"/>
                    <a:pt x="-23614" y="-27772"/>
                    <a:pt x="-34425" y="-29580"/>
                  </a:cubicBezTo>
                  <a:cubicBezTo>
                    <a:pt x="-45237" y="-31388"/>
                    <a:pt x="-57624" y="-31982"/>
                    <a:pt x="-64691" y="-32152"/>
                  </a:cubicBezTo>
                  <a:cubicBezTo>
                    <a:pt x="-71758" y="-32322"/>
                    <a:pt x="-73504" y="-32068"/>
                    <a:pt x="-75250" y="-31815"/>
                  </a:cubicBezTo>
                  <a:cubicBezTo>
                    <a:pt x="-73463" y="-32086"/>
                    <a:pt x="-71676" y="-32132"/>
                    <a:pt x="-64745" y="-31150"/>
                  </a:cubicBezTo>
                  <a:cubicBezTo>
                    <a:pt x="-57813" y="-30168"/>
                    <a:pt x="-45736" y="-28159"/>
                    <a:pt x="-35506" y="-25196"/>
                  </a:cubicBezTo>
                  <a:cubicBezTo>
                    <a:pt x="-25277" y="-22234"/>
                    <a:pt x="-16894" y="-18319"/>
                    <a:pt x="-9023" y="-13010"/>
                  </a:cubicBezTo>
                  <a:cubicBezTo>
                    <a:pt x="-1151" y="-7700"/>
                    <a:pt x="6209" y="-996"/>
                    <a:pt x="10315" y="6726"/>
                  </a:cubicBezTo>
                  <a:cubicBezTo>
                    <a:pt x="14421" y="14448"/>
                    <a:pt x="15273" y="23188"/>
                    <a:pt x="16125" y="31927"/>
                  </a:cubicBezTo>
                  <a:lnTo>
                    <a:pt x="75250" y="42462"/>
                  </a:lnTo>
                  <a:close/>
                </a:path>
              </a:pathLst>
            </a:custGeom>
            <a:solidFill>
              <a:srgbClr val="FCD068"/>
            </a:solidFill>
            <a:ln w="4300" cap="rnd">
              <a:solidFill>
                <a:srgbClr val="FCD068"/>
              </a:solidFill>
              <a:round/>
            </a:ln>
          </p:spPr>
        </p:sp>
        <p:sp>
          <p:nvSpPr>
            <p:cNvPr id="282" name="MMConnector"/>
            <p:cNvSpPr/>
            <p:nvPr/>
          </p:nvSpPr>
          <p:spPr>
            <a:xfrm>
              <a:off x="1954432" y="3638776"/>
              <a:ext cx="150500" cy="59555"/>
            </a:xfrm>
            <a:custGeom>
              <a:avLst/>
              <a:gdLst/>
              <a:ahLst/>
              <a:cxnLst/>
              <a:rect l="0" t="0" r="0" b="0"/>
              <a:pathLst>
                <a:path w="150500" h="59555">
                  <a:moveTo>
                    <a:pt x="75250" y="-19242"/>
                  </a:moveTo>
                  <a:cubicBezTo>
                    <a:pt x="82628" y="-17482"/>
                    <a:pt x="87892" y="-23983"/>
                    <a:pt x="87892" y="-29777"/>
                  </a:cubicBezTo>
                  <a:cubicBezTo>
                    <a:pt x="87892" y="-35572"/>
                    <a:pt x="82717" y="-41645"/>
                    <a:pt x="75250" y="-40312"/>
                  </a:cubicBezTo>
                  <a:lnTo>
                    <a:pt x="16198" y="-29777"/>
                  </a:lnTo>
                  <a:cubicBezTo>
                    <a:pt x="15138" y="-21226"/>
                    <a:pt x="14077" y="-12675"/>
                    <a:pt x="9562" y="-5290"/>
                  </a:cubicBezTo>
                  <a:cubicBezTo>
                    <a:pt x="5047" y="2095"/>
                    <a:pt x="-2922" y="8313"/>
                    <a:pt x="-11138" y="13172"/>
                  </a:cubicBezTo>
                  <a:cubicBezTo>
                    <a:pt x="-19353" y="18032"/>
                    <a:pt x="-27815" y="21534"/>
                    <a:pt x="-38288" y="24168"/>
                  </a:cubicBezTo>
                  <a:cubicBezTo>
                    <a:pt x="-48761" y="26802"/>
                    <a:pt x="-61245" y="28568"/>
                    <a:pt x="-67741" y="29390"/>
                  </a:cubicBezTo>
                  <a:cubicBezTo>
                    <a:pt x="-74236" y="30213"/>
                    <a:pt x="-74743" y="30091"/>
                    <a:pt x="-75250" y="29970"/>
                  </a:cubicBezTo>
                  <a:cubicBezTo>
                    <a:pt x="-74784" y="29765"/>
                    <a:pt x="-74318" y="29944"/>
                    <a:pt x="-67723" y="29904"/>
                  </a:cubicBezTo>
                  <a:cubicBezTo>
                    <a:pt x="-61128" y="29864"/>
                    <a:pt x="-48403" y="29604"/>
                    <a:pt x="-37449" y="28193"/>
                  </a:cubicBezTo>
                  <a:cubicBezTo>
                    <a:pt x="-26494" y="26781"/>
                    <a:pt x="-17309" y="24217"/>
                    <a:pt x="-7691" y="20067"/>
                  </a:cubicBezTo>
                  <a:cubicBezTo>
                    <a:pt x="1928" y="15918"/>
                    <a:pt x="11979" y="10183"/>
                    <a:pt x="18517" y="1611"/>
                  </a:cubicBezTo>
                  <a:cubicBezTo>
                    <a:pt x="25055" y="-6961"/>
                    <a:pt x="28078" y="-18369"/>
                    <a:pt x="31102" y="-29777"/>
                  </a:cubicBezTo>
                  <a:lnTo>
                    <a:pt x="75250" y="-19242"/>
                  </a:lnTo>
                  <a:close/>
                </a:path>
              </a:pathLst>
            </a:custGeom>
            <a:solidFill>
              <a:srgbClr val="FCD068"/>
            </a:solidFill>
            <a:ln w="4300" cap="rnd">
              <a:solidFill>
                <a:srgbClr val="FCD068"/>
              </a:solidFill>
              <a:round/>
            </a:ln>
          </p:spPr>
        </p:sp>
        <p:sp>
          <p:nvSpPr>
            <p:cNvPr id="284" name="MMConnector"/>
            <p:cNvSpPr/>
            <p:nvPr/>
          </p:nvSpPr>
          <p:spPr>
            <a:xfrm>
              <a:off x="1947982" y="2922149"/>
              <a:ext cx="150500" cy="123410"/>
            </a:xfrm>
            <a:custGeom>
              <a:avLst/>
              <a:gdLst/>
              <a:ahLst/>
              <a:cxnLst/>
              <a:rect l="0" t="0" r="0" b="0"/>
              <a:pathLst>
                <a:path w="150500" h="123410">
                  <a:moveTo>
                    <a:pt x="75250" y="72240"/>
                  </a:moveTo>
                  <a:cubicBezTo>
                    <a:pt x="82720" y="73557"/>
                    <a:pt x="87892" y="67499"/>
                    <a:pt x="87892" y="61705"/>
                  </a:cubicBezTo>
                  <a:cubicBezTo>
                    <a:pt x="87892" y="55911"/>
                    <a:pt x="82622" y="49383"/>
                    <a:pt x="75250" y="51170"/>
                  </a:cubicBezTo>
                  <a:lnTo>
                    <a:pt x="31800" y="61705"/>
                  </a:lnTo>
                  <a:cubicBezTo>
                    <a:pt x="30901" y="51290"/>
                    <a:pt x="30001" y="40874"/>
                    <a:pt x="27985" y="30642"/>
                  </a:cubicBezTo>
                  <a:cubicBezTo>
                    <a:pt x="25968" y="20410"/>
                    <a:pt x="22833" y="10361"/>
                    <a:pt x="18627" y="767"/>
                  </a:cubicBezTo>
                  <a:cubicBezTo>
                    <a:pt x="14421" y="-8827"/>
                    <a:pt x="9142" y="-17967"/>
                    <a:pt x="2699" y="-26123"/>
                  </a:cubicBezTo>
                  <a:cubicBezTo>
                    <a:pt x="-3744" y="-34279"/>
                    <a:pt x="-11351" y="-41452"/>
                    <a:pt x="-20141" y="-47148"/>
                  </a:cubicBezTo>
                  <a:cubicBezTo>
                    <a:pt x="-28931" y="-52843"/>
                    <a:pt x="-38904" y="-57062"/>
                    <a:pt x="-48286" y="-59233"/>
                  </a:cubicBezTo>
                  <a:cubicBezTo>
                    <a:pt x="-57668" y="-61404"/>
                    <a:pt x="-66459" y="-61527"/>
                    <a:pt x="-75250" y="-61651"/>
                  </a:cubicBezTo>
                  <a:cubicBezTo>
                    <a:pt x="-66549" y="-60818"/>
                    <a:pt x="-57848" y="-59876"/>
                    <a:pt x="-48941" y="-56939"/>
                  </a:cubicBezTo>
                  <a:cubicBezTo>
                    <a:pt x="-40035" y="-54002"/>
                    <a:pt x="-30922" y="-49070"/>
                    <a:pt x="-23159" y="-42952"/>
                  </a:cubicBezTo>
                  <a:cubicBezTo>
                    <a:pt x="-15396" y="-36835"/>
                    <a:pt x="-8982" y="-29533"/>
                    <a:pt x="-3744" y="-21464"/>
                  </a:cubicBezTo>
                  <a:cubicBezTo>
                    <a:pt x="1495" y="-13395"/>
                    <a:pt x="5559" y="-4559"/>
                    <a:pt x="8601" y="4601"/>
                  </a:cubicBezTo>
                  <a:cubicBezTo>
                    <a:pt x="11643" y="13760"/>
                    <a:pt x="13664" y="23243"/>
                    <a:pt x="14644" y="32815"/>
                  </a:cubicBezTo>
                  <a:cubicBezTo>
                    <a:pt x="15623" y="42386"/>
                    <a:pt x="15562" y="52046"/>
                    <a:pt x="15500" y="61705"/>
                  </a:cubicBezTo>
                  <a:lnTo>
                    <a:pt x="75250" y="72240"/>
                  </a:lnTo>
                  <a:close/>
                </a:path>
              </a:pathLst>
            </a:custGeom>
            <a:solidFill>
              <a:srgbClr val="29A4BA"/>
            </a:solidFill>
            <a:ln w="4300" cap="rnd">
              <a:solidFill>
                <a:srgbClr val="29A4BA"/>
              </a:solidFill>
              <a:round/>
            </a:ln>
          </p:spPr>
        </p:sp>
        <p:sp>
          <p:nvSpPr>
            <p:cNvPr id="286" name="MMConnector"/>
            <p:cNvSpPr/>
            <p:nvPr/>
          </p:nvSpPr>
          <p:spPr>
            <a:xfrm>
              <a:off x="1947982" y="2983854"/>
              <a:ext cx="150500" cy="4300"/>
            </a:xfrm>
            <a:custGeom>
              <a:avLst/>
              <a:gdLst/>
              <a:ahLst/>
              <a:cxnLst/>
              <a:rect l="0" t="0" r="0" b="0"/>
              <a:pathLst>
                <a:path w="150500" h="4300">
                  <a:moveTo>
                    <a:pt x="75250" y="10535"/>
                  </a:moveTo>
                  <a:cubicBezTo>
                    <a:pt x="82817" y="11065"/>
                    <a:pt x="87892" y="5794"/>
                    <a:pt x="87892" y="0"/>
                  </a:cubicBezTo>
                  <a:cubicBezTo>
                    <a:pt x="87892" y="-5794"/>
                    <a:pt x="82817" y="-11065"/>
                    <a:pt x="75250" y="-10535"/>
                  </a:cubicBezTo>
                  <a:lnTo>
                    <a:pt x="23650" y="-6923"/>
                  </a:lnTo>
                  <a:lnTo>
                    <a:pt x="-62381" y="-901"/>
                  </a:lnTo>
                  <a:cubicBezTo>
                    <a:pt x="-69485" y="-404"/>
                    <a:pt x="-69485" y="404"/>
                    <a:pt x="-62381" y="901"/>
                  </a:cubicBezTo>
                  <a:lnTo>
                    <a:pt x="23650" y="6923"/>
                  </a:lnTo>
                  <a:lnTo>
                    <a:pt x="75250" y="10535"/>
                  </a:lnTo>
                  <a:close/>
                </a:path>
              </a:pathLst>
            </a:custGeom>
            <a:solidFill>
              <a:srgbClr val="29A4BA"/>
            </a:solidFill>
            <a:ln w="4300" cap="rnd">
              <a:solidFill>
                <a:srgbClr val="29A4BA"/>
              </a:solidFill>
              <a:round/>
            </a:ln>
          </p:spPr>
        </p:sp>
        <p:sp>
          <p:nvSpPr>
            <p:cNvPr id="288" name="MMConnector"/>
            <p:cNvSpPr/>
            <p:nvPr/>
          </p:nvSpPr>
          <p:spPr>
            <a:xfrm>
              <a:off x="1947982" y="3045559"/>
              <a:ext cx="150500" cy="123410"/>
            </a:xfrm>
            <a:custGeom>
              <a:avLst/>
              <a:gdLst/>
              <a:ahLst/>
              <a:cxnLst/>
              <a:rect l="0" t="0" r="0" b="0"/>
              <a:pathLst>
                <a:path w="150500" h="123410">
                  <a:moveTo>
                    <a:pt x="75250" y="-51170"/>
                  </a:moveTo>
                  <a:cubicBezTo>
                    <a:pt x="82622" y="-49383"/>
                    <a:pt x="87892" y="-55911"/>
                    <a:pt x="87892" y="-61705"/>
                  </a:cubicBezTo>
                  <a:cubicBezTo>
                    <a:pt x="87892" y="-67499"/>
                    <a:pt x="82720" y="-73557"/>
                    <a:pt x="75250" y="-72240"/>
                  </a:cubicBezTo>
                  <a:lnTo>
                    <a:pt x="15500" y="-61705"/>
                  </a:lnTo>
                  <a:cubicBezTo>
                    <a:pt x="15562" y="-52046"/>
                    <a:pt x="15623" y="-42386"/>
                    <a:pt x="14644" y="-32815"/>
                  </a:cubicBezTo>
                  <a:cubicBezTo>
                    <a:pt x="13664" y="-23243"/>
                    <a:pt x="11643" y="-13760"/>
                    <a:pt x="8601" y="-4601"/>
                  </a:cubicBezTo>
                  <a:cubicBezTo>
                    <a:pt x="5559" y="4559"/>
                    <a:pt x="1495" y="13395"/>
                    <a:pt x="-3744" y="21464"/>
                  </a:cubicBezTo>
                  <a:cubicBezTo>
                    <a:pt x="-8982" y="29533"/>
                    <a:pt x="-15396" y="36835"/>
                    <a:pt x="-23159" y="42952"/>
                  </a:cubicBezTo>
                  <a:cubicBezTo>
                    <a:pt x="-30922" y="49070"/>
                    <a:pt x="-40035" y="54002"/>
                    <a:pt x="-48941" y="56939"/>
                  </a:cubicBezTo>
                  <a:cubicBezTo>
                    <a:pt x="-57848" y="59876"/>
                    <a:pt x="-66549" y="60818"/>
                    <a:pt x="-75250" y="61759"/>
                  </a:cubicBezTo>
                  <a:cubicBezTo>
                    <a:pt x="-66459" y="61527"/>
                    <a:pt x="-57668" y="61404"/>
                    <a:pt x="-48286" y="59233"/>
                  </a:cubicBezTo>
                  <a:cubicBezTo>
                    <a:pt x="-38904" y="57062"/>
                    <a:pt x="-28931" y="52843"/>
                    <a:pt x="-20141" y="47148"/>
                  </a:cubicBezTo>
                  <a:cubicBezTo>
                    <a:pt x="-11351" y="41452"/>
                    <a:pt x="-3744" y="34279"/>
                    <a:pt x="2699" y="26123"/>
                  </a:cubicBezTo>
                  <a:cubicBezTo>
                    <a:pt x="9142" y="17967"/>
                    <a:pt x="14421" y="8827"/>
                    <a:pt x="18627" y="-767"/>
                  </a:cubicBezTo>
                  <a:cubicBezTo>
                    <a:pt x="22833" y="-10361"/>
                    <a:pt x="25968" y="-20410"/>
                    <a:pt x="27985" y="-30642"/>
                  </a:cubicBezTo>
                  <a:cubicBezTo>
                    <a:pt x="30001" y="-40874"/>
                    <a:pt x="30901" y="-51290"/>
                    <a:pt x="31800" y="-61705"/>
                  </a:cubicBezTo>
                  <a:lnTo>
                    <a:pt x="75250" y="-51170"/>
                  </a:lnTo>
                  <a:close/>
                </a:path>
              </a:pathLst>
            </a:custGeom>
            <a:solidFill>
              <a:srgbClr val="29A4BA"/>
            </a:solidFill>
            <a:ln w="4300" cap="rnd">
              <a:solidFill>
                <a:srgbClr val="29A4BA"/>
              </a:solidFill>
              <a:round/>
            </a:ln>
          </p:spPr>
        </p:sp>
        <p:sp>
          <p:nvSpPr>
            <p:cNvPr id="290" name="MMConnector"/>
            <p:cNvSpPr/>
            <p:nvPr/>
          </p:nvSpPr>
          <p:spPr>
            <a:xfrm>
              <a:off x="1597532" y="2304372"/>
              <a:ext cx="150500" cy="123410"/>
            </a:xfrm>
            <a:custGeom>
              <a:avLst/>
              <a:gdLst/>
              <a:ahLst/>
              <a:cxnLst/>
              <a:rect l="0" t="0" r="0" b="0"/>
              <a:pathLst>
                <a:path w="150500" h="123410">
                  <a:moveTo>
                    <a:pt x="75250" y="72240"/>
                  </a:moveTo>
                  <a:cubicBezTo>
                    <a:pt x="82720" y="73557"/>
                    <a:pt x="87892" y="67499"/>
                    <a:pt x="87892" y="61705"/>
                  </a:cubicBezTo>
                  <a:cubicBezTo>
                    <a:pt x="87892" y="55911"/>
                    <a:pt x="82622" y="49383"/>
                    <a:pt x="75250" y="51170"/>
                  </a:cubicBezTo>
                  <a:lnTo>
                    <a:pt x="31800" y="61705"/>
                  </a:lnTo>
                  <a:cubicBezTo>
                    <a:pt x="30901" y="51290"/>
                    <a:pt x="30001" y="40874"/>
                    <a:pt x="27985" y="30642"/>
                  </a:cubicBezTo>
                  <a:cubicBezTo>
                    <a:pt x="25968" y="20410"/>
                    <a:pt x="22833" y="10361"/>
                    <a:pt x="18627" y="767"/>
                  </a:cubicBezTo>
                  <a:cubicBezTo>
                    <a:pt x="14421" y="-8827"/>
                    <a:pt x="9142" y="-17967"/>
                    <a:pt x="2699" y="-26123"/>
                  </a:cubicBezTo>
                  <a:cubicBezTo>
                    <a:pt x="-3744" y="-34279"/>
                    <a:pt x="-11351" y="-41452"/>
                    <a:pt x="-20141" y="-47148"/>
                  </a:cubicBezTo>
                  <a:cubicBezTo>
                    <a:pt x="-28931" y="-52843"/>
                    <a:pt x="-38904" y="-57062"/>
                    <a:pt x="-48286" y="-59233"/>
                  </a:cubicBezTo>
                  <a:cubicBezTo>
                    <a:pt x="-57668" y="-61404"/>
                    <a:pt x="-66459" y="-61527"/>
                    <a:pt x="-75250" y="-61651"/>
                  </a:cubicBezTo>
                  <a:cubicBezTo>
                    <a:pt x="-66549" y="-60818"/>
                    <a:pt x="-57848" y="-59876"/>
                    <a:pt x="-48941" y="-56939"/>
                  </a:cubicBezTo>
                  <a:cubicBezTo>
                    <a:pt x="-40035" y="-54002"/>
                    <a:pt x="-30922" y="-49070"/>
                    <a:pt x="-23159" y="-42952"/>
                  </a:cubicBezTo>
                  <a:cubicBezTo>
                    <a:pt x="-15396" y="-36835"/>
                    <a:pt x="-8982" y="-29533"/>
                    <a:pt x="-3744" y="-21464"/>
                  </a:cubicBezTo>
                  <a:cubicBezTo>
                    <a:pt x="1495" y="-13395"/>
                    <a:pt x="5559" y="-4559"/>
                    <a:pt x="8601" y="4601"/>
                  </a:cubicBezTo>
                  <a:cubicBezTo>
                    <a:pt x="11643" y="13760"/>
                    <a:pt x="13664" y="23243"/>
                    <a:pt x="14644" y="32815"/>
                  </a:cubicBezTo>
                  <a:cubicBezTo>
                    <a:pt x="15623" y="42386"/>
                    <a:pt x="15562" y="52046"/>
                    <a:pt x="15500" y="61705"/>
                  </a:cubicBezTo>
                  <a:lnTo>
                    <a:pt x="75250" y="72240"/>
                  </a:lnTo>
                  <a:close/>
                </a:path>
              </a:pathLst>
            </a:custGeom>
            <a:solidFill>
              <a:srgbClr val="F66D87"/>
            </a:solidFill>
            <a:ln w="4300" cap="rnd">
              <a:solidFill>
                <a:srgbClr val="F66D87"/>
              </a:solidFill>
              <a:round/>
            </a:ln>
          </p:spPr>
        </p:sp>
        <p:sp>
          <p:nvSpPr>
            <p:cNvPr id="292" name="MMConnector"/>
            <p:cNvSpPr/>
            <p:nvPr/>
          </p:nvSpPr>
          <p:spPr>
            <a:xfrm>
              <a:off x="1597532" y="2366077"/>
              <a:ext cx="150500" cy="4300"/>
            </a:xfrm>
            <a:custGeom>
              <a:avLst/>
              <a:gdLst/>
              <a:ahLst/>
              <a:cxnLst/>
              <a:rect l="0" t="0" r="0" b="0"/>
              <a:pathLst>
                <a:path w="150500" h="4300">
                  <a:moveTo>
                    <a:pt x="75250" y="10535"/>
                  </a:moveTo>
                  <a:cubicBezTo>
                    <a:pt x="82817" y="11065"/>
                    <a:pt x="87892" y="5794"/>
                    <a:pt x="87892" y="0"/>
                  </a:cubicBezTo>
                  <a:cubicBezTo>
                    <a:pt x="87892" y="-5794"/>
                    <a:pt x="82817" y="-11065"/>
                    <a:pt x="75250" y="-10535"/>
                  </a:cubicBezTo>
                  <a:lnTo>
                    <a:pt x="23650" y="-6923"/>
                  </a:lnTo>
                  <a:lnTo>
                    <a:pt x="-62381" y="-901"/>
                  </a:lnTo>
                  <a:cubicBezTo>
                    <a:pt x="-69485" y="-404"/>
                    <a:pt x="-69485" y="404"/>
                    <a:pt x="-62381" y="901"/>
                  </a:cubicBezTo>
                  <a:lnTo>
                    <a:pt x="23650" y="6923"/>
                  </a:lnTo>
                  <a:lnTo>
                    <a:pt x="75250" y="10535"/>
                  </a:lnTo>
                  <a:close/>
                </a:path>
              </a:pathLst>
            </a:custGeom>
            <a:solidFill>
              <a:srgbClr val="F66D87"/>
            </a:solidFill>
            <a:ln w="4300" cap="rnd">
              <a:solidFill>
                <a:srgbClr val="F66D87"/>
              </a:solidFill>
              <a:round/>
            </a:ln>
          </p:spPr>
        </p:sp>
        <p:sp>
          <p:nvSpPr>
            <p:cNvPr id="294" name="MMConnector"/>
            <p:cNvSpPr/>
            <p:nvPr/>
          </p:nvSpPr>
          <p:spPr>
            <a:xfrm>
              <a:off x="1597532" y="2427782"/>
              <a:ext cx="150500" cy="123410"/>
            </a:xfrm>
            <a:custGeom>
              <a:avLst/>
              <a:gdLst/>
              <a:ahLst/>
              <a:cxnLst/>
              <a:rect l="0" t="0" r="0" b="0"/>
              <a:pathLst>
                <a:path w="150500" h="123410">
                  <a:moveTo>
                    <a:pt x="75250" y="-51170"/>
                  </a:moveTo>
                  <a:cubicBezTo>
                    <a:pt x="82622" y="-49383"/>
                    <a:pt x="87892" y="-55911"/>
                    <a:pt x="87892" y="-61705"/>
                  </a:cubicBezTo>
                  <a:cubicBezTo>
                    <a:pt x="87892" y="-67499"/>
                    <a:pt x="82720" y="-73557"/>
                    <a:pt x="75250" y="-72240"/>
                  </a:cubicBezTo>
                  <a:lnTo>
                    <a:pt x="15500" y="-61705"/>
                  </a:lnTo>
                  <a:cubicBezTo>
                    <a:pt x="15562" y="-52046"/>
                    <a:pt x="15623" y="-42386"/>
                    <a:pt x="14644" y="-32815"/>
                  </a:cubicBezTo>
                  <a:cubicBezTo>
                    <a:pt x="13664" y="-23243"/>
                    <a:pt x="11643" y="-13760"/>
                    <a:pt x="8601" y="-4601"/>
                  </a:cubicBezTo>
                  <a:cubicBezTo>
                    <a:pt x="5559" y="4559"/>
                    <a:pt x="1495" y="13395"/>
                    <a:pt x="-3744" y="21464"/>
                  </a:cubicBezTo>
                  <a:cubicBezTo>
                    <a:pt x="-8982" y="29533"/>
                    <a:pt x="-15396" y="36835"/>
                    <a:pt x="-23159" y="42952"/>
                  </a:cubicBezTo>
                  <a:cubicBezTo>
                    <a:pt x="-30922" y="49070"/>
                    <a:pt x="-40035" y="54002"/>
                    <a:pt x="-48941" y="56939"/>
                  </a:cubicBezTo>
                  <a:cubicBezTo>
                    <a:pt x="-57848" y="59876"/>
                    <a:pt x="-66549" y="60818"/>
                    <a:pt x="-75250" y="61759"/>
                  </a:cubicBezTo>
                  <a:cubicBezTo>
                    <a:pt x="-66459" y="61527"/>
                    <a:pt x="-57668" y="61404"/>
                    <a:pt x="-48286" y="59233"/>
                  </a:cubicBezTo>
                  <a:cubicBezTo>
                    <a:pt x="-38904" y="57062"/>
                    <a:pt x="-28931" y="52843"/>
                    <a:pt x="-20141" y="47148"/>
                  </a:cubicBezTo>
                  <a:cubicBezTo>
                    <a:pt x="-11351" y="41452"/>
                    <a:pt x="-3744" y="34279"/>
                    <a:pt x="2699" y="26123"/>
                  </a:cubicBezTo>
                  <a:cubicBezTo>
                    <a:pt x="9142" y="17967"/>
                    <a:pt x="14421" y="8827"/>
                    <a:pt x="18627" y="-767"/>
                  </a:cubicBezTo>
                  <a:cubicBezTo>
                    <a:pt x="22833" y="-10361"/>
                    <a:pt x="25968" y="-20410"/>
                    <a:pt x="27985" y="-30642"/>
                  </a:cubicBezTo>
                  <a:cubicBezTo>
                    <a:pt x="30001" y="-40874"/>
                    <a:pt x="30901" y="-51290"/>
                    <a:pt x="31800" y="-61705"/>
                  </a:cubicBezTo>
                  <a:lnTo>
                    <a:pt x="75250" y="-51170"/>
                  </a:lnTo>
                  <a:close/>
                </a:path>
              </a:pathLst>
            </a:custGeom>
            <a:solidFill>
              <a:srgbClr val="F66D87"/>
            </a:solidFill>
            <a:ln w="4300" cap="rnd">
              <a:solidFill>
                <a:srgbClr val="F66D87"/>
              </a:solidFill>
              <a:round/>
            </a:ln>
          </p:spPr>
        </p:sp>
        <p:sp>
          <p:nvSpPr>
            <p:cNvPr id="296" name="MMConnector"/>
            <p:cNvSpPr/>
            <p:nvPr/>
          </p:nvSpPr>
          <p:spPr>
            <a:xfrm>
              <a:off x="7701382" y="4421234"/>
              <a:ext cx="150500" cy="59555"/>
            </a:xfrm>
            <a:custGeom>
              <a:avLst/>
              <a:gdLst/>
              <a:ahLst/>
              <a:cxnLst/>
              <a:rect l="0" t="0" r="0" b="0"/>
              <a:pathLst>
                <a:path w="150500" h="59555" fill="none">
                  <a:moveTo>
                    <a:pt x="-75250" y="-29778"/>
                  </a:moveTo>
                  <a:lnTo>
                    <a:pt x="-23650" y="-29778"/>
                  </a:lnTo>
                  <a:cubicBezTo>
                    <a:pt x="-23650" y="5955"/>
                    <a:pt x="15910" y="29777"/>
                    <a:pt x="75250" y="29777"/>
                  </a:cubicBezTo>
                </a:path>
              </a:pathLst>
            </a:custGeom>
            <a:noFill/>
            <a:ln w="4300" cap="rnd">
              <a:solidFill>
                <a:srgbClr val="AA92CE"/>
              </a:solidFill>
              <a:round/>
            </a:ln>
          </p:spPr>
        </p:sp>
        <p:grpSp>
          <p:nvGrpSpPr>
            <p:cNvPr id="314" name="Group 314"/>
            <p:cNvGrpSpPr/>
            <p:nvPr/>
          </p:nvGrpSpPr>
          <p:grpSpPr>
            <a:xfrm>
              <a:off x="3839982" y="3029101"/>
              <a:ext cx="1371700" cy="797127"/>
              <a:chOff x="3839982" y="3029101"/>
              <a:chExt cx="1371700" cy="797127"/>
            </a:xfrm>
          </p:grpSpPr>
          <p:sp>
            <p:nvSpPr>
              <p:cNvPr id="101" name="MainIdea"/>
              <p:cNvSpPr/>
              <p:nvPr/>
            </p:nvSpPr>
            <p:spPr>
              <a:xfrm>
                <a:off x="3839982" y="3029101"/>
                <a:ext cx="1371700" cy="797127"/>
              </a:xfrm>
              <a:custGeom>
                <a:avLst/>
                <a:gdLst/>
                <a:ahLst/>
                <a:cxnLst/>
                <a:rect l="0" t="0" r="0" b="0"/>
                <a:pathLst>
                  <a:path w="1371700" h="797127">
                    <a:moveTo>
                      <a:pt x="34400" y="0"/>
                    </a:moveTo>
                    <a:lnTo>
                      <a:pt x="1337300" y="0"/>
                    </a:lnTo>
                    <a:cubicBezTo>
                      <a:pt x="1356289" y="0"/>
                      <a:pt x="1371700" y="15411"/>
                      <a:pt x="1371700" y="34400"/>
                    </a:cubicBezTo>
                    <a:lnTo>
                      <a:pt x="1371700" y="762727"/>
                    </a:lnTo>
                    <a:cubicBezTo>
                      <a:pt x="1371700" y="781716"/>
                      <a:pt x="1356289" y="797127"/>
                      <a:pt x="1337300" y="797127"/>
                    </a:cubicBezTo>
                    <a:lnTo>
                      <a:pt x="34400" y="797127"/>
                    </a:lnTo>
                    <a:cubicBezTo>
                      <a:pt x="15411" y="797127"/>
                      <a:pt x="0" y="781716"/>
                      <a:pt x="0" y="762727"/>
                    </a:cubicBezTo>
                    <a:lnTo>
                      <a:pt x="0" y="34400"/>
                    </a:lnTo>
                    <a:cubicBezTo>
                      <a:pt x="0" y="15411"/>
                      <a:pt x="15411" y="0"/>
                      <a:pt x="34400" y="0"/>
                    </a:cubicBezTo>
                    <a:close/>
                  </a:path>
                </a:pathLst>
              </a:custGeom>
              <a:solidFill>
                <a:srgbClr val="CFEBF6"/>
              </a:solidFill>
              <a:ln w="4300" cap="flat">
                <a:solidFill>
                  <a:srgbClr val="A0A0A0"/>
                </a:solidFill>
                <a:round/>
              </a:ln>
            </p:spPr>
          </p:sp>
          <p:sp>
            <p:nvSpPr>
              <p:cNvPr id="315" name="Text 315"/>
              <p:cNvSpPr txBox="1"/>
              <p:nvPr/>
            </p:nvSpPr>
            <p:spPr>
              <a:xfrm>
                <a:off x="3925982" y="3112951"/>
                <a:ext cx="1186800" cy="197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616" b="1">
                    <a:solidFill>
                      <a:srgbClr val="303030"/>
                    </a:solidFill>
                    <a:latin typeface="Arial"/>
                  </a:rPr>
                  <a:t>Malas prácticas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616" b="1">
                    <a:solidFill>
                      <a:srgbClr val="303030"/>
                    </a:solidFill>
                    <a:latin typeface="Arial"/>
                  </a:rPr>
                  <a:t>Al diseñar una base de datos</a:t>
                </a:r>
              </a:p>
            </p:txBody>
          </p:sp>
          <p:pic>
            <p:nvPicPr>
              <p:cNvPr id="243" name="Image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7082" y="3340851"/>
                <a:ext cx="541800" cy="405827"/>
              </a:xfrm>
              <a:prstGeom prst="rect">
                <a:avLst/>
              </a:prstGeom>
            </p:spPr>
          </p:pic>
        </p:grpSp>
        <p:grpSp>
          <p:nvGrpSpPr>
            <p:cNvPr id="316" name="Group 316"/>
            <p:cNvGrpSpPr/>
            <p:nvPr/>
          </p:nvGrpSpPr>
          <p:grpSpPr>
            <a:xfrm>
              <a:off x="5663182" y="2253760"/>
              <a:ext cx="1066400" cy="492780"/>
              <a:chOff x="5663182" y="2253760"/>
              <a:chExt cx="1066400" cy="492780"/>
            </a:xfrm>
          </p:grpSpPr>
          <p:sp>
            <p:nvSpPr>
              <p:cNvPr id="102" name="MainTopic"/>
              <p:cNvSpPr/>
              <p:nvPr/>
            </p:nvSpPr>
            <p:spPr>
              <a:xfrm>
                <a:off x="5663182" y="2253760"/>
                <a:ext cx="1066400" cy="492780"/>
              </a:xfrm>
              <a:custGeom>
                <a:avLst/>
                <a:gdLst/>
                <a:ahLst/>
                <a:cxnLst/>
                <a:rect l="0" t="0" r="0" b="0"/>
                <a:pathLst>
                  <a:path w="1066400" h="492780">
                    <a:moveTo>
                      <a:pt x="25800" y="0"/>
                    </a:moveTo>
                    <a:lnTo>
                      <a:pt x="1040600" y="0"/>
                    </a:lnTo>
                    <a:cubicBezTo>
                      <a:pt x="1054842" y="0"/>
                      <a:pt x="1066400" y="11558"/>
                      <a:pt x="1066400" y="25800"/>
                    </a:cubicBezTo>
                    <a:lnTo>
                      <a:pt x="1066400" y="466980"/>
                    </a:lnTo>
                    <a:cubicBezTo>
                      <a:pt x="1066400" y="481222"/>
                      <a:pt x="1054842" y="492780"/>
                      <a:pt x="1040600" y="492780"/>
                    </a:cubicBezTo>
                    <a:lnTo>
                      <a:pt x="25800" y="492780"/>
                    </a:lnTo>
                    <a:cubicBezTo>
                      <a:pt x="11558" y="492780"/>
                      <a:pt x="0" y="481222"/>
                      <a:pt x="0" y="466980"/>
                    </a:cubicBezTo>
                    <a:lnTo>
                      <a:pt x="0" y="25800"/>
                    </a:lnTo>
                    <a:cubicBezTo>
                      <a:pt x="0" y="11558"/>
                      <a:pt x="11558" y="0"/>
                      <a:pt x="25800" y="0"/>
                    </a:cubicBezTo>
                    <a:close/>
                  </a:path>
                </a:pathLst>
              </a:custGeom>
              <a:solidFill>
                <a:srgbClr val="FDB933"/>
              </a:solidFill>
              <a:ln w="4300" cap="flat">
                <a:solidFill>
                  <a:srgbClr val="2798C8"/>
                </a:solidFill>
                <a:round/>
              </a:ln>
            </p:spPr>
          </p:sp>
          <p:sp>
            <p:nvSpPr>
              <p:cNvPr id="317" name="Text 317"/>
              <p:cNvSpPr txBox="1"/>
              <p:nvPr/>
            </p:nvSpPr>
            <p:spPr>
              <a:xfrm>
                <a:off x="5731982" y="2303210"/>
                <a:ext cx="915900" cy="137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440" b="1">
                    <a:solidFill>
                      <a:srgbClr val="303030"/>
                    </a:solidFill>
                    <a:latin typeface="Arial"/>
                  </a:rPr>
                  <a:t>N. ° 1: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440" b="1">
                    <a:solidFill>
                      <a:srgbClr val="303030"/>
                    </a:solidFill>
                    <a:latin typeface="Arial"/>
                  </a:rPr>
                  <a:t>Ignorar el propósito de los datos</a:t>
                </a:r>
              </a:p>
            </p:txBody>
          </p:sp>
          <p:pic>
            <p:nvPicPr>
              <p:cNvPr id="246" name="Image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7711" y="2470910"/>
                <a:ext cx="321640" cy="230480"/>
              </a:xfrm>
              <a:prstGeom prst="rect">
                <a:avLst/>
              </a:prstGeom>
            </p:spPr>
          </p:pic>
        </p:grpSp>
        <p:grpSp>
          <p:nvGrpSpPr>
            <p:cNvPr id="318" name="Group 318"/>
            <p:cNvGrpSpPr/>
            <p:nvPr/>
          </p:nvGrpSpPr>
          <p:grpSpPr>
            <a:xfrm>
              <a:off x="5663182" y="2832540"/>
              <a:ext cx="726700" cy="497524"/>
              <a:chOff x="5663182" y="2832540"/>
              <a:chExt cx="726700" cy="497524"/>
            </a:xfrm>
          </p:grpSpPr>
          <p:sp>
            <p:nvSpPr>
              <p:cNvPr id="104" name="MainTopic"/>
              <p:cNvSpPr/>
              <p:nvPr/>
            </p:nvSpPr>
            <p:spPr>
              <a:xfrm>
                <a:off x="5663182" y="2832540"/>
                <a:ext cx="726700" cy="497524"/>
              </a:xfrm>
              <a:custGeom>
                <a:avLst/>
                <a:gdLst/>
                <a:ahLst/>
                <a:cxnLst/>
                <a:rect l="0" t="0" r="0" b="0"/>
                <a:pathLst>
                  <a:path w="726700" h="497524">
                    <a:moveTo>
                      <a:pt x="25800" y="0"/>
                    </a:moveTo>
                    <a:lnTo>
                      <a:pt x="700900" y="0"/>
                    </a:lnTo>
                    <a:cubicBezTo>
                      <a:pt x="715142" y="0"/>
                      <a:pt x="726700" y="11558"/>
                      <a:pt x="726700" y="25800"/>
                    </a:cubicBezTo>
                    <a:lnTo>
                      <a:pt x="726700" y="471724"/>
                    </a:lnTo>
                    <a:cubicBezTo>
                      <a:pt x="726700" y="485966"/>
                      <a:pt x="715142" y="497524"/>
                      <a:pt x="700900" y="497524"/>
                    </a:cubicBezTo>
                    <a:lnTo>
                      <a:pt x="25800" y="497524"/>
                    </a:lnTo>
                    <a:cubicBezTo>
                      <a:pt x="11558" y="497524"/>
                      <a:pt x="0" y="485966"/>
                      <a:pt x="0" y="471724"/>
                    </a:cubicBezTo>
                    <a:lnTo>
                      <a:pt x="0" y="25800"/>
                    </a:lnTo>
                    <a:cubicBezTo>
                      <a:pt x="0" y="11558"/>
                      <a:pt x="11558" y="0"/>
                      <a:pt x="25800" y="0"/>
                    </a:cubicBezTo>
                    <a:close/>
                  </a:path>
                </a:pathLst>
              </a:custGeom>
              <a:solidFill>
                <a:srgbClr val="F0909B"/>
              </a:solidFill>
              <a:ln w="4300" cap="flat">
                <a:solidFill>
                  <a:srgbClr val="F66D87"/>
                </a:solidFill>
                <a:round/>
              </a:ln>
            </p:spPr>
          </p:sp>
          <p:sp>
            <p:nvSpPr>
              <p:cNvPr id="319" name="Text 319"/>
              <p:cNvSpPr txBox="1"/>
              <p:nvPr/>
            </p:nvSpPr>
            <p:spPr>
              <a:xfrm>
                <a:off x="5731982" y="2881990"/>
                <a:ext cx="576200" cy="137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440" b="1">
                    <a:solidFill>
                      <a:srgbClr val="000000"/>
                    </a:solidFill>
                    <a:latin typeface="Arial"/>
                  </a:rPr>
                  <a:t>N. ° 2: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440" b="1">
                    <a:solidFill>
                      <a:srgbClr val="000000"/>
                    </a:solidFill>
                    <a:latin typeface="Arial"/>
                  </a:rPr>
                  <a:t>Mala normalización</a:t>
                </a:r>
              </a:p>
            </p:txBody>
          </p:sp>
          <p:pic>
            <p:nvPicPr>
              <p:cNvPr id="259" name="Image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5685" y="3049690"/>
                <a:ext cx="325994" cy="235224"/>
              </a:xfrm>
              <a:prstGeom prst="rect">
                <a:avLst/>
              </a:prstGeom>
            </p:spPr>
          </p:pic>
        </p:grpSp>
        <p:grpSp>
          <p:nvGrpSpPr>
            <p:cNvPr id="320" name="Group 320"/>
            <p:cNvGrpSpPr/>
            <p:nvPr/>
          </p:nvGrpSpPr>
          <p:grpSpPr>
            <a:xfrm>
              <a:off x="5663182" y="3416065"/>
              <a:ext cx="546100" cy="586831"/>
              <a:chOff x="5663182" y="3416065"/>
              <a:chExt cx="546100" cy="586831"/>
            </a:xfrm>
          </p:grpSpPr>
          <p:sp>
            <p:nvSpPr>
              <p:cNvPr id="106" name="MainTopic"/>
              <p:cNvSpPr/>
              <p:nvPr/>
            </p:nvSpPr>
            <p:spPr>
              <a:xfrm>
                <a:off x="5663182" y="3416065"/>
                <a:ext cx="546100" cy="586831"/>
              </a:xfrm>
              <a:custGeom>
                <a:avLst/>
                <a:gdLst/>
                <a:ahLst/>
                <a:cxnLst/>
                <a:rect l="0" t="0" r="0" b="0"/>
                <a:pathLst>
                  <a:path w="546100" h="586831">
                    <a:moveTo>
                      <a:pt x="25800" y="0"/>
                    </a:moveTo>
                    <a:lnTo>
                      <a:pt x="520300" y="0"/>
                    </a:lnTo>
                    <a:cubicBezTo>
                      <a:pt x="534542" y="0"/>
                      <a:pt x="546100" y="11558"/>
                      <a:pt x="546100" y="25800"/>
                    </a:cubicBezTo>
                    <a:lnTo>
                      <a:pt x="546100" y="561031"/>
                    </a:lnTo>
                    <a:cubicBezTo>
                      <a:pt x="546100" y="575272"/>
                      <a:pt x="534542" y="586831"/>
                      <a:pt x="520300" y="586831"/>
                    </a:cubicBezTo>
                    <a:lnTo>
                      <a:pt x="25800" y="586831"/>
                    </a:lnTo>
                    <a:cubicBezTo>
                      <a:pt x="11558" y="586831"/>
                      <a:pt x="0" y="575272"/>
                      <a:pt x="0" y="561031"/>
                    </a:cubicBezTo>
                    <a:lnTo>
                      <a:pt x="0" y="25800"/>
                    </a:lnTo>
                    <a:cubicBezTo>
                      <a:pt x="0" y="11558"/>
                      <a:pt x="11558" y="0"/>
                      <a:pt x="25800" y="0"/>
                    </a:cubicBezTo>
                    <a:close/>
                  </a:path>
                </a:pathLst>
              </a:custGeom>
              <a:solidFill>
                <a:srgbClr val="008CCC"/>
              </a:solidFill>
              <a:ln w="4300" cap="flat">
                <a:solidFill>
                  <a:srgbClr val="FCD068"/>
                </a:solidFill>
                <a:round/>
              </a:ln>
            </p:spPr>
          </p:sp>
          <p:sp>
            <p:nvSpPr>
              <p:cNvPr id="321" name="Text 321"/>
              <p:cNvSpPr txBox="1"/>
              <p:nvPr/>
            </p:nvSpPr>
            <p:spPr>
              <a:xfrm>
                <a:off x="5731982" y="3820145"/>
                <a:ext cx="395600" cy="137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440" b="1">
                    <a:solidFill>
                      <a:srgbClr val="EBEBEB"/>
                    </a:solidFill>
                    <a:latin typeface="Arial"/>
                  </a:rPr>
                  <a:t>N. ° 3: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440" b="1">
                    <a:solidFill>
                      <a:srgbClr val="EBEBEB"/>
                    </a:solidFill>
                    <a:latin typeface="Arial"/>
                  </a:rPr>
                  <a:t>Redundancia</a:t>
                </a:r>
              </a:p>
            </p:txBody>
          </p:sp>
          <p:pic>
            <p:nvPicPr>
              <p:cNvPr id="260" name="Image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4657" y="3465515"/>
                <a:ext cx="307450" cy="324531"/>
              </a:xfrm>
              <a:prstGeom prst="rect">
                <a:avLst/>
              </a:prstGeom>
            </p:spPr>
          </p:pic>
        </p:grpSp>
        <p:grpSp>
          <p:nvGrpSpPr>
            <p:cNvPr id="322" name="Group 322"/>
            <p:cNvGrpSpPr/>
            <p:nvPr/>
          </p:nvGrpSpPr>
          <p:grpSpPr>
            <a:xfrm>
              <a:off x="2326382" y="3955104"/>
              <a:ext cx="1062100" cy="879337"/>
              <a:chOff x="2326382" y="3955104"/>
              <a:chExt cx="1062100" cy="879337"/>
            </a:xfrm>
          </p:grpSpPr>
          <p:sp>
            <p:nvSpPr>
              <p:cNvPr id="108" name="MainTopic"/>
              <p:cNvSpPr/>
              <p:nvPr/>
            </p:nvSpPr>
            <p:spPr>
              <a:xfrm>
                <a:off x="2326382" y="3955104"/>
                <a:ext cx="1062100" cy="879337"/>
              </a:xfrm>
              <a:custGeom>
                <a:avLst/>
                <a:gdLst/>
                <a:ahLst/>
                <a:cxnLst/>
                <a:rect l="0" t="0" r="0" b="0"/>
                <a:pathLst>
                  <a:path w="1062100" h="879337">
                    <a:moveTo>
                      <a:pt x="25800" y="0"/>
                    </a:moveTo>
                    <a:lnTo>
                      <a:pt x="1036300" y="0"/>
                    </a:lnTo>
                    <a:cubicBezTo>
                      <a:pt x="1050542" y="0"/>
                      <a:pt x="1062100" y="11558"/>
                      <a:pt x="1062100" y="25800"/>
                    </a:cubicBezTo>
                    <a:lnTo>
                      <a:pt x="1062100" y="853537"/>
                    </a:lnTo>
                    <a:cubicBezTo>
                      <a:pt x="1062100" y="867778"/>
                      <a:pt x="1050542" y="879337"/>
                      <a:pt x="1036300" y="879337"/>
                    </a:cubicBezTo>
                    <a:lnTo>
                      <a:pt x="25800" y="879337"/>
                    </a:lnTo>
                    <a:cubicBezTo>
                      <a:pt x="11558" y="879337"/>
                      <a:pt x="0" y="867778"/>
                      <a:pt x="0" y="853537"/>
                    </a:cubicBezTo>
                    <a:lnTo>
                      <a:pt x="0" y="25800"/>
                    </a:lnTo>
                    <a:cubicBezTo>
                      <a:pt x="0" y="11558"/>
                      <a:pt x="11558" y="0"/>
                      <a:pt x="25800" y="0"/>
                    </a:cubicBezTo>
                    <a:close/>
                  </a:path>
                </a:pathLst>
              </a:custGeom>
              <a:pattFill prst="pct60">
                <a:fgClr>
                  <a:srgbClr val="50B27E"/>
                </a:fgClr>
                <a:bgClr>
                  <a:srgbClr val="B3D5C0"/>
                </a:bgClr>
              </a:pattFill>
              <a:ln w="4300" cap="flat">
                <a:solidFill>
                  <a:srgbClr val="50B27E"/>
                </a:solidFill>
                <a:round/>
              </a:ln>
            </p:spPr>
          </p:sp>
          <p:sp>
            <p:nvSpPr>
              <p:cNvPr id="323" name="Text 323"/>
              <p:cNvSpPr txBox="1"/>
              <p:nvPr/>
            </p:nvSpPr>
            <p:spPr>
              <a:xfrm>
                <a:off x="2395182" y="4004554"/>
                <a:ext cx="911600" cy="206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440" b="1">
                    <a:solidFill>
                      <a:srgbClr val="000000"/>
                    </a:solidFill>
                    <a:latin typeface="Arial"/>
                  </a:rPr>
                  <a:t>N. ° 5: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440" b="1">
                    <a:solidFill>
                      <a:srgbClr val="000000"/>
                    </a:solidFill>
                    <a:latin typeface="Arial"/>
                  </a:rPr>
                  <a:t>No aprovechar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440" b="1">
                    <a:solidFill>
                      <a:srgbClr val="000000"/>
                    </a:solidFill>
                    <a:latin typeface="Arial"/>
                  </a:rPr>
                  <a:t>las características del motor D.B</a:t>
                </a:r>
              </a:p>
            </p:txBody>
          </p:sp>
          <p:pic>
            <p:nvPicPr>
              <p:cNvPr id="275" name="Image"/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9907" y="4241054"/>
                <a:ext cx="879350" cy="548237"/>
              </a:xfrm>
              <a:prstGeom prst="rect">
                <a:avLst/>
              </a:prstGeom>
            </p:spPr>
          </p:pic>
        </p:grpSp>
        <p:grpSp>
          <p:nvGrpSpPr>
            <p:cNvPr id="324" name="Group 324"/>
            <p:cNvGrpSpPr/>
            <p:nvPr/>
          </p:nvGrpSpPr>
          <p:grpSpPr>
            <a:xfrm>
              <a:off x="2408082" y="3256442"/>
              <a:ext cx="980400" cy="612661"/>
              <a:chOff x="2408082" y="3256442"/>
              <a:chExt cx="980400" cy="612661"/>
            </a:xfrm>
          </p:grpSpPr>
          <p:sp>
            <p:nvSpPr>
              <p:cNvPr id="110" name="MainTopic"/>
              <p:cNvSpPr/>
              <p:nvPr/>
            </p:nvSpPr>
            <p:spPr>
              <a:xfrm>
                <a:off x="2408082" y="3256442"/>
                <a:ext cx="980400" cy="612661"/>
              </a:xfrm>
              <a:custGeom>
                <a:avLst/>
                <a:gdLst/>
                <a:ahLst/>
                <a:cxnLst/>
                <a:rect l="0" t="0" r="0" b="0"/>
                <a:pathLst>
                  <a:path w="980400" h="612661">
                    <a:moveTo>
                      <a:pt x="25800" y="0"/>
                    </a:moveTo>
                    <a:lnTo>
                      <a:pt x="954600" y="0"/>
                    </a:lnTo>
                    <a:cubicBezTo>
                      <a:pt x="968842" y="0"/>
                      <a:pt x="980400" y="11558"/>
                      <a:pt x="980400" y="25800"/>
                    </a:cubicBezTo>
                    <a:lnTo>
                      <a:pt x="980400" y="586861"/>
                    </a:lnTo>
                    <a:cubicBezTo>
                      <a:pt x="980400" y="601103"/>
                      <a:pt x="968842" y="612661"/>
                      <a:pt x="954600" y="612661"/>
                    </a:cubicBezTo>
                    <a:lnTo>
                      <a:pt x="25800" y="612661"/>
                    </a:lnTo>
                    <a:cubicBezTo>
                      <a:pt x="11558" y="612661"/>
                      <a:pt x="0" y="601103"/>
                      <a:pt x="0" y="586861"/>
                    </a:cubicBezTo>
                    <a:lnTo>
                      <a:pt x="0" y="25800"/>
                    </a:lnTo>
                    <a:cubicBezTo>
                      <a:pt x="0" y="11558"/>
                      <a:pt x="11558" y="0"/>
                      <a:pt x="25800" y="0"/>
                    </a:cubicBezTo>
                    <a:close/>
                  </a:path>
                </a:pathLst>
              </a:custGeom>
              <a:pattFill prst="pct60">
                <a:fgClr>
                  <a:srgbClr val="FCD068"/>
                </a:fgClr>
                <a:bgClr>
                  <a:srgbClr val="FDE4B9"/>
                </a:bgClr>
              </a:pattFill>
              <a:ln w="4300" cap="flat">
                <a:solidFill>
                  <a:srgbClr val="FCD068"/>
                </a:solidFill>
                <a:round/>
              </a:ln>
            </p:spPr>
          </p:sp>
          <p:sp>
            <p:nvSpPr>
              <p:cNvPr id="325" name="Text 325"/>
              <p:cNvSpPr txBox="1"/>
              <p:nvPr/>
            </p:nvSpPr>
            <p:spPr>
              <a:xfrm>
                <a:off x="2476882" y="3305892"/>
                <a:ext cx="829900" cy="137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440" b="1">
                    <a:solidFill>
                      <a:srgbClr val="303030"/>
                    </a:solidFill>
                    <a:latin typeface="Arial"/>
                  </a:rPr>
                  <a:t>N. ° 6: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440" b="1">
                    <a:solidFill>
                      <a:srgbClr val="303030"/>
                    </a:solidFill>
                    <a:latin typeface="Arial"/>
                  </a:rPr>
                  <a:t>Claves primarias compuestas</a:t>
                </a:r>
              </a:p>
            </p:txBody>
          </p:sp>
          <p:pic>
            <p:nvPicPr>
              <p:cNvPr id="276" name="Image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1807" y="3473592"/>
                <a:ext cx="677250" cy="350361"/>
              </a:xfrm>
              <a:prstGeom prst="rect">
                <a:avLst/>
              </a:prstGeom>
            </p:spPr>
          </p:pic>
        </p:grpSp>
        <p:grpSp>
          <p:nvGrpSpPr>
            <p:cNvPr id="326" name="Group 326"/>
            <p:cNvGrpSpPr/>
            <p:nvPr/>
          </p:nvGrpSpPr>
          <p:grpSpPr>
            <a:xfrm>
              <a:off x="2401632" y="2704816"/>
              <a:ext cx="986850" cy="465626"/>
              <a:chOff x="2401632" y="2704816"/>
              <a:chExt cx="986850" cy="465626"/>
            </a:xfrm>
          </p:grpSpPr>
          <p:sp>
            <p:nvSpPr>
              <p:cNvPr id="112" name="MainTopic"/>
              <p:cNvSpPr/>
              <p:nvPr/>
            </p:nvSpPr>
            <p:spPr>
              <a:xfrm>
                <a:off x="2401632" y="2704816"/>
                <a:ext cx="986850" cy="465626"/>
              </a:xfrm>
              <a:custGeom>
                <a:avLst/>
                <a:gdLst/>
                <a:ahLst/>
                <a:cxnLst/>
                <a:rect l="0" t="0" r="0" b="0"/>
                <a:pathLst>
                  <a:path w="986850" h="465626">
                    <a:moveTo>
                      <a:pt x="25800" y="0"/>
                    </a:moveTo>
                    <a:lnTo>
                      <a:pt x="961050" y="0"/>
                    </a:lnTo>
                    <a:cubicBezTo>
                      <a:pt x="975292" y="0"/>
                      <a:pt x="986850" y="11558"/>
                      <a:pt x="986850" y="25800"/>
                    </a:cubicBezTo>
                    <a:lnTo>
                      <a:pt x="986850" y="439826"/>
                    </a:lnTo>
                    <a:cubicBezTo>
                      <a:pt x="986850" y="454068"/>
                      <a:pt x="975292" y="465626"/>
                      <a:pt x="961050" y="465626"/>
                    </a:cubicBezTo>
                    <a:lnTo>
                      <a:pt x="25800" y="465626"/>
                    </a:lnTo>
                    <a:cubicBezTo>
                      <a:pt x="11558" y="465626"/>
                      <a:pt x="0" y="454068"/>
                      <a:pt x="0" y="439826"/>
                    </a:cubicBezTo>
                    <a:lnTo>
                      <a:pt x="0" y="25800"/>
                    </a:lnTo>
                    <a:cubicBezTo>
                      <a:pt x="0" y="11558"/>
                      <a:pt x="11558" y="0"/>
                      <a:pt x="25800" y="0"/>
                    </a:cubicBezTo>
                    <a:close/>
                  </a:path>
                </a:pathLst>
              </a:custGeom>
              <a:solidFill>
                <a:srgbClr val="AA92CE"/>
              </a:solidFill>
              <a:ln w="4300" cap="flat">
                <a:solidFill>
                  <a:srgbClr val="29A4BA"/>
                </a:solidFill>
                <a:round/>
              </a:ln>
            </p:spPr>
          </p:sp>
          <p:sp>
            <p:nvSpPr>
              <p:cNvPr id="327" name="Text 327"/>
              <p:cNvSpPr txBox="1"/>
              <p:nvPr/>
            </p:nvSpPr>
            <p:spPr>
              <a:xfrm>
                <a:off x="2470432" y="2870979"/>
                <a:ext cx="490200" cy="137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440" b="1">
                    <a:solidFill>
                      <a:srgbClr val="000000"/>
                    </a:solidFill>
                    <a:latin typeface="Arial"/>
                  </a:rPr>
                  <a:t>N. ° 7: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440" b="1">
                    <a:solidFill>
                      <a:srgbClr val="000000"/>
                    </a:solidFill>
                    <a:latin typeface="Arial"/>
                  </a:rPr>
                  <a:t>Mala indexación</a:t>
                </a:r>
              </a:p>
            </p:txBody>
          </p:sp>
          <p:pic>
            <p:nvPicPr>
              <p:cNvPr id="277" name="Image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7832" y="2754266"/>
                <a:ext cx="337550" cy="371026"/>
              </a:xfrm>
              <a:prstGeom prst="rect">
                <a:avLst/>
              </a:prstGeom>
            </p:spPr>
          </p:pic>
        </p:grpSp>
        <p:sp>
          <p:nvSpPr>
            <p:cNvPr id="114" name="SubTopic"/>
            <p:cNvSpPr/>
            <p:nvPr/>
          </p:nvSpPr>
          <p:spPr>
            <a:xfrm>
              <a:off x="6540382" y="3035077"/>
              <a:ext cx="227900" cy="92450"/>
            </a:xfrm>
            <a:custGeom>
              <a:avLst/>
              <a:gdLst>
                <a:gd name="rtt" fmla="*/ 11825 h 92450"/>
                <a:gd name="rtb" fmla="*/ 80625 h 92450"/>
              </a:gdLst>
              <a:ahLst/>
              <a:cxnLst/>
              <a:rect l="l" t="rtt" r="r" b="rtb"/>
              <a:pathLst>
                <a:path w="227900" h="92450" stroke="0">
                  <a:moveTo>
                    <a:pt x="0" y="0"/>
                  </a:moveTo>
                  <a:lnTo>
                    <a:pt x="227900" y="0"/>
                  </a:lnTo>
                  <a:lnTo>
                    <a:pt x="227900" y="92450"/>
                  </a:lnTo>
                  <a:lnTo>
                    <a:pt x="0" y="92450"/>
                  </a:lnTo>
                  <a:lnTo>
                    <a:pt x="0" y="0"/>
                  </a:lnTo>
                  <a:close/>
                </a:path>
                <a:path w="227900" h="92450" fill="none">
                  <a:moveTo>
                    <a:pt x="0" y="92450"/>
                  </a:moveTo>
                  <a:lnTo>
                    <a:pt x="227900" y="92450"/>
                  </a:lnTo>
                </a:path>
              </a:pathLst>
            </a:custGeom>
            <a:noFill/>
            <a:ln w="4300" cap="flat">
              <a:solidFill>
                <a:srgbClr val="F66D87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440" b="1">
                  <a:solidFill>
                    <a:srgbClr val="FF0000"/>
                  </a:solidFill>
                  <a:latin typeface="Arial"/>
                </a:rPr>
                <a:t>Causas</a:t>
              </a:r>
            </a:p>
          </p:txBody>
        </p:sp>
        <p:sp>
          <p:nvSpPr>
            <p:cNvPr id="124" name="SubTopic"/>
            <p:cNvSpPr/>
            <p:nvPr/>
          </p:nvSpPr>
          <p:spPr>
            <a:xfrm>
              <a:off x="6359782" y="3663255"/>
              <a:ext cx="227900" cy="92450"/>
            </a:xfrm>
            <a:custGeom>
              <a:avLst/>
              <a:gdLst>
                <a:gd name="rtt" fmla="*/ 11825 h 92450"/>
                <a:gd name="rtb" fmla="*/ 80625 h 92450"/>
              </a:gdLst>
              <a:ahLst/>
              <a:cxnLst/>
              <a:rect l="l" t="rtt" r="r" b="rtb"/>
              <a:pathLst>
                <a:path w="227900" h="92450" stroke="0">
                  <a:moveTo>
                    <a:pt x="0" y="0"/>
                  </a:moveTo>
                  <a:lnTo>
                    <a:pt x="227900" y="0"/>
                  </a:lnTo>
                  <a:lnTo>
                    <a:pt x="227900" y="92450"/>
                  </a:lnTo>
                  <a:lnTo>
                    <a:pt x="0" y="92450"/>
                  </a:lnTo>
                  <a:lnTo>
                    <a:pt x="0" y="0"/>
                  </a:lnTo>
                  <a:close/>
                </a:path>
                <a:path w="227900" h="92450" fill="none">
                  <a:moveTo>
                    <a:pt x="0" y="92450"/>
                  </a:moveTo>
                  <a:lnTo>
                    <a:pt x="227900" y="92450"/>
                  </a:lnTo>
                </a:path>
              </a:pathLst>
            </a:custGeom>
            <a:noFill/>
            <a:ln w="4300" cap="flat">
              <a:solidFill>
                <a:srgbClr val="FCD068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440" b="1">
                  <a:solidFill>
                    <a:srgbClr val="C00000"/>
                  </a:solidFill>
                  <a:latin typeface="Arial"/>
                </a:rPr>
                <a:t>Causas</a:t>
              </a:r>
            </a:p>
          </p:txBody>
        </p:sp>
        <p:sp>
          <p:nvSpPr>
            <p:cNvPr id="130" name="SubTopic"/>
            <p:cNvSpPr/>
            <p:nvPr/>
          </p:nvSpPr>
          <p:spPr>
            <a:xfrm>
              <a:off x="1947982" y="4348547"/>
              <a:ext cx="227900" cy="92450"/>
            </a:xfrm>
            <a:custGeom>
              <a:avLst/>
              <a:gdLst>
                <a:gd name="rtt" fmla="*/ 11825 h 92450"/>
                <a:gd name="rtb" fmla="*/ 80625 h 92450"/>
              </a:gdLst>
              <a:ahLst/>
              <a:cxnLst/>
              <a:rect l="l" t="rtt" r="r" b="rtb"/>
              <a:pathLst>
                <a:path w="227900" h="92450" stroke="0">
                  <a:moveTo>
                    <a:pt x="0" y="0"/>
                  </a:moveTo>
                  <a:lnTo>
                    <a:pt x="227900" y="0"/>
                  </a:lnTo>
                  <a:lnTo>
                    <a:pt x="227900" y="92450"/>
                  </a:lnTo>
                  <a:lnTo>
                    <a:pt x="0" y="92450"/>
                  </a:lnTo>
                  <a:lnTo>
                    <a:pt x="0" y="0"/>
                  </a:lnTo>
                  <a:close/>
                </a:path>
                <a:path w="227900" h="92450" fill="none">
                  <a:moveTo>
                    <a:pt x="0" y="92450"/>
                  </a:moveTo>
                  <a:lnTo>
                    <a:pt x="227900" y="92450"/>
                  </a:lnTo>
                </a:path>
              </a:pathLst>
            </a:custGeom>
            <a:noFill/>
            <a:ln w="4300" cap="flat">
              <a:solidFill>
                <a:srgbClr val="50B27E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440" b="1">
                  <a:solidFill>
                    <a:srgbClr val="C00000"/>
                  </a:solidFill>
                  <a:latin typeface="Arial"/>
                </a:rPr>
                <a:t>Causas</a:t>
              </a:r>
            </a:p>
          </p:txBody>
        </p:sp>
        <p:sp>
          <p:nvSpPr>
            <p:cNvPr id="136" name="SubTopic"/>
            <p:cNvSpPr/>
            <p:nvPr/>
          </p:nvSpPr>
          <p:spPr>
            <a:xfrm>
              <a:off x="2029682" y="3516548"/>
              <a:ext cx="227900" cy="92450"/>
            </a:xfrm>
            <a:custGeom>
              <a:avLst/>
              <a:gdLst>
                <a:gd name="rtt" fmla="*/ 11825 h 92450"/>
                <a:gd name="rtb" fmla="*/ 80625 h 92450"/>
              </a:gdLst>
              <a:ahLst/>
              <a:cxnLst/>
              <a:rect l="l" t="rtt" r="r" b="rtb"/>
              <a:pathLst>
                <a:path w="227900" h="92450" stroke="0">
                  <a:moveTo>
                    <a:pt x="0" y="0"/>
                  </a:moveTo>
                  <a:lnTo>
                    <a:pt x="227900" y="0"/>
                  </a:lnTo>
                  <a:lnTo>
                    <a:pt x="227900" y="92450"/>
                  </a:lnTo>
                  <a:lnTo>
                    <a:pt x="0" y="92450"/>
                  </a:lnTo>
                  <a:lnTo>
                    <a:pt x="0" y="0"/>
                  </a:lnTo>
                  <a:close/>
                </a:path>
                <a:path w="227900" h="92450" fill="none">
                  <a:moveTo>
                    <a:pt x="0" y="92450"/>
                  </a:moveTo>
                  <a:lnTo>
                    <a:pt x="227900" y="92450"/>
                  </a:lnTo>
                </a:path>
              </a:pathLst>
            </a:custGeom>
            <a:noFill/>
            <a:ln w="4300" cap="flat">
              <a:solidFill>
                <a:srgbClr val="FCD068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440" b="1">
                  <a:solidFill>
                    <a:srgbClr val="C00000"/>
                  </a:solidFill>
                  <a:latin typeface="Arial"/>
                </a:rPr>
                <a:t>Causas</a:t>
              </a:r>
            </a:p>
          </p:txBody>
        </p:sp>
        <p:sp>
          <p:nvSpPr>
            <p:cNvPr id="148" name="SubTopic"/>
            <p:cNvSpPr/>
            <p:nvPr/>
          </p:nvSpPr>
          <p:spPr>
            <a:xfrm>
              <a:off x="2023232" y="2891404"/>
              <a:ext cx="227900" cy="92450"/>
            </a:xfrm>
            <a:custGeom>
              <a:avLst/>
              <a:gdLst>
                <a:gd name="rtt" fmla="*/ 11825 h 92450"/>
                <a:gd name="rtb" fmla="*/ 80625 h 92450"/>
              </a:gdLst>
              <a:ahLst/>
              <a:cxnLst/>
              <a:rect l="l" t="rtt" r="r" b="rtb"/>
              <a:pathLst>
                <a:path w="227900" h="92450" stroke="0">
                  <a:moveTo>
                    <a:pt x="0" y="0"/>
                  </a:moveTo>
                  <a:lnTo>
                    <a:pt x="227900" y="0"/>
                  </a:lnTo>
                  <a:lnTo>
                    <a:pt x="227900" y="92450"/>
                  </a:lnTo>
                  <a:lnTo>
                    <a:pt x="0" y="92450"/>
                  </a:lnTo>
                  <a:lnTo>
                    <a:pt x="0" y="0"/>
                  </a:lnTo>
                  <a:close/>
                </a:path>
                <a:path w="227900" h="92450" fill="none">
                  <a:moveTo>
                    <a:pt x="0" y="92450"/>
                  </a:moveTo>
                  <a:lnTo>
                    <a:pt x="227900" y="92450"/>
                  </a:lnTo>
                </a:path>
              </a:pathLst>
            </a:custGeom>
            <a:noFill/>
            <a:ln w="4300" cap="flat">
              <a:solidFill>
                <a:srgbClr val="29A4BA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440" b="1">
                  <a:solidFill>
                    <a:srgbClr val="C00000"/>
                  </a:solidFill>
                  <a:latin typeface="Arial"/>
                </a:rPr>
                <a:t>Causas</a:t>
              </a:r>
            </a:p>
          </p:txBody>
        </p:sp>
        <p:grpSp>
          <p:nvGrpSpPr>
            <p:cNvPr id="328" name="Group 328"/>
            <p:cNvGrpSpPr/>
            <p:nvPr/>
          </p:nvGrpSpPr>
          <p:grpSpPr>
            <a:xfrm>
              <a:off x="2051182" y="2020888"/>
              <a:ext cx="1337300" cy="597928"/>
              <a:chOff x="2051182" y="2020888"/>
              <a:chExt cx="1337300" cy="597928"/>
            </a:xfrm>
          </p:grpSpPr>
          <p:sp>
            <p:nvSpPr>
              <p:cNvPr id="151" name="MainTopic"/>
              <p:cNvSpPr/>
              <p:nvPr/>
            </p:nvSpPr>
            <p:spPr>
              <a:xfrm>
                <a:off x="2051182" y="2020888"/>
                <a:ext cx="1337300" cy="597928"/>
              </a:xfrm>
              <a:custGeom>
                <a:avLst/>
                <a:gdLst/>
                <a:ahLst/>
                <a:cxnLst/>
                <a:rect l="0" t="0" r="0" b="0"/>
                <a:pathLst>
                  <a:path w="1337300" h="597928">
                    <a:moveTo>
                      <a:pt x="25800" y="0"/>
                    </a:moveTo>
                    <a:lnTo>
                      <a:pt x="1311500" y="0"/>
                    </a:lnTo>
                    <a:cubicBezTo>
                      <a:pt x="1325742" y="0"/>
                      <a:pt x="1337300" y="11558"/>
                      <a:pt x="1337300" y="25800"/>
                    </a:cubicBezTo>
                    <a:lnTo>
                      <a:pt x="1337300" y="572128"/>
                    </a:lnTo>
                    <a:cubicBezTo>
                      <a:pt x="1337300" y="586370"/>
                      <a:pt x="1325742" y="597928"/>
                      <a:pt x="1311500" y="597928"/>
                    </a:cubicBezTo>
                    <a:lnTo>
                      <a:pt x="25800" y="597928"/>
                    </a:lnTo>
                    <a:cubicBezTo>
                      <a:pt x="11558" y="597928"/>
                      <a:pt x="0" y="586370"/>
                      <a:pt x="0" y="572128"/>
                    </a:cubicBezTo>
                    <a:lnTo>
                      <a:pt x="0" y="25800"/>
                    </a:lnTo>
                    <a:cubicBezTo>
                      <a:pt x="0" y="11558"/>
                      <a:pt x="11558" y="0"/>
                      <a:pt x="25800" y="0"/>
                    </a:cubicBezTo>
                    <a:close/>
                  </a:path>
                </a:pathLst>
              </a:custGeom>
              <a:pattFill prst="pct60">
                <a:fgClr>
                  <a:srgbClr val="F66D87"/>
                </a:fgClr>
                <a:bgClr>
                  <a:srgbClr val="FABAC3"/>
                </a:bgClr>
              </a:pattFill>
              <a:ln w="4300" cap="flat">
                <a:solidFill>
                  <a:srgbClr val="F66D87"/>
                </a:solidFill>
                <a:round/>
              </a:ln>
            </p:spPr>
          </p:sp>
          <p:sp>
            <p:nvSpPr>
              <p:cNvPr id="329" name="Text 329"/>
              <p:cNvSpPr txBox="1"/>
              <p:nvPr/>
            </p:nvSpPr>
            <p:spPr>
              <a:xfrm>
                <a:off x="2119982" y="2070338"/>
                <a:ext cx="1186800" cy="137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440" b="1">
                    <a:solidFill>
                      <a:srgbClr val="000000"/>
                    </a:solidFill>
                    <a:latin typeface="Arial"/>
                  </a:rPr>
                  <a:t>N ° 8: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440" b="1">
                    <a:solidFill>
                      <a:srgbClr val="000000"/>
                    </a:solidFill>
                    <a:latin typeface="Arial"/>
                  </a:rPr>
                  <a:t>Convenciones de nomenclatura deficiente</a:t>
                </a:r>
              </a:p>
            </p:txBody>
          </p:sp>
          <p:pic>
            <p:nvPicPr>
              <p:cNvPr id="278" name="Image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2782" y="2238038"/>
                <a:ext cx="378400" cy="335628"/>
              </a:xfrm>
              <a:prstGeom prst="rect">
                <a:avLst/>
              </a:prstGeom>
            </p:spPr>
          </p:pic>
        </p:grpSp>
        <p:sp>
          <p:nvSpPr>
            <p:cNvPr id="181" name="SubTopic"/>
            <p:cNvSpPr/>
            <p:nvPr/>
          </p:nvSpPr>
          <p:spPr>
            <a:xfrm>
              <a:off x="1672782" y="2273627"/>
              <a:ext cx="227900" cy="92450"/>
            </a:xfrm>
            <a:custGeom>
              <a:avLst/>
              <a:gdLst>
                <a:gd name="rtt" fmla="*/ 11825 h 92450"/>
                <a:gd name="rtb" fmla="*/ 80625 h 92450"/>
              </a:gdLst>
              <a:ahLst/>
              <a:cxnLst/>
              <a:rect l="l" t="rtt" r="r" b="rtb"/>
              <a:pathLst>
                <a:path w="227900" h="92450" stroke="0">
                  <a:moveTo>
                    <a:pt x="0" y="0"/>
                  </a:moveTo>
                  <a:lnTo>
                    <a:pt x="227900" y="0"/>
                  </a:lnTo>
                  <a:lnTo>
                    <a:pt x="227900" y="92450"/>
                  </a:lnTo>
                  <a:lnTo>
                    <a:pt x="0" y="92450"/>
                  </a:lnTo>
                  <a:lnTo>
                    <a:pt x="0" y="0"/>
                  </a:lnTo>
                  <a:close/>
                </a:path>
                <a:path w="227900" h="92450" fill="none">
                  <a:moveTo>
                    <a:pt x="0" y="92450"/>
                  </a:moveTo>
                  <a:lnTo>
                    <a:pt x="227900" y="92450"/>
                  </a:lnTo>
                </a:path>
              </a:pathLst>
            </a:custGeom>
            <a:noFill/>
            <a:ln w="4300" cap="flat">
              <a:solidFill>
                <a:srgbClr val="F66D87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440" b="1">
                  <a:solidFill>
                    <a:srgbClr val="C00000"/>
                  </a:solidFill>
                  <a:latin typeface="Arial"/>
                </a:rPr>
                <a:t>Causas</a:t>
              </a:r>
            </a:p>
          </p:txBody>
        </p:sp>
        <p:sp>
          <p:nvSpPr>
            <p:cNvPr id="183" name="SubTopic"/>
            <p:cNvSpPr/>
            <p:nvPr/>
          </p:nvSpPr>
          <p:spPr>
            <a:xfrm>
              <a:off x="6880082" y="2453925"/>
              <a:ext cx="227900" cy="92450"/>
            </a:xfrm>
            <a:custGeom>
              <a:avLst/>
              <a:gdLst>
                <a:gd name="rtt" fmla="*/ 11825 h 92450"/>
                <a:gd name="rtb" fmla="*/ 80625 h 92450"/>
              </a:gdLst>
              <a:ahLst/>
              <a:cxnLst/>
              <a:rect l="l" t="rtt" r="r" b="rtb"/>
              <a:pathLst>
                <a:path w="227900" h="92450" stroke="0">
                  <a:moveTo>
                    <a:pt x="0" y="0"/>
                  </a:moveTo>
                  <a:lnTo>
                    <a:pt x="227900" y="0"/>
                  </a:lnTo>
                  <a:lnTo>
                    <a:pt x="227900" y="92450"/>
                  </a:lnTo>
                  <a:lnTo>
                    <a:pt x="0" y="92450"/>
                  </a:lnTo>
                  <a:lnTo>
                    <a:pt x="0" y="0"/>
                  </a:lnTo>
                  <a:close/>
                </a:path>
                <a:path w="227900" h="92450" fill="none">
                  <a:moveTo>
                    <a:pt x="0" y="92450"/>
                  </a:moveTo>
                  <a:lnTo>
                    <a:pt x="227900" y="92450"/>
                  </a:lnTo>
                </a:path>
              </a:pathLst>
            </a:custGeom>
            <a:noFill/>
            <a:ln w="4300" cap="flat">
              <a:solidFill>
                <a:srgbClr val="FCD068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440" b="1" u="sng">
                  <a:solidFill>
                    <a:srgbClr val="C00000"/>
                  </a:solidFill>
                  <a:latin typeface="Arial"/>
                </a:rPr>
                <a:t>Causas</a:t>
              </a:r>
            </a:p>
          </p:txBody>
        </p:sp>
        <p:grpSp>
          <p:nvGrpSpPr>
            <p:cNvPr id="330" name="Group 330"/>
            <p:cNvGrpSpPr/>
            <p:nvPr/>
          </p:nvGrpSpPr>
          <p:grpSpPr>
            <a:xfrm>
              <a:off x="5663182" y="4088895"/>
              <a:ext cx="1369550" cy="512673"/>
              <a:chOff x="5663182" y="4088895"/>
              <a:chExt cx="1369550" cy="512673"/>
            </a:xfrm>
          </p:grpSpPr>
          <p:sp>
            <p:nvSpPr>
              <p:cNvPr id="211" name="MainTopic"/>
              <p:cNvSpPr/>
              <p:nvPr/>
            </p:nvSpPr>
            <p:spPr>
              <a:xfrm>
                <a:off x="5663182" y="4088895"/>
                <a:ext cx="1369550" cy="512673"/>
              </a:xfrm>
              <a:custGeom>
                <a:avLst/>
                <a:gdLst/>
                <a:ahLst/>
                <a:cxnLst/>
                <a:rect l="0" t="0" r="0" b="0"/>
                <a:pathLst>
                  <a:path w="1369550" h="512673">
                    <a:moveTo>
                      <a:pt x="25800" y="0"/>
                    </a:moveTo>
                    <a:lnTo>
                      <a:pt x="1343750" y="0"/>
                    </a:lnTo>
                    <a:cubicBezTo>
                      <a:pt x="1357992" y="0"/>
                      <a:pt x="1369550" y="11558"/>
                      <a:pt x="1369550" y="25800"/>
                    </a:cubicBezTo>
                    <a:lnTo>
                      <a:pt x="1369550" y="486873"/>
                    </a:lnTo>
                    <a:cubicBezTo>
                      <a:pt x="1369550" y="501115"/>
                      <a:pt x="1357992" y="512673"/>
                      <a:pt x="1343750" y="512673"/>
                    </a:cubicBezTo>
                    <a:lnTo>
                      <a:pt x="25800" y="512673"/>
                    </a:lnTo>
                    <a:cubicBezTo>
                      <a:pt x="11558" y="512673"/>
                      <a:pt x="0" y="501115"/>
                      <a:pt x="0" y="486873"/>
                    </a:cubicBezTo>
                    <a:lnTo>
                      <a:pt x="0" y="25800"/>
                    </a:lnTo>
                    <a:cubicBezTo>
                      <a:pt x="0" y="11558"/>
                      <a:pt x="11558" y="0"/>
                      <a:pt x="25800" y="0"/>
                    </a:cubicBezTo>
                    <a:close/>
                  </a:path>
                </a:pathLst>
              </a:custGeom>
              <a:solidFill>
                <a:srgbClr val="813F84"/>
              </a:solidFill>
              <a:ln w="4300" cap="flat">
                <a:solidFill>
                  <a:srgbClr val="AA92CE"/>
                </a:solidFill>
                <a:round/>
              </a:ln>
            </p:spPr>
          </p:sp>
          <p:sp>
            <p:nvSpPr>
              <p:cNvPr id="331" name="Text 331"/>
              <p:cNvSpPr txBox="1"/>
              <p:nvPr/>
            </p:nvSpPr>
            <p:spPr>
              <a:xfrm>
                <a:off x="6146932" y="4278582"/>
                <a:ext cx="812700" cy="137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just">
                  <a:lnSpc>
                    <a:spcPct val="100000"/>
                  </a:lnSpc>
                </a:pPr>
                <a:r>
                  <a:rPr sz="440">
                    <a:solidFill>
                      <a:srgbClr val="FEF7EB"/>
                    </a:solidFill>
                    <a:latin typeface="Arial"/>
                  </a:rPr>
                  <a:t>     </a:t>
                </a:r>
                <a:r>
                  <a:rPr sz="440" b="1">
                    <a:solidFill>
                      <a:srgbClr val="FEF7EB"/>
                    </a:solidFill>
                    <a:latin typeface="Arial"/>
                  </a:rPr>
                  <a:t>           N. 4: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sz="440" b="1">
                    <a:solidFill>
                      <a:srgbClr val="FEF7EB"/>
                    </a:solidFill>
                    <a:latin typeface="Arial"/>
                  </a:rPr>
                  <a:t>Integridad Referencial </a:t>
                </a:r>
                <a:r>
                  <a:rPr sz="440">
                    <a:solidFill>
                      <a:srgbClr val="FEF7EB"/>
                    </a:solidFill>
                    <a:latin typeface="Arial"/>
                  </a:rPr>
                  <a:t> </a:t>
                </a:r>
                <a:r>
                  <a:rPr sz="440" b="1">
                    <a:solidFill>
                      <a:srgbClr val="FEF7EB"/>
                    </a:solidFill>
                    <a:latin typeface="Arial"/>
                  </a:rPr>
                  <a:t>Mala</a:t>
                </a:r>
              </a:p>
            </p:txBody>
          </p:sp>
          <p:pic>
            <p:nvPicPr>
              <p:cNvPr id="297" name="Image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0582" y="4138345"/>
                <a:ext cx="397750" cy="418073"/>
              </a:xfrm>
              <a:prstGeom prst="rect">
                <a:avLst/>
              </a:prstGeom>
            </p:spPr>
          </p:pic>
        </p:grpSp>
        <p:sp>
          <p:nvSpPr>
            <p:cNvPr id="213" name="SubTopic"/>
            <p:cNvSpPr/>
            <p:nvPr/>
          </p:nvSpPr>
          <p:spPr>
            <a:xfrm>
              <a:off x="7183232" y="4305457"/>
              <a:ext cx="64500" cy="79550"/>
            </a:xfrm>
            <a:custGeom>
              <a:avLst/>
              <a:gdLst>
                <a:gd name="rtl" fmla="*/ -16125 w 64500"/>
                <a:gd name="rtt" fmla="*/ 9675 h 79550"/>
                <a:gd name="rtr" fmla="*/ 52675 w 64500"/>
                <a:gd name="rtb" fmla="*/ 65575 h 79550"/>
              </a:gdLst>
              <a:ahLst/>
              <a:cxnLst/>
              <a:rect l="rtl" t="rtt" r="rtr" b="rtb"/>
              <a:pathLst>
                <a:path w="64500" h="79550" stroke="0">
                  <a:moveTo>
                    <a:pt x="0" y="0"/>
                  </a:moveTo>
                  <a:lnTo>
                    <a:pt x="64500" y="0"/>
                  </a:lnTo>
                  <a:lnTo>
                    <a:pt x="64500" y="79550"/>
                  </a:lnTo>
                  <a:lnTo>
                    <a:pt x="0" y="79550"/>
                  </a:lnTo>
                  <a:lnTo>
                    <a:pt x="0" y="0"/>
                  </a:lnTo>
                  <a:close/>
                </a:path>
                <a:path w="64500" h="79550" fill="none">
                  <a:moveTo>
                    <a:pt x="0" y="79550"/>
                  </a:moveTo>
                  <a:lnTo>
                    <a:pt x="64500" y="79550"/>
                  </a:lnTo>
                </a:path>
              </a:pathLst>
            </a:custGeom>
            <a:noFill/>
            <a:ln w="4300" cap="flat">
              <a:solidFill>
                <a:srgbClr val="AA92CE"/>
              </a:solidFill>
              <a:round/>
            </a:ln>
          </p:spPr>
        </p:sp>
        <p:sp>
          <p:nvSpPr>
            <p:cNvPr id="247" name="SubTopic"/>
            <p:cNvSpPr/>
            <p:nvPr/>
          </p:nvSpPr>
          <p:spPr>
            <a:xfrm>
              <a:off x="7258482" y="2277410"/>
              <a:ext cx="997600" cy="88150"/>
            </a:xfrm>
            <a:custGeom>
              <a:avLst/>
              <a:gdLst>
                <a:gd name="rtt" fmla="*/ 11825 h 88150"/>
                <a:gd name="rtb" fmla="*/ 76325 h 88150"/>
              </a:gdLst>
              <a:ahLst/>
              <a:cxnLst/>
              <a:rect l="l" t="rtt" r="r" b="rtb"/>
              <a:pathLst>
                <a:path w="997600" h="88150" stroke="0">
                  <a:moveTo>
                    <a:pt x="0" y="0"/>
                  </a:moveTo>
                  <a:lnTo>
                    <a:pt x="997600" y="0"/>
                  </a:lnTo>
                  <a:lnTo>
                    <a:pt x="997600" y="88150"/>
                  </a:lnTo>
                  <a:lnTo>
                    <a:pt x="0" y="88150"/>
                  </a:lnTo>
                  <a:lnTo>
                    <a:pt x="0" y="0"/>
                  </a:lnTo>
                  <a:close/>
                </a:path>
                <a:path w="997600" h="88150" fill="none">
                  <a:moveTo>
                    <a:pt x="0" y="88150"/>
                  </a:moveTo>
                  <a:lnTo>
                    <a:pt x="997600" y="88150"/>
                  </a:lnTo>
                </a:path>
              </a:pathLst>
            </a:custGeom>
            <a:noFill/>
            <a:ln w="4300" cap="flat">
              <a:solidFill>
                <a:srgbClr val="FCD068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396">
                  <a:solidFill>
                    <a:srgbClr val="000000"/>
                  </a:solidFill>
                  <a:latin typeface="Arial"/>
                </a:rPr>
                <a:t>Desconocer el uso final de la infomación</a:t>
              </a:r>
            </a:p>
          </p:txBody>
        </p:sp>
        <p:sp>
          <p:nvSpPr>
            <p:cNvPr id="249" name="SubTopic"/>
            <p:cNvSpPr/>
            <p:nvPr/>
          </p:nvSpPr>
          <p:spPr>
            <a:xfrm>
              <a:off x="7258482" y="2396520"/>
              <a:ext cx="872900" cy="88150"/>
            </a:xfrm>
            <a:custGeom>
              <a:avLst/>
              <a:gdLst>
                <a:gd name="rtt" fmla="*/ 11825 h 88150"/>
                <a:gd name="rtb" fmla="*/ 76325 h 88150"/>
              </a:gdLst>
              <a:ahLst/>
              <a:cxnLst/>
              <a:rect l="l" t="rtt" r="r" b="rtb"/>
              <a:pathLst>
                <a:path w="872900" h="88150" stroke="0">
                  <a:moveTo>
                    <a:pt x="0" y="0"/>
                  </a:moveTo>
                  <a:lnTo>
                    <a:pt x="872900" y="0"/>
                  </a:lnTo>
                  <a:lnTo>
                    <a:pt x="872900" y="88150"/>
                  </a:lnTo>
                  <a:lnTo>
                    <a:pt x="0" y="88150"/>
                  </a:lnTo>
                  <a:lnTo>
                    <a:pt x="0" y="0"/>
                  </a:lnTo>
                  <a:close/>
                </a:path>
                <a:path w="872900" h="88150" fill="none">
                  <a:moveTo>
                    <a:pt x="0" y="88150"/>
                  </a:moveTo>
                  <a:lnTo>
                    <a:pt x="872900" y="88150"/>
                  </a:lnTo>
                </a:path>
              </a:pathLst>
            </a:custGeom>
            <a:noFill/>
            <a:ln w="4300" cap="flat">
              <a:solidFill>
                <a:srgbClr val="FCD068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396">
                  <a:solidFill>
                    <a:srgbClr val="000000"/>
                  </a:solidFill>
                  <a:latin typeface="Arial"/>
                </a:rPr>
                <a:t>No estimar el volumen de los datos</a:t>
              </a:r>
            </a:p>
          </p:txBody>
        </p:sp>
        <p:sp>
          <p:nvSpPr>
            <p:cNvPr id="251" name="SubTopic"/>
            <p:cNvSpPr/>
            <p:nvPr/>
          </p:nvSpPr>
          <p:spPr>
            <a:xfrm>
              <a:off x="7258482" y="2515630"/>
              <a:ext cx="778300" cy="88150"/>
            </a:xfrm>
            <a:custGeom>
              <a:avLst/>
              <a:gdLst>
                <a:gd name="rtt" fmla="*/ 11825 h 88150"/>
                <a:gd name="rtb" fmla="*/ 76325 h 88150"/>
              </a:gdLst>
              <a:ahLst/>
              <a:cxnLst/>
              <a:rect l="l" t="rtt" r="r" b="rtb"/>
              <a:pathLst>
                <a:path w="778300" h="88150" stroke="0">
                  <a:moveTo>
                    <a:pt x="0" y="0"/>
                  </a:moveTo>
                  <a:lnTo>
                    <a:pt x="778300" y="0"/>
                  </a:lnTo>
                  <a:lnTo>
                    <a:pt x="778300" y="88150"/>
                  </a:lnTo>
                  <a:lnTo>
                    <a:pt x="0" y="88150"/>
                  </a:lnTo>
                  <a:lnTo>
                    <a:pt x="0" y="0"/>
                  </a:lnTo>
                  <a:close/>
                </a:path>
                <a:path w="778300" h="88150" fill="none">
                  <a:moveTo>
                    <a:pt x="0" y="88150"/>
                  </a:moveTo>
                  <a:lnTo>
                    <a:pt x="778300" y="88150"/>
                  </a:lnTo>
                </a:path>
              </a:pathLst>
            </a:custGeom>
            <a:noFill/>
            <a:ln w="4300" cap="flat">
              <a:solidFill>
                <a:srgbClr val="FCD068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396">
                  <a:solidFill>
                    <a:srgbClr val="000000"/>
                  </a:solidFill>
                  <a:latin typeface="Arial"/>
                </a:rPr>
                <a:t>Mala elección del motor de B.D </a:t>
              </a:r>
            </a:p>
          </p:txBody>
        </p:sp>
        <p:sp>
          <p:nvSpPr>
            <p:cNvPr id="253" name="SubTopic"/>
            <p:cNvSpPr/>
            <p:nvPr/>
          </p:nvSpPr>
          <p:spPr>
            <a:xfrm>
              <a:off x="7258482" y="2634740"/>
              <a:ext cx="1087900" cy="88150"/>
            </a:xfrm>
            <a:custGeom>
              <a:avLst/>
              <a:gdLst>
                <a:gd name="rtt" fmla="*/ 11825 h 88150"/>
                <a:gd name="rtb" fmla="*/ 76325 h 88150"/>
              </a:gdLst>
              <a:ahLst/>
              <a:cxnLst/>
              <a:rect l="l" t="rtt" r="r" b="rtb"/>
              <a:pathLst>
                <a:path w="1087900" h="88150" stroke="0">
                  <a:moveTo>
                    <a:pt x="0" y="0"/>
                  </a:moveTo>
                  <a:lnTo>
                    <a:pt x="1087900" y="0"/>
                  </a:lnTo>
                  <a:lnTo>
                    <a:pt x="1087900" y="88150"/>
                  </a:lnTo>
                  <a:lnTo>
                    <a:pt x="0" y="88150"/>
                  </a:lnTo>
                  <a:lnTo>
                    <a:pt x="0" y="0"/>
                  </a:lnTo>
                  <a:close/>
                </a:path>
                <a:path w="1087900" h="88150" fill="none">
                  <a:moveTo>
                    <a:pt x="0" y="88150"/>
                  </a:moveTo>
                  <a:lnTo>
                    <a:pt x="1087900" y="88150"/>
                  </a:lnTo>
                </a:path>
              </a:pathLst>
            </a:custGeom>
            <a:noFill/>
            <a:ln w="4300" cap="flat">
              <a:solidFill>
                <a:srgbClr val="FCD068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396">
                  <a:solidFill>
                    <a:srgbClr val="000000"/>
                  </a:solidFill>
                  <a:latin typeface="Arial"/>
                </a:rPr>
                <a:t>Formato y tamaño incorrecto de los registros</a:t>
              </a:r>
            </a:p>
          </p:txBody>
        </p:sp>
        <p:sp>
          <p:nvSpPr>
            <p:cNvPr id="255" name="SubTopic"/>
            <p:cNvSpPr/>
            <p:nvPr/>
          </p:nvSpPr>
          <p:spPr>
            <a:xfrm>
              <a:off x="6918782" y="2977672"/>
              <a:ext cx="1427600" cy="88150"/>
            </a:xfrm>
            <a:custGeom>
              <a:avLst/>
              <a:gdLst>
                <a:gd name="rtt" fmla="*/ 11825 h 88150"/>
                <a:gd name="rtb" fmla="*/ 76325 h 88150"/>
              </a:gdLst>
              <a:ahLst/>
              <a:cxnLst/>
              <a:rect l="l" t="rtt" r="r" b="rtb"/>
              <a:pathLst>
                <a:path w="1427600" h="88150" stroke="0">
                  <a:moveTo>
                    <a:pt x="0" y="0"/>
                  </a:moveTo>
                  <a:lnTo>
                    <a:pt x="1427600" y="0"/>
                  </a:lnTo>
                  <a:lnTo>
                    <a:pt x="1427600" y="88150"/>
                  </a:lnTo>
                  <a:lnTo>
                    <a:pt x="0" y="88150"/>
                  </a:lnTo>
                  <a:lnTo>
                    <a:pt x="0" y="0"/>
                  </a:lnTo>
                  <a:close/>
                </a:path>
                <a:path w="1427600" h="88150" fill="none">
                  <a:moveTo>
                    <a:pt x="0" y="88150"/>
                  </a:moveTo>
                  <a:lnTo>
                    <a:pt x="1427600" y="88150"/>
                  </a:lnTo>
                </a:path>
              </a:pathLst>
            </a:custGeom>
            <a:noFill/>
            <a:ln w="4300" cap="flat">
              <a:solidFill>
                <a:srgbClr val="F66D87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396">
                  <a:solidFill>
                    <a:srgbClr val="000000"/>
                  </a:solidFill>
                  <a:latin typeface="Arial"/>
                </a:rPr>
                <a:t>Incorrecta normalización - Mínimo debería ser hasta la </a:t>
              </a:r>
              <a:r>
                <a:rPr sz="396" b="1">
                  <a:solidFill>
                    <a:srgbClr val="FF0000"/>
                  </a:solidFill>
                  <a:latin typeface="Arial"/>
                </a:rPr>
                <a:t>3FN</a:t>
              </a:r>
              <a:r>
                <a:rPr sz="396">
                  <a:solidFill>
                    <a:srgbClr val="000000"/>
                  </a:solidFill>
                  <a:latin typeface="Arial"/>
                </a:rPr>
                <a:t> </a:t>
              </a:r>
            </a:p>
          </p:txBody>
        </p:sp>
        <p:sp>
          <p:nvSpPr>
            <p:cNvPr id="257" name="SubTopic"/>
            <p:cNvSpPr/>
            <p:nvPr/>
          </p:nvSpPr>
          <p:spPr>
            <a:xfrm>
              <a:off x="6918782" y="3096782"/>
              <a:ext cx="1049200" cy="88150"/>
            </a:xfrm>
            <a:custGeom>
              <a:avLst/>
              <a:gdLst>
                <a:gd name="rtt" fmla="*/ 11825 h 88150"/>
                <a:gd name="rtb" fmla="*/ 76325 h 88150"/>
              </a:gdLst>
              <a:ahLst/>
              <a:cxnLst/>
              <a:rect l="l" t="rtt" r="r" b="rtb"/>
              <a:pathLst>
                <a:path w="1049200" h="88150" stroke="0">
                  <a:moveTo>
                    <a:pt x="0" y="0"/>
                  </a:moveTo>
                  <a:lnTo>
                    <a:pt x="1049200" y="0"/>
                  </a:lnTo>
                  <a:lnTo>
                    <a:pt x="1049200" y="88150"/>
                  </a:lnTo>
                  <a:lnTo>
                    <a:pt x="0" y="88150"/>
                  </a:lnTo>
                  <a:lnTo>
                    <a:pt x="0" y="0"/>
                  </a:lnTo>
                  <a:close/>
                </a:path>
                <a:path w="1049200" h="88150" fill="none">
                  <a:moveTo>
                    <a:pt x="0" y="88150"/>
                  </a:moveTo>
                  <a:lnTo>
                    <a:pt x="1049200" y="88150"/>
                  </a:lnTo>
                </a:path>
              </a:pathLst>
            </a:custGeom>
            <a:noFill/>
            <a:ln w="4300" cap="flat">
              <a:solidFill>
                <a:srgbClr val="F66D87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396">
                  <a:solidFill>
                    <a:srgbClr val="000000"/>
                  </a:solidFill>
                  <a:latin typeface="Arial"/>
                </a:rPr>
                <a:t>Admite un mal rendimiento entre consultas</a:t>
              </a:r>
            </a:p>
          </p:txBody>
        </p:sp>
        <p:sp>
          <p:nvSpPr>
            <p:cNvPr id="261" name="SubTopic"/>
            <p:cNvSpPr/>
            <p:nvPr/>
          </p:nvSpPr>
          <p:spPr>
            <a:xfrm>
              <a:off x="6738182" y="3544145"/>
              <a:ext cx="1023400" cy="88150"/>
            </a:xfrm>
            <a:custGeom>
              <a:avLst/>
              <a:gdLst>
                <a:gd name="rtt" fmla="*/ 11825 h 88150"/>
                <a:gd name="rtb" fmla="*/ 76325 h 88150"/>
              </a:gdLst>
              <a:ahLst/>
              <a:cxnLst/>
              <a:rect l="l" t="rtt" r="r" b="rtb"/>
              <a:pathLst>
                <a:path w="1023400" h="88150" stroke="0">
                  <a:moveTo>
                    <a:pt x="0" y="0"/>
                  </a:moveTo>
                  <a:lnTo>
                    <a:pt x="1023400" y="0"/>
                  </a:lnTo>
                  <a:lnTo>
                    <a:pt x="1023400" y="88150"/>
                  </a:lnTo>
                  <a:lnTo>
                    <a:pt x="0" y="88150"/>
                  </a:lnTo>
                  <a:lnTo>
                    <a:pt x="0" y="0"/>
                  </a:lnTo>
                  <a:close/>
                </a:path>
                <a:path w="1023400" h="88150" fill="none">
                  <a:moveTo>
                    <a:pt x="0" y="88150"/>
                  </a:moveTo>
                  <a:lnTo>
                    <a:pt x="1023400" y="88150"/>
                  </a:lnTo>
                </a:path>
              </a:pathLst>
            </a:custGeom>
            <a:noFill/>
            <a:ln w="4300" cap="flat">
              <a:solidFill>
                <a:srgbClr val="FCD068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396">
                  <a:solidFill>
                    <a:srgbClr val="000000"/>
                  </a:solidFill>
                  <a:latin typeface="Arial"/>
                </a:rPr>
                <a:t>Mala normalización en el diseño de la B.D</a:t>
              </a:r>
            </a:p>
          </p:txBody>
        </p:sp>
        <p:sp>
          <p:nvSpPr>
            <p:cNvPr id="263" name="SubTopic"/>
            <p:cNvSpPr/>
            <p:nvPr/>
          </p:nvSpPr>
          <p:spPr>
            <a:xfrm>
              <a:off x="6738182" y="3663255"/>
              <a:ext cx="1294300" cy="88150"/>
            </a:xfrm>
            <a:custGeom>
              <a:avLst/>
              <a:gdLst>
                <a:gd name="rtt" fmla="*/ 11825 h 88150"/>
                <a:gd name="rtb" fmla="*/ 76325 h 88150"/>
              </a:gdLst>
              <a:ahLst/>
              <a:cxnLst/>
              <a:rect l="l" t="rtt" r="r" b="rtb"/>
              <a:pathLst>
                <a:path w="1294300" h="88150" stroke="0">
                  <a:moveTo>
                    <a:pt x="0" y="0"/>
                  </a:moveTo>
                  <a:lnTo>
                    <a:pt x="1294300" y="0"/>
                  </a:lnTo>
                  <a:lnTo>
                    <a:pt x="1294300" y="88150"/>
                  </a:lnTo>
                  <a:lnTo>
                    <a:pt x="0" y="88150"/>
                  </a:lnTo>
                  <a:lnTo>
                    <a:pt x="0" y="0"/>
                  </a:lnTo>
                  <a:close/>
                </a:path>
                <a:path w="1294300" h="88150" fill="none">
                  <a:moveTo>
                    <a:pt x="0" y="88150"/>
                  </a:moveTo>
                  <a:lnTo>
                    <a:pt x="1294300" y="88150"/>
                  </a:lnTo>
                </a:path>
              </a:pathLst>
            </a:custGeom>
            <a:noFill/>
            <a:ln w="4300" cap="flat">
              <a:solidFill>
                <a:srgbClr val="FCD068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396">
                  <a:solidFill>
                    <a:srgbClr val="000000"/>
                  </a:solidFill>
                  <a:latin typeface="Arial"/>
                </a:rPr>
                <a:t>Admite un aumento innecesario del tamaño de la B.D</a:t>
              </a:r>
            </a:p>
          </p:txBody>
        </p:sp>
        <p:sp>
          <p:nvSpPr>
            <p:cNvPr id="265" name="SubTopic"/>
            <p:cNvSpPr/>
            <p:nvPr/>
          </p:nvSpPr>
          <p:spPr>
            <a:xfrm>
              <a:off x="6738182" y="3782365"/>
              <a:ext cx="623500" cy="92450"/>
            </a:xfrm>
            <a:custGeom>
              <a:avLst/>
              <a:gdLst>
                <a:gd name="rtt" fmla="*/ 11825 h 92450"/>
                <a:gd name="rtb" fmla="*/ 80625 h 92450"/>
              </a:gdLst>
              <a:ahLst/>
              <a:cxnLst/>
              <a:rect l="l" t="rtt" r="r" b="rtb"/>
              <a:pathLst>
                <a:path w="623500" h="92450" stroke="0">
                  <a:moveTo>
                    <a:pt x="0" y="0"/>
                  </a:moveTo>
                  <a:lnTo>
                    <a:pt x="623500" y="0"/>
                  </a:lnTo>
                  <a:lnTo>
                    <a:pt x="623500" y="92450"/>
                  </a:lnTo>
                  <a:lnTo>
                    <a:pt x="0" y="92450"/>
                  </a:lnTo>
                  <a:lnTo>
                    <a:pt x="0" y="0"/>
                  </a:lnTo>
                  <a:close/>
                </a:path>
                <a:path w="623500" h="92450" fill="none">
                  <a:moveTo>
                    <a:pt x="0" y="92450"/>
                  </a:moveTo>
                  <a:lnTo>
                    <a:pt x="623500" y="92450"/>
                  </a:lnTo>
                </a:path>
              </a:pathLst>
            </a:custGeom>
            <a:noFill/>
            <a:ln w="4300" cap="flat">
              <a:solidFill>
                <a:srgbClr val="FCD068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440">
                  <a:solidFill>
                    <a:srgbClr val="000000"/>
                  </a:solidFill>
                  <a:latin typeface="Arial"/>
                </a:rPr>
                <a:t>Corrupción en los datos</a:t>
              </a:r>
            </a:p>
          </p:txBody>
        </p:sp>
        <p:sp>
          <p:nvSpPr>
            <p:cNvPr id="267" name="SubTopic"/>
            <p:cNvSpPr/>
            <p:nvPr/>
          </p:nvSpPr>
          <p:spPr>
            <a:xfrm>
              <a:off x="7398232" y="4299007"/>
              <a:ext cx="227900" cy="92450"/>
            </a:xfrm>
            <a:custGeom>
              <a:avLst/>
              <a:gdLst>
                <a:gd name="rtt" fmla="*/ 11825 h 92450"/>
                <a:gd name="rtb" fmla="*/ 80625 h 92450"/>
              </a:gdLst>
              <a:ahLst/>
              <a:cxnLst/>
              <a:rect l="l" t="rtt" r="r" b="rtb"/>
              <a:pathLst>
                <a:path w="227900" h="92450" stroke="0">
                  <a:moveTo>
                    <a:pt x="0" y="0"/>
                  </a:moveTo>
                  <a:lnTo>
                    <a:pt x="227900" y="0"/>
                  </a:lnTo>
                  <a:lnTo>
                    <a:pt x="227900" y="92450"/>
                  </a:lnTo>
                  <a:lnTo>
                    <a:pt x="0" y="92450"/>
                  </a:lnTo>
                  <a:lnTo>
                    <a:pt x="0" y="0"/>
                  </a:lnTo>
                  <a:close/>
                </a:path>
                <a:path w="227900" h="92450" fill="none">
                  <a:moveTo>
                    <a:pt x="0" y="92450"/>
                  </a:moveTo>
                  <a:lnTo>
                    <a:pt x="227900" y="92450"/>
                  </a:lnTo>
                </a:path>
              </a:pathLst>
            </a:custGeom>
            <a:noFill/>
            <a:ln w="4300" cap="flat">
              <a:solidFill>
                <a:srgbClr val="AA92CE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440" b="1">
                  <a:solidFill>
                    <a:srgbClr val="C00000"/>
                  </a:solidFill>
                  <a:latin typeface="Arial"/>
                </a:rPr>
                <a:t>Causas</a:t>
              </a:r>
            </a:p>
          </p:txBody>
        </p:sp>
        <p:sp>
          <p:nvSpPr>
            <p:cNvPr id="269" name="SubTopic"/>
            <p:cNvSpPr/>
            <p:nvPr/>
          </p:nvSpPr>
          <p:spPr>
            <a:xfrm>
              <a:off x="7776632" y="4239452"/>
              <a:ext cx="1268500" cy="88150"/>
            </a:xfrm>
            <a:custGeom>
              <a:avLst/>
              <a:gdLst>
                <a:gd name="rtt" fmla="*/ 11825 h 88150"/>
                <a:gd name="rtb" fmla="*/ 76325 h 88150"/>
              </a:gdLst>
              <a:ahLst/>
              <a:cxnLst/>
              <a:rect l="l" t="rtt" r="r" b="rtb"/>
              <a:pathLst>
                <a:path w="1268500" h="88150" stroke="0">
                  <a:moveTo>
                    <a:pt x="0" y="0"/>
                  </a:moveTo>
                  <a:lnTo>
                    <a:pt x="1268500" y="0"/>
                  </a:lnTo>
                  <a:lnTo>
                    <a:pt x="1268500" y="88150"/>
                  </a:lnTo>
                  <a:lnTo>
                    <a:pt x="0" y="88150"/>
                  </a:lnTo>
                  <a:lnTo>
                    <a:pt x="0" y="0"/>
                  </a:lnTo>
                  <a:close/>
                </a:path>
                <a:path w="1268500" h="88150" fill="none">
                  <a:moveTo>
                    <a:pt x="0" y="88150"/>
                  </a:moveTo>
                  <a:lnTo>
                    <a:pt x="1268500" y="88150"/>
                  </a:lnTo>
                </a:path>
              </a:pathLst>
            </a:custGeom>
            <a:noFill/>
            <a:ln w="4300" cap="flat">
              <a:solidFill>
                <a:srgbClr val="AA92CE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396">
                  <a:solidFill>
                    <a:srgbClr val="000000"/>
                  </a:solidFill>
                  <a:latin typeface="Arial"/>
                </a:rPr>
                <a:t>No implementar restricciones en el diseño de la B.D</a:t>
              </a:r>
            </a:p>
          </p:txBody>
        </p:sp>
        <p:sp>
          <p:nvSpPr>
            <p:cNvPr id="271" name="SubTopic"/>
            <p:cNvSpPr/>
            <p:nvPr/>
          </p:nvSpPr>
          <p:spPr>
            <a:xfrm>
              <a:off x="593482" y="4291142"/>
              <a:ext cx="1204000" cy="88150"/>
            </a:xfrm>
            <a:custGeom>
              <a:avLst/>
              <a:gdLst>
                <a:gd name="rtt" fmla="*/ 11825 h 88150"/>
                <a:gd name="rtb" fmla="*/ 76325 h 88150"/>
              </a:gdLst>
              <a:ahLst/>
              <a:cxnLst/>
              <a:rect l="l" t="rtt" r="r" b="rtb"/>
              <a:pathLst>
                <a:path w="1204000" h="88150" stroke="0">
                  <a:moveTo>
                    <a:pt x="0" y="0"/>
                  </a:moveTo>
                  <a:lnTo>
                    <a:pt x="1204000" y="0"/>
                  </a:lnTo>
                  <a:lnTo>
                    <a:pt x="1204000" y="88150"/>
                  </a:lnTo>
                  <a:lnTo>
                    <a:pt x="0" y="88150"/>
                  </a:lnTo>
                  <a:lnTo>
                    <a:pt x="0" y="0"/>
                  </a:lnTo>
                  <a:close/>
                </a:path>
                <a:path w="1204000" h="88150" fill="none">
                  <a:moveTo>
                    <a:pt x="0" y="88150"/>
                  </a:moveTo>
                  <a:lnTo>
                    <a:pt x="1204000" y="88150"/>
                  </a:lnTo>
                </a:path>
              </a:pathLst>
            </a:custGeom>
            <a:noFill/>
            <a:ln w="4300" cap="flat">
              <a:solidFill>
                <a:srgbClr val="50B27E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396">
                  <a:solidFill>
                    <a:srgbClr val="000000"/>
                  </a:solidFill>
                  <a:latin typeface="Arial"/>
                </a:rPr>
                <a:t>Desconocer las herramientas del motor de la B.D</a:t>
              </a:r>
            </a:p>
          </p:txBody>
        </p:sp>
        <p:sp>
          <p:nvSpPr>
            <p:cNvPr id="273" name="SubTopic"/>
            <p:cNvSpPr/>
            <p:nvPr/>
          </p:nvSpPr>
          <p:spPr>
            <a:xfrm>
              <a:off x="103282" y="4410252"/>
              <a:ext cx="1694200" cy="88150"/>
            </a:xfrm>
            <a:custGeom>
              <a:avLst/>
              <a:gdLst>
                <a:gd name="rtt" fmla="*/ 11825 h 88150"/>
                <a:gd name="rtb" fmla="*/ 76325 h 88150"/>
              </a:gdLst>
              <a:ahLst/>
              <a:cxnLst/>
              <a:rect l="l" t="rtt" r="r" b="rtb"/>
              <a:pathLst>
                <a:path w="1694200" h="88150" stroke="0">
                  <a:moveTo>
                    <a:pt x="0" y="0"/>
                  </a:moveTo>
                  <a:lnTo>
                    <a:pt x="1694200" y="0"/>
                  </a:lnTo>
                  <a:lnTo>
                    <a:pt x="1694200" y="88150"/>
                  </a:lnTo>
                  <a:lnTo>
                    <a:pt x="0" y="88150"/>
                  </a:lnTo>
                  <a:lnTo>
                    <a:pt x="0" y="0"/>
                  </a:lnTo>
                  <a:close/>
                </a:path>
                <a:path w="1694200" h="88150" fill="none">
                  <a:moveTo>
                    <a:pt x="0" y="88150"/>
                  </a:moveTo>
                  <a:lnTo>
                    <a:pt x="1694200" y="88150"/>
                  </a:lnTo>
                </a:path>
              </a:pathLst>
            </a:custGeom>
            <a:noFill/>
            <a:ln w="4300" cap="flat">
              <a:solidFill>
                <a:srgbClr val="50B27E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396">
                  <a:solidFill>
                    <a:srgbClr val="000000"/>
                  </a:solidFill>
                  <a:latin typeface="Arial"/>
                </a:rPr>
                <a:t>No hacer uso de vistas, índices,funciones, procedimientos entre otros.</a:t>
              </a:r>
            </a:p>
          </p:txBody>
        </p:sp>
        <p:sp>
          <p:nvSpPr>
            <p:cNvPr id="279" name="SubTopic"/>
            <p:cNvSpPr/>
            <p:nvPr/>
          </p:nvSpPr>
          <p:spPr>
            <a:xfrm>
              <a:off x="842882" y="3456993"/>
              <a:ext cx="1036300" cy="88150"/>
            </a:xfrm>
            <a:custGeom>
              <a:avLst/>
              <a:gdLst>
                <a:gd name="rtt" fmla="*/ 11825 h 88150"/>
                <a:gd name="rtb" fmla="*/ 76325 h 88150"/>
              </a:gdLst>
              <a:ahLst/>
              <a:cxnLst/>
              <a:rect l="l" t="rtt" r="r" b="rtb"/>
              <a:pathLst>
                <a:path w="1036300" h="88150" stroke="0">
                  <a:moveTo>
                    <a:pt x="0" y="0"/>
                  </a:moveTo>
                  <a:lnTo>
                    <a:pt x="1036300" y="0"/>
                  </a:lnTo>
                  <a:lnTo>
                    <a:pt x="1036300" y="88150"/>
                  </a:lnTo>
                  <a:lnTo>
                    <a:pt x="0" y="88150"/>
                  </a:lnTo>
                  <a:lnTo>
                    <a:pt x="0" y="0"/>
                  </a:lnTo>
                  <a:close/>
                </a:path>
                <a:path w="1036300" h="88150" fill="none">
                  <a:moveTo>
                    <a:pt x="0" y="88150"/>
                  </a:moveTo>
                  <a:lnTo>
                    <a:pt x="1036300" y="88150"/>
                  </a:lnTo>
                </a:path>
              </a:pathLst>
            </a:custGeom>
            <a:noFill/>
            <a:ln w="4300" cap="flat">
              <a:solidFill>
                <a:srgbClr val="FCD068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396">
                  <a:solidFill>
                    <a:srgbClr val="000000"/>
                  </a:solidFill>
                  <a:latin typeface="Arial"/>
                </a:rPr>
                <a:t>No son recomendables para B.D robustas</a:t>
              </a:r>
            </a:p>
          </p:txBody>
        </p:sp>
        <p:sp>
          <p:nvSpPr>
            <p:cNvPr id="281" name="SubTopic"/>
            <p:cNvSpPr/>
            <p:nvPr/>
          </p:nvSpPr>
          <p:spPr>
            <a:xfrm>
              <a:off x="1070782" y="3576103"/>
              <a:ext cx="808400" cy="92450"/>
            </a:xfrm>
            <a:custGeom>
              <a:avLst/>
              <a:gdLst>
                <a:gd name="rtt" fmla="*/ 11825 h 92450"/>
                <a:gd name="rtb" fmla="*/ 80625 h 92450"/>
              </a:gdLst>
              <a:ahLst/>
              <a:cxnLst/>
              <a:rect l="l" t="rtt" r="r" b="rtb"/>
              <a:pathLst>
                <a:path w="808400" h="92450" stroke="0">
                  <a:moveTo>
                    <a:pt x="0" y="0"/>
                  </a:moveTo>
                  <a:lnTo>
                    <a:pt x="808400" y="0"/>
                  </a:lnTo>
                  <a:lnTo>
                    <a:pt x="808400" y="92450"/>
                  </a:lnTo>
                  <a:lnTo>
                    <a:pt x="0" y="92450"/>
                  </a:lnTo>
                  <a:lnTo>
                    <a:pt x="0" y="0"/>
                  </a:lnTo>
                  <a:close/>
                </a:path>
                <a:path w="808400" h="92450" fill="none">
                  <a:moveTo>
                    <a:pt x="0" y="92450"/>
                  </a:moveTo>
                  <a:lnTo>
                    <a:pt x="808400" y="92450"/>
                  </a:lnTo>
                </a:path>
              </a:pathLst>
            </a:custGeom>
            <a:noFill/>
            <a:ln w="4300" cap="flat">
              <a:solidFill>
                <a:srgbClr val="FCD068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440">
                  <a:solidFill>
                    <a:srgbClr val="000000"/>
                  </a:solidFill>
                  <a:latin typeface="Arial"/>
                </a:rPr>
                <a:t>Es un práctica no recomedable</a:t>
              </a:r>
            </a:p>
          </p:txBody>
        </p:sp>
        <p:sp>
          <p:nvSpPr>
            <p:cNvPr id="283" name="SubTopic"/>
            <p:cNvSpPr/>
            <p:nvPr/>
          </p:nvSpPr>
          <p:spPr>
            <a:xfrm>
              <a:off x="1111632" y="2767994"/>
              <a:ext cx="761100" cy="92450"/>
            </a:xfrm>
            <a:custGeom>
              <a:avLst/>
              <a:gdLst>
                <a:gd name="rtt" fmla="*/ 11825 h 92450"/>
                <a:gd name="rtb" fmla="*/ 80625 h 92450"/>
              </a:gdLst>
              <a:ahLst/>
              <a:cxnLst/>
              <a:rect l="l" t="rtt" r="r" b="rtb"/>
              <a:pathLst>
                <a:path w="761100" h="92450" stroke="0">
                  <a:moveTo>
                    <a:pt x="0" y="0"/>
                  </a:moveTo>
                  <a:lnTo>
                    <a:pt x="761100" y="0"/>
                  </a:lnTo>
                  <a:lnTo>
                    <a:pt x="761100" y="92450"/>
                  </a:lnTo>
                  <a:lnTo>
                    <a:pt x="0" y="92450"/>
                  </a:lnTo>
                  <a:lnTo>
                    <a:pt x="0" y="0"/>
                  </a:lnTo>
                  <a:close/>
                </a:path>
                <a:path w="761100" h="92450" fill="none">
                  <a:moveTo>
                    <a:pt x="0" y="92450"/>
                  </a:moveTo>
                  <a:lnTo>
                    <a:pt x="761100" y="92450"/>
                  </a:lnTo>
                </a:path>
              </a:pathLst>
            </a:custGeom>
            <a:noFill/>
            <a:ln w="4300" cap="flat">
              <a:solidFill>
                <a:srgbClr val="29A4BA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440">
                  <a:solidFill>
                    <a:srgbClr val="000000"/>
                  </a:solidFill>
                  <a:latin typeface="Arial"/>
                </a:rPr>
                <a:t>Indexar campos innecesarios</a:t>
              </a:r>
            </a:p>
          </p:txBody>
        </p:sp>
        <p:sp>
          <p:nvSpPr>
            <p:cNvPr id="285" name="SubTopic"/>
            <p:cNvSpPr/>
            <p:nvPr/>
          </p:nvSpPr>
          <p:spPr>
            <a:xfrm>
              <a:off x="1038532" y="2891404"/>
              <a:ext cx="834200" cy="92450"/>
            </a:xfrm>
            <a:custGeom>
              <a:avLst/>
              <a:gdLst>
                <a:gd name="rtt" fmla="*/ 11825 h 92450"/>
                <a:gd name="rtb" fmla="*/ 80625 h 92450"/>
              </a:gdLst>
              <a:ahLst/>
              <a:cxnLst/>
              <a:rect l="l" t="rtt" r="r" b="rtb"/>
              <a:pathLst>
                <a:path w="834200" h="92450" stroke="0">
                  <a:moveTo>
                    <a:pt x="0" y="0"/>
                  </a:moveTo>
                  <a:lnTo>
                    <a:pt x="834200" y="0"/>
                  </a:lnTo>
                  <a:lnTo>
                    <a:pt x="834200" y="92450"/>
                  </a:lnTo>
                  <a:lnTo>
                    <a:pt x="0" y="92450"/>
                  </a:lnTo>
                  <a:lnTo>
                    <a:pt x="0" y="0"/>
                  </a:lnTo>
                  <a:close/>
                </a:path>
                <a:path w="834200" h="92450" fill="none">
                  <a:moveTo>
                    <a:pt x="0" y="92450"/>
                  </a:moveTo>
                  <a:lnTo>
                    <a:pt x="834200" y="92450"/>
                  </a:lnTo>
                </a:path>
              </a:pathLst>
            </a:custGeom>
            <a:noFill/>
            <a:ln w="4300" cap="flat">
              <a:solidFill>
                <a:srgbClr val="29A4BA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440">
                  <a:solidFill>
                    <a:srgbClr val="000000"/>
                  </a:solidFill>
                  <a:latin typeface="Arial"/>
                </a:rPr>
                <a:t>Excesiva indexación en campos</a:t>
              </a:r>
            </a:p>
          </p:txBody>
        </p:sp>
        <p:sp>
          <p:nvSpPr>
            <p:cNvPr id="287" name="SubTopic"/>
            <p:cNvSpPr/>
            <p:nvPr/>
          </p:nvSpPr>
          <p:spPr>
            <a:xfrm>
              <a:off x="655832" y="3014814"/>
              <a:ext cx="1216900" cy="92450"/>
            </a:xfrm>
            <a:custGeom>
              <a:avLst/>
              <a:gdLst>
                <a:gd name="rtt" fmla="*/ 11825 h 92450"/>
                <a:gd name="rtb" fmla="*/ 80625 h 92450"/>
              </a:gdLst>
              <a:ahLst/>
              <a:cxnLst/>
              <a:rect l="l" t="rtt" r="r" b="rtb"/>
              <a:pathLst>
                <a:path w="1216900" h="92450" stroke="0">
                  <a:moveTo>
                    <a:pt x="0" y="0"/>
                  </a:moveTo>
                  <a:lnTo>
                    <a:pt x="1216900" y="0"/>
                  </a:lnTo>
                  <a:lnTo>
                    <a:pt x="1216900" y="92450"/>
                  </a:lnTo>
                  <a:lnTo>
                    <a:pt x="0" y="92450"/>
                  </a:lnTo>
                  <a:lnTo>
                    <a:pt x="0" y="0"/>
                  </a:lnTo>
                  <a:close/>
                </a:path>
                <a:path w="1216900" h="92450" fill="none">
                  <a:moveTo>
                    <a:pt x="0" y="92450"/>
                  </a:moveTo>
                  <a:lnTo>
                    <a:pt x="1216900" y="92450"/>
                  </a:lnTo>
                </a:path>
              </a:pathLst>
            </a:custGeom>
            <a:noFill/>
            <a:ln w="4300" cap="flat">
              <a:solidFill>
                <a:srgbClr val="29A4BA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440">
                  <a:solidFill>
                    <a:srgbClr val="000000"/>
                  </a:solidFill>
                  <a:latin typeface="Arial"/>
                </a:rPr>
                <a:t>Desconocer el tipo de columna que se indexará</a:t>
              </a:r>
            </a:p>
          </p:txBody>
        </p:sp>
        <p:sp>
          <p:nvSpPr>
            <p:cNvPr id="289" name="SubTopic"/>
            <p:cNvSpPr/>
            <p:nvPr/>
          </p:nvSpPr>
          <p:spPr>
            <a:xfrm>
              <a:off x="434382" y="2150217"/>
              <a:ext cx="1087900" cy="92450"/>
            </a:xfrm>
            <a:custGeom>
              <a:avLst/>
              <a:gdLst>
                <a:gd name="rtt" fmla="*/ 11825 h 92450"/>
                <a:gd name="rtb" fmla="*/ 80625 h 92450"/>
              </a:gdLst>
              <a:ahLst/>
              <a:cxnLst/>
              <a:rect l="l" t="rtt" r="r" b="rtb"/>
              <a:pathLst>
                <a:path w="1087900" h="92450" stroke="0">
                  <a:moveTo>
                    <a:pt x="0" y="0"/>
                  </a:moveTo>
                  <a:lnTo>
                    <a:pt x="1087900" y="0"/>
                  </a:lnTo>
                  <a:lnTo>
                    <a:pt x="1087900" y="92450"/>
                  </a:lnTo>
                  <a:lnTo>
                    <a:pt x="0" y="92450"/>
                  </a:lnTo>
                  <a:lnTo>
                    <a:pt x="0" y="0"/>
                  </a:lnTo>
                  <a:close/>
                </a:path>
                <a:path w="1087900" h="92450" fill="none">
                  <a:moveTo>
                    <a:pt x="0" y="92450"/>
                  </a:moveTo>
                  <a:lnTo>
                    <a:pt x="1087900" y="92450"/>
                  </a:lnTo>
                </a:path>
              </a:pathLst>
            </a:custGeom>
            <a:noFill/>
            <a:ln w="4300" cap="flat">
              <a:solidFill>
                <a:srgbClr val="F66D87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440">
                  <a:solidFill>
                    <a:srgbClr val="000000"/>
                  </a:solidFill>
                  <a:latin typeface="Arial"/>
                </a:rPr>
                <a:t>Nombres repetidos entre columnas /tablas</a:t>
              </a:r>
            </a:p>
          </p:txBody>
        </p:sp>
        <p:sp>
          <p:nvSpPr>
            <p:cNvPr id="291" name="SubTopic"/>
            <p:cNvSpPr/>
            <p:nvPr/>
          </p:nvSpPr>
          <p:spPr>
            <a:xfrm>
              <a:off x="90382" y="2273627"/>
              <a:ext cx="1431900" cy="92450"/>
            </a:xfrm>
            <a:custGeom>
              <a:avLst/>
              <a:gdLst>
                <a:gd name="rtt" fmla="*/ 11825 h 92450"/>
                <a:gd name="rtb" fmla="*/ 80625 h 92450"/>
              </a:gdLst>
              <a:ahLst/>
              <a:cxnLst/>
              <a:rect l="l" t="rtt" r="r" b="rtb"/>
              <a:pathLst>
                <a:path w="1431900" h="92450" stroke="0">
                  <a:moveTo>
                    <a:pt x="0" y="0"/>
                  </a:moveTo>
                  <a:lnTo>
                    <a:pt x="1431900" y="0"/>
                  </a:lnTo>
                  <a:lnTo>
                    <a:pt x="1431900" y="92450"/>
                  </a:lnTo>
                  <a:lnTo>
                    <a:pt x="0" y="92450"/>
                  </a:lnTo>
                  <a:lnTo>
                    <a:pt x="0" y="0"/>
                  </a:lnTo>
                  <a:close/>
                </a:path>
                <a:path w="1431900" h="92450" fill="none">
                  <a:moveTo>
                    <a:pt x="0" y="92450"/>
                  </a:moveTo>
                  <a:lnTo>
                    <a:pt x="1431900" y="92450"/>
                  </a:lnTo>
                </a:path>
              </a:pathLst>
            </a:custGeom>
            <a:noFill/>
            <a:ln w="4300" cap="flat">
              <a:solidFill>
                <a:srgbClr val="F66D87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440">
                  <a:solidFill>
                    <a:srgbClr val="000000"/>
                  </a:solidFill>
                  <a:latin typeface="Arial"/>
                </a:rPr>
                <a:t>Abreviar nombres de campos, tablas y demás consultas</a:t>
              </a:r>
            </a:p>
          </p:txBody>
        </p:sp>
        <p:sp>
          <p:nvSpPr>
            <p:cNvPr id="293" name="SubTopic"/>
            <p:cNvSpPr/>
            <p:nvPr/>
          </p:nvSpPr>
          <p:spPr>
            <a:xfrm>
              <a:off x="120482" y="2397037"/>
              <a:ext cx="1401800" cy="92450"/>
            </a:xfrm>
            <a:custGeom>
              <a:avLst/>
              <a:gdLst>
                <a:gd name="rtt" fmla="*/ 11825 h 92450"/>
                <a:gd name="rtb" fmla="*/ 80625 h 92450"/>
              </a:gdLst>
              <a:ahLst/>
              <a:cxnLst/>
              <a:rect l="l" t="rtt" r="r" b="rtb"/>
              <a:pathLst>
                <a:path w="1401800" h="92450" stroke="0">
                  <a:moveTo>
                    <a:pt x="0" y="0"/>
                  </a:moveTo>
                  <a:lnTo>
                    <a:pt x="1401800" y="0"/>
                  </a:lnTo>
                  <a:lnTo>
                    <a:pt x="1401800" y="92450"/>
                  </a:lnTo>
                  <a:lnTo>
                    <a:pt x="0" y="92450"/>
                  </a:lnTo>
                  <a:lnTo>
                    <a:pt x="0" y="0"/>
                  </a:lnTo>
                  <a:close/>
                </a:path>
                <a:path w="1401800" h="92450" fill="none">
                  <a:moveTo>
                    <a:pt x="0" y="92450"/>
                  </a:moveTo>
                  <a:lnTo>
                    <a:pt x="1401800" y="92450"/>
                  </a:lnTo>
                </a:path>
              </a:pathLst>
            </a:custGeom>
            <a:noFill/>
            <a:ln w="4300" cap="flat">
              <a:solidFill>
                <a:srgbClr val="F66D87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440">
                  <a:solidFill>
                    <a:srgbClr val="000000"/>
                  </a:solidFill>
                  <a:latin typeface="Arial"/>
                </a:rPr>
                <a:t>Nombrar tablas/ campos/vistas sólo a manera personal</a:t>
              </a:r>
            </a:p>
          </p:txBody>
        </p:sp>
        <p:sp>
          <p:nvSpPr>
            <p:cNvPr id="295" name="SubTopic"/>
            <p:cNvSpPr/>
            <p:nvPr/>
          </p:nvSpPr>
          <p:spPr>
            <a:xfrm>
              <a:off x="7776632" y="4358562"/>
              <a:ext cx="1066400" cy="92450"/>
            </a:xfrm>
            <a:custGeom>
              <a:avLst/>
              <a:gdLst>
                <a:gd name="rtt" fmla="*/ 11825 h 92450"/>
                <a:gd name="rtb" fmla="*/ 80625 h 92450"/>
              </a:gdLst>
              <a:ahLst/>
              <a:cxnLst/>
              <a:rect l="l" t="rtt" r="r" b="rtb"/>
              <a:pathLst>
                <a:path w="1066400" h="92450" stroke="0">
                  <a:moveTo>
                    <a:pt x="0" y="0"/>
                  </a:moveTo>
                  <a:lnTo>
                    <a:pt x="1066400" y="0"/>
                  </a:lnTo>
                  <a:lnTo>
                    <a:pt x="1066400" y="92450"/>
                  </a:lnTo>
                  <a:lnTo>
                    <a:pt x="0" y="92450"/>
                  </a:lnTo>
                  <a:lnTo>
                    <a:pt x="0" y="0"/>
                  </a:lnTo>
                  <a:close/>
                </a:path>
                <a:path w="1066400" h="92450" fill="none">
                  <a:moveTo>
                    <a:pt x="0" y="92450"/>
                  </a:moveTo>
                  <a:lnTo>
                    <a:pt x="1066400" y="92450"/>
                  </a:lnTo>
                </a:path>
              </a:pathLst>
            </a:custGeom>
            <a:noFill/>
            <a:ln w="4300" cap="flat">
              <a:solidFill>
                <a:srgbClr val="AA92CE"/>
              </a:solidFill>
              <a:round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sz="440">
                  <a:solidFill>
                    <a:srgbClr val="000000"/>
                  </a:solidFill>
                  <a:latin typeface="Arial"/>
                </a:rPr>
                <a:t>Admite pérdida de Integridad de los datos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����?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���� Light" panose="020F0302020204030204"/>
        <a:ea typeface=""/>
        <a:cs typeface=""/>
        <a:font script="Jpan" typeface="�Υ����å� Light"/>
        <a:font script="Hang" typeface="?? ??"/>
        <a:font script="Hans" typeface="���� Light"/>
        <a:font script="Hant" typeface="�¼����w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����" panose="020F0502020204030204"/>
        <a:ea typeface=""/>
        <a:cs typeface=""/>
        <a:font script="Jpan" typeface="�Υ����å�"/>
        <a:font script="Hang" typeface="?? ??"/>
        <a:font script="Hans" typeface="����"/>
        <a:font script="Hant" typeface="�¼����w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Presentación en pantalla (4:3)</PresentationFormat>
  <Paragraphs>48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����</vt:lpstr>
      <vt:lpstr>���� Light</vt:lpstr>
      <vt:lpstr>Arial</vt:lpstr>
      <vt:lpstr>Office ����??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</cp:revision>
  <dcterms:created xsi:type="dcterms:W3CDTF">2017-11-17T21:31:43Z</dcterms:created>
  <dcterms:modified xsi:type="dcterms:W3CDTF">2017-11-18T02:32:07Z</dcterms:modified>
</cp:coreProperties>
</file>