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 chen" userId="34b8e547-2ada-421b-a1af-ca0ca9f1fce7" providerId="ADAL" clId="{41021B6A-319C-8C47-A949-01B8471F71E8}"/>
    <pc:docChg chg="modSld">
      <pc:chgData name="xi chen" userId="34b8e547-2ada-421b-a1af-ca0ca9f1fce7" providerId="ADAL" clId="{41021B6A-319C-8C47-A949-01B8471F71E8}" dt="2020-02-28T04:19:41.912" v="1" actId="14100"/>
      <pc:docMkLst>
        <pc:docMk/>
      </pc:docMkLst>
      <pc:sldChg chg="modSp">
        <pc:chgData name="xi chen" userId="34b8e547-2ada-421b-a1af-ca0ca9f1fce7" providerId="ADAL" clId="{41021B6A-319C-8C47-A949-01B8471F71E8}" dt="2020-02-28T04:19:41.912" v="1" actId="14100"/>
        <pc:sldMkLst>
          <pc:docMk/>
          <pc:sldMk cId="2464509489" sldId="257"/>
        </pc:sldMkLst>
        <pc:spChg chg="mod">
          <ac:chgData name="xi chen" userId="34b8e547-2ada-421b-a1af-ca0ca9f1fce7" providerId="ADAL" clId="{41021B6A-319C-8C47-A949-01B8471F71E8}" dt="2020-02-28T04:18:33.037" v="0" actId="14100"/>
          <ac:spMkLst>
            <pc:docMk/>
            <pc:sldMk cId="2464509489" sldId="257"/>
            <ac:spMk id="30" creationId="{E60E279A-6C8A-624D-B0FE-0ADB484A552A}"/>
          </ac:spMkLst>
        </pc:spChg>
        <pc:cxnChg chg="mod">
          <ac:chgData name="xi chen" userId="34b8e547-2ada-421b-a1af-ca0ca9f1fce7" providerId="ADAL" clId="{41021B6A-319C-8C47-A949-01B8471F71E8}" dt="2020-02-28T04:19:41.912" v="1" actId="14100"/>
          <ac:cxnSpMkLst>
            <pc:docMk/>
            <pc:sldMk cId="2464509489" sldId="257"/>
            <ac:cxnSpMk id="45" creationId="{8C3185DF-4923-1046-8850-A4898A7B8E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6766-F072-6248-8C70-F000E2DC2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2172-B25A-6A42-84B3-7CD4D148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D44A-5641-0B48-97FE-28CB579D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2DDB-9AA1-3A4D-861E-BD095DC9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2533-936F-7D45-95A3-24E550AD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5B01-616D-4645-A1D4-2D176137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A6CF4-7B21-F046-803A-85ED1911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8F8A-D881-1446-97CC-6741959E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8BE0-74E0-5744-9DE1-16302FDC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2F21-75DC-6B45-B5B4-853E0A7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55935-16B1-9240-A4F1-1C412A39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0E196-091F-9647-9968-BC91E98D6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BC99-614C-2D4D-B760-40A5CCF8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589B-1562-E947-9FE3-B1E78A99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8D86-CD95-2749-A7D8-2EE5220A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DCE8-6F29-E44F-B535-CA2E792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262A-DF7E-FF45-8A25-2A77B897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ED22-E337-6D4B-8664-46FAD5D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97F4-2C60-2D46-90B3-DC0BD3E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5DCB-1541-0C42-BABC-0F85B1F7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7D78-3B7D-1E45-A4C1-F5359DEF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DE9F-8CB7-1E4B-B011-F048782A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9F4B-1966-9145-8A62-74FC382A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3C71-CF8C-D644-B3CB-C5BCCED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8251-D387-234D-B536-E11C7F04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1C4-5054-7A43-9685-81EC26CA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2C03-D283-2E44-A8D5-81157CCD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AB1F9-C5B5-C347-A224-B8959441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7B074-6A4B-FD4D-A1BD-85A233EB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00399-7D3E-E540-A777-6C81D37D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C49F1-D9DD-194C-868E-D94166C2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180E-85AB-1C46-B313-D6A5F1ED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C340-C381-B04D-8AF5-B33C1325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4664F-88FF-9340-957D-57DEA402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A0A62-7734-8C46-82F5-CBD0BABD5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F6B6E-04DE-CE47-9B0A-E830F3830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0AD8-88BC-3C47-AE79-A8F70243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23E2C-9D3A-4A43-B91B-4F585B9A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2644A-E4E7-1349-B0D6-D677407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495-6B0C-A944-8E0B-AC63E43D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389CD-C224-9B42-A6D3-FF8FDB53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241DD-2508-7944-A9B5-62EB925C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12A1B-8BC3-9747-8326-AAE3E4F0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9AA75-3798-2C40-89DA-239D7339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9966B-EFF1-FE43-979D-4A52CE4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9D83D-C67C-A04B-9D7B-1DAAD136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C6C4-3B88-174E-8B2C-839D36C6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1AE7-7EFE-8445-B619-79BFC2B1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F1A9-068C-DA42-8B07-5B1E5FBA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B168-2B57-B74A-A464-10B94676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8658-7E96-BF49-BC54-F33BC2C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1A5B7-7B7C-AD48-95DD-4A0E49B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BD8-6D41-4741-BBE3-5323604C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7EE0C-F25F-CC41-ABE5-055063A8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E20A8-80D5-0245-BE0D-8138B9F2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C7262-56C4-9249-A56B-3195B612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18ED-729C-A643-9587-049A5530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D74E-F8BF-1649-9720-54F4FAAC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B3417-8371-034D-BB13-26583977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AFECB-2BC3-7743-AEA1-5A03F95B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AC23-71D2-DA4B-95B9-AC118ED2D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D5E4-812D-B04B-A04D-4A8110DE9C3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1177-1F66-3E42-92D9-54C695D56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8871-2B86-5C4A-86C4-CAC6CFDF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750C-AB80-4E41-8B7C-84621DD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C85C-AAF2-E844-8271-4EE917F39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5BB3B-5DC5-4849-855D-A436EC7AD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972551-4EBD-E745-9BC1-820B2CF7FFE3}"/>
              </a:ext>
            </a:extLst>
          </p:cNvPr>
          <p:cNvSpPr/>
          <p:nvPr/>
        </p:nvSpPr>
        <p:spPr>
          <a:xfrm>
            <a:off x="4868883" y="83128"/>
            <a:ext cx="1579419" cy="534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runpf</a:t>
            </a:r>
            <a:r>
              <a:rPr lang="en-US" dirty="0"/>
              <a:t>(),find a feasible points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C70BBE-0FF9-1741-8AE2-66DD8A281C3F}"/>
              </a:ext>
            </a:extLst>
          </p:cNvPr>
          <p:cNvCxnSpPr>
            <a:cxnSpLocks/>
          </p:cNvCxnSpPr>
          <p:nvPr/>
        </p:nvCxnSpPr>
        <p:spPr>
          <a:xfrm flipH="1">
            <a:off x="4868883" y="617518"/>
            <a:ext cx="522514" cy="5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70A6A6-CF75-C047-B6BA-E984D7632734}"/>
              </a:ext>
            </a:extLst>
          </p:cNvPr>
          <p:cNvCxnSpPr/>
          <p:nvPr/>
        </p:nvCxnSpPr>
        <p:spPr>
          <a:xfrm>
            <a:off x="5913912" y="617518"/>
            <a:ext cx="451262" cy="59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428E4E-401C-8642-BB6B-2D430CBD87E5}"/>
                  </a:ext>
                </a:extLst>
              </p:cNvPr>
              <p:cNvSpPr/>
              <p:nvPr/>
            </p:nvSpPr>
            <p:spPr>
              <a:xfrm>
                <a:off x="5747657" y="1211283"/>
                <a:ext cx="1425039" cy="6531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428E4E-401C-8642-BB6B-2D430CBD8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7" y="1211283"/>
                <a:ext cx="1425039" cy="653143"/>
              </a:xfrm>
              <a:prstGeom prst="rect">
                <a:avLst/>
              </a:prstGeom>
              <a:blipFill>
                <a:blip r:embed="rId2"/>
                <a:stretch>
                  <a:fillRect t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BF259D-22DB-8045-85AB-47D0D85EC272}"/>
                  </a:ext>
                </a:extLst>
              </p:cNvPr>
              <p:cNvSpPr/>
              <p:nvPr/>
            </p:nvSpPr>
            <p:spPr>
              <a:xfrm>
                <a:off x="3966358" y="1211283"/>
                <a:ext cx="1425039" cy="8312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find P,Q calculated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BF259D-22DB-8045-85AB-47D0D85EC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58" y="1211283"/>
                <a:ext cx="1425039" cy="831273"/>
              </a:xfrm>
              <a:prstGeom prst="rect">
                <a:avLst/>
              </a:prstGeom>
              <a:blipFill>
                <a:blip r:embed="rId3"/>
                <a:stretch>
                  <a:fillRect t="-735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2E2725-D631-D84E-BA2C-86C0CD4F4B3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678878" y="2042556"/>
            <a:ext cx="961901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E0732-F895-0545-9809-77D4951E28FD}"/>
              </a:ext>
            </a:extLst>
          </p:cNvPr>
          <p:cNvCxnSpPr>
            <a:stCxn id="10" idx="2"/>
          </p:cNvCxnSpPr>
          <p:nvPr/>
        </p:nvCxnSpPr>
        <p:spPr>
          <a:xfrm flipH="1">
            <a:off x="5640779" y="1864426"/>
            <a:ext cx="819398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60BF7E-2C15-884D-91C8-5C21089D4BB4}"/>
              </a:ext>
            </a:extLst>
          </p:cNvPr>
          <p:cNvSpPr/>
          <p:nvPr/>
        </p:nvSpPr>
        <p:spPr>
          <a:xfrm>
            <a:off x="4868883" y="2339440"/>
            <a:ext cx="1591294" cy="296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up </a:t>
            </a:r>
            <a:r>
              <a:rPr lang="en-US" dirty="0" err="1"/>
              <a:t>linprog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F2758C-08F3-C846-A6FF-4991C24B90B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664530" y="2636322"/>
            <a:ext cx="0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E1A813-5A21-A944-B038-253D30D524D6}"/>
                  </a:ext>
                </a:extLst>
              </p:cNvPr>
              <p:cNvSpPr/>
              <p:nvPr/>
            </p:nvSpPr>
            <p:spPr>
              <a:xfrm>
                <a:off x="3960425" y="2933204"/>
                <a:ext cx="3538837" cy="5343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E1A813-5A21-A944-B038-253D30D52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25" y="2933204"/>
                <a:ext cx="3538837" cy="534390"/>
              </a:xfrm>
              <a:prstGeom prst="rect">
                <a:avLst/>
              </a:prstGeom>
              <a:blipFill>
                <a:blip r:embed="rId4"/>
                <a:stretch>
                  <a:fillRect t="-1363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D5AE0-049E-5440-BE15-832B405BEF81}"/>
              </a:ext>
            </a:extLst>
          </p:cNvPr>
          <p:cNvCxnSpPr>
            <a:cxnSpLocks/>
          </p:cNvCxnSpPr>
          <p:nvPr/>
        </p:nvCxnSpPr>
        <p:spPr>
          <a:xfrm>
            <a:off x="5729845" y="3467595"/>
            <a:ext cx="0" cy="32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8F91F3-809F-2647-9237-3EDB5F9ABD57}"/>
                  </a:ext>
                </a:extLst>
              </p:cNvPr>
              <p:cNvSpPr/>
              <p:nvPr/>
            </p:nvSpPr>
            <p:spPr>
              <a:xfrm>
                <a:off x="3782292" y="3814947"/>
                <a:ext cx="3895105" cy="5432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8F91F3-809F-2647-9237-3EDB5F9AB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292" y="3814947"/>
                <a:ext cx="3895105" cy="543298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E82BF5F-4A2D-E045-802C-0D458CEC43AE}"/>
                  </a:ext>
                </a:extLst>
              </p:cNvPr>
              <p:cNvSpPr/>
              <p:nvPr/>
            </p:nvSpPr>
            <p:spPr>
              <a:xfrm>
                <a:off x="5866397" y="4815443"/>
                <a:ext cx="2161322" cy="6531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E82BF5F-4A2D-E045-802C-0D458CEC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397" y="4815443"/>
                <a:ext cx="2161322" cy="653143"/>
              </a:xfrm>
              <a:prstGeom prst="rect">
                <a:avLst/>
              </a:prstGeom>
              <a:blipFill>
                <a:blip r:embed="rId6"/>
                <a:stretch>
                  <a:fillRect t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93C537-A137-AE4B-BC98-0948D7A0AC26}"/>
                  </a:ext>
                </a:extLst>
              </p:cNvPr>
              <p:cNvSpPr/>
              <p:nvPr/>
            </p:nvSpPr>
            <p:spPr>
              <a:xfrm>
                <a:off x="3586348" y="4815443"/>
                <a:ext cx="1923789" cy="8312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find P,Q calculated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93C537-A137-AE4B-BC98-0948D7A0A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48" y="4815443"/>
                <a:ext cx="1923789" cy="831273"/>
              </a:xfrm>
              <a:prstGeom prst="rect">
                <a:avLst/>
              </a:prstGeom>
              <a:blipFill>
                <a:blip r:embed="rId7"/>
                <a:stretch>
                  <a:fillRect t="-735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8761B7-A47F-6B41-82F4-D3D8CF4ABD4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48243" y="5646716"/>
            <a:ext cx="1211276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F6FD70-03C1-9D4F-AEC8-5A7EB13994A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759520" y="5468586"/>
            <a:ext cx="1187538" cy="47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60E279A-6C8A-624D-B0FE-0ADB484A552A}"/>
                  </a:ext>
                </a:extLst>
              </p:cNvPr>
              <p:cNvSpPr/>
              <p:nvPr/>
            </p:nvSpPr>
            <p:spPr>
              <a:xfrm>
                <a:off x="3687291" y="5955470"/>
                <a:ext cx="4120732" cy="65314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 up </a:t>
                </a:r>
                <a:r>
                  <a:rPr lang="en-US" dirty="0" err="1"/>
                  <a:t>linprog</a:t>
                </a:r>
                <a:r>
                  <a:rPr lang="en-US" dirty="0"/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60E279A-6C8A-624D-B0FE-0ADB484A5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91" y="5955470"/>
                <a:ext cx="4120732" cy="653143"/>
              </a:xfrm>
              <a:prstGeom prst="rect">
                <a:avLst/>
              </a:prstGeom>
              <a:blipFill>
                <a:blip r:embed="rId8"/>
                <a:stretch>
                  <a:fillRect t="-188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0D1C98-1E22-784D-9B85-A5C885195A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548243" y="4358245"/>
            <a:ext cx="1181602" cy="4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26C481-9991-254B-96A0-235DA3B2155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729845" y="4358245"/>
            <a:ext cx="1217213" cy="4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C3185DF-4923-1046-8850-A4898A7B8E0D}"/>
              </a:ext>
            </a:extLst>
          </p:cNvPr>
          <p:cNvCxnSpPr>
            <a:cxnSpLocks/>
            <a:stCxn id="30" idx="3"/>
            <a:endCxn id="22" idx="3"/>
          </p:cNvCxnSpPr>
          <p:nvPr/>
        </p:nvCxnSpPr>
        <p:spPr>
          <a:xfrm flipH="1" flipV="1">
            <a:off x="7499262" y="3200399"/>
            <a:ext cx="308761" cy="3081643"/>
          </a:xfrm>
          <a:prstGeom prst="bentConnector3">
            <a:avLst>
              <a:gd name="adj1" fmla="val -2663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0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Greiner Chan</dc:creator>
  <cp:lastModifiedBy>Greiner Chan</cp:lastModifiedBy>
  <cp:revision>1</cp:revision>
  <dcterms:created xsi:type="dcterms:W3CDTF">2020-02-28T03:44:17Z</dcterms:created>
  <dcterms:modified xsi:type="dcterms:W3CDTF">2020-02-28T04:20:00Z</dcterms:modified>
</cp:coreProperties>
</file>