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08" autoAdjust="0"/>
    <p:restoredTop sz="94660"/>
  </p:normalViewPr>
  <p:slideViewPr>
    <p:cSldViewPr snapToGrid="0">
      <p:cViewPr>
        <p:scale>
          <a:sx n="68" d="100"/>
          <a:sy n="68" d="100"/>
        </p:scale>
        <p:origin x="10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6978-D4B4-4701-9E04-856D5120A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1DA7B-4682-4C6F-8298-FF1E70B13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0A720-0F8B-429D-9461-DC723635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0F633-28FE-435B-9F0E-2B664A52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ECE2-EB58-419B-B157-BC2DD383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FF87-B427-4BBC-AA80-17F1B9FC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464F2-E3D3-4A2E-8B00-274AF0CA9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D0CB9-9B57-41E7-BDA8-16C5E917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FA6A3-E230-48BA-95E2-F5788C92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2B4E5-623B-43F8-A6A9-32868459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7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3BD05-E653-4B07-BD4E-69C5F0E0D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A7715-ED98-4CEF-BADE-CD226D416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39D04-9A32-4743-91DE-804AD3BB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DB91D-D1FB-48D6-9250-076166CB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98504-90ED-426B-98D9-3BB76387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5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55B5-014B-482C-8B8F-54D87AD3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848D-C954-4DF0-9115-4D49E491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2CED6-E909-414F-8F2D-F5CE6F15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840DB-F967-4D80-A59B-B77A06BF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5B60-DBEA-408E-8842-C78DAFDB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60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02923-0532-4E7A-818C-6B8FAD64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79E4F-1977-4FEB-87CE-D38DFE30E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36D28-629D-4A25-B0F3-4D8B2F5E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A7AAB-398B-4928-92FD-085CD6D2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ADA8-E73D-45B0-8041-C11FD240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1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40AD-52A5-4872-B453-A66C632B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E819-E595-4458-831C-5F85C10A6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7C9DC-07BE-4B27-89B6-7D79C842C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85DAD-4B3E-45CB-8BE8-352A1709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5C24A-2CA1-44B9-B1AA-CB3D240F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A7DDF-E7A7-4EC5-949E-0FC52DCF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6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1A07-4B82-4C7F-8C48-B32986D72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7F673-7D0E-4BF7-8676-48D15207A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B5D6B-3865-4D8F-9FE5-F6BF2572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A86DB-55B6-4940-9A6E-272F174AB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F898C-C768-43B5-8D41-FF8D38E81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1C59B-029A-4B6D-AE4C-44ED779E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E6FAB-A706-4855-A039-48C8886A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0EBAD-3A63-4A58-B293-4D235CFF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1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C81D-025A-4CB0-98EE-DBA8A8C5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706E2-AF51-40EB-BD98-714C1787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73F37-BFC2-4126-85A6-E1227F65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2058E-C9BD-4762-9315-8B89D992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9BF2B-7F42-4EEF-9884-A222F47C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8460F1-CDC2-4DD2-A888-ABD3B6E9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2FC75-3577-47E5-AA47-AB363C30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6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3F0F-993F-4022-A7E1-A00FE36B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B349-379E-4DC9-AB64-273010FF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BE7A9-2FC2-47C8-8F0E-063CB66BA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51867-4674-4E17-A71D-7C7F5769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1A92F-A1E8-49CE-8327-70C045B7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5ACBF-7960-4C1C-8BDD-FEF6A6FF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7173-CCAA-4677-8D75-2164541C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CD8DD-C7E8-4527-A225-0175FDE5D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38B29-504A-485E-8C8D-60ED0CE4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712CA-FB7B-46FB-A056-0E0A69B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11606-6EB3-40EA-A205-684587E572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8A499-04DE-4DE1-BEE0-70553F8A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46E13-2D11-45B5-B35E-9763CB27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7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062BD-4DFC-4D5B-9584-E50A2F08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03A28-6443-4DDD-A26F-9FC39AEC7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58890-FE6A-409F-A11F-657867B4C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11606-6EB3-40EA-A205-684587E5725D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C3813-6BAF-471B-9BF8-ACE396145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F4D92-357B-43CF-924F-C699C868A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B6319-61B6-4F28-B3B6-746EBD10E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F5A9FD1D-4A49-4662-88B0-50ADFEF1A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357" y="3329967"/>
            <a:ext cx="3789009" cy="2652307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71DDCAF-5BE8-49AE-94B3-FCF17F954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357" y="240114"/>
            <a:ext cx="3762248" cy="2443522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10101734-C153-4315-8844-D398EE3BB3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4" t="1" b="-1758"/>
          <a:stretch/>
        </p:blipFill>
        <p:spPr>
          <a:xfrm>
            <a:off x="4196993" y="1878902"/>
            <a:ext cx="2778883" cy="29021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7BBD62-D8B4-44EC-A7B7-D4ECA392CA21}"/>
              </a:ext>
            </a:extLst>
          </p:cNvPr>
          <p:cNvSpPr txBox="1"/>
          <p:nvPr/>
        </p:nvSpPr>
        <p:spPr>
          <a:xfrm>
            <a:off x="4359057" y="4878888"/>
            <a:ext cx="284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rgbClr val="7030A0"/>
                </a:solidFill>
              </a:rPr>
              <a:t>P</a:t>
            </a:r>
            <a:r>
              <a:rPr lang="en-US" dirty="0">
                <a:solidFill>
                  <a:srgbClr val="7030A0"/>
                </a:solidFill>
              </a:rPr>
              <a:t>re-symptomatic transmission rates increase with infectious dose.</a:t>
            </a:r>
            <a:endParaRPr lang="en-US" sz="1800" kern="1200" dirty="0">
              <a:solidFill>
                <a:srgbClr val="7030A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10F66D-D5AD-4E4F-A420-8CA9F6697057}"/>
              </a:ext>
            </a:extLst>
          </p:cNvPr>
          <p:cNvSpPr txBox="1"/>
          <p:nvPr/>
        </p:nvSpPr>
        <p:spPr>
          <a:xfrm>
            <a:off x="8205521" y="2683636"/>
            <a:ext cx="349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rgbClr val="7030A0"/>
                </a:solidFill>
              </a:rPr>
              <a:t>T</a:t>
            </a:r>
            <a:r>
              <a:rPr lang="en-US" dirty="0" err="1">
                <a:solidFill>
                  <a:srgbClr val="7030A0"/>
                </a:solidFill>
              </a:rPr>
              <a:t>hese</a:t>
            </a:r>
            <a:r>
              <a:rPr lang="en-US" dirty="0">
                <a:solidFill>
                  <a:srgbClr val="7030A0"/>
                </a:solidFill>
              </a:rPr>
              <a:t> results can be recreated through computer modeling.</a:t>
            </a:r>
            <a:endParaRPr lang="en-US" sz="1800" kern="1200" dirty="0">
              <a:solidFill>
                <a:srgbClr val="7030A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ABCA73-C4CB-4494-A3D0-06CDFEDD11B4}"/>
              </a:ext>
            </a:extLst>
          </p:cNvPr>
          <p:cNvSpPr txBox="1"/>
          <p:nvPr/>
        </p:nvSpPr>
        <p:spPr>
          <a:xfrm>
            <a:off x="8109303" y="6158014"/>
            <a:ext cx="331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err="1">
                <a:solidFill>
                  <a:srgbClr val="7030A0"/>
                </a:solidFill>
              </a:rPr>
              <a:t>Some</a:t>
            </a:r>
            <a:r>
              <a:rPr lang="es-419" dirty="0">
                <a:solidFill>
                  <a:srgbClr val="7030A0"/>
                </a:solidFill>
              </a:rPr>
              <a:t> </a:t>
            </a:r>
            <a:r>
              <a:rPr lang="es-419" dirty="0" err="1">
                <a:solidFill>
                  <a:srgbClr val="7030A0"/>
                </a:solidFill>
              </a:rPr>
              <a:t>models</a:t>
            </a:r>
            <a:r>
              <a:rPr lang="es-419" dirty="0">
                <a:solidFill>
                  <a:srgbClr val="7030A0"/>
                </a:solidFill>
              </a:rPr>
              <a:t> do </a:t>
            </a:r>
            <a:r>
              <a:rPr lang="es-419" dirty="0" err="1">
                <a:solidFill>
                  <a:srgbClr val="7030A0"/>
                </a:solidFill>
              </a:rPr>
              <a:t>not</a:t>
            </a:r>
            <a:r>
              <a:rPr lang="es-419" dirty="0">
                <a:solidFill>
                  <a:srgbClr val="7030A0"/>
                </a:solidFill>
              </a:rPr>
              <a:t> </a:t>
            </a:r>
            <a:r>
              <a:rPr lang="es-419" dirty="0" err="1">
                <a:solidFill>
                  <a:srgbClr val="7030A0"/>
                </a:solidFill>
              </a:rPr>
              <a:t>fit</a:t>
            </a:r>
            <a:r>
              <a:rPr lang="es-419" dirty="0">
                <a:solidFill>
                  <a:srgbClr val="7030A0"/>
                </a:solidFill>
              </a:rPr>
              <a:t> </a:t>
            </a:r>
            <a:r>
              <a:rPr lang="es-419" dirty="0" err="1">
                <a:solidFill>
                  <a:srgbClr val="7030A0"/>
                </a:solidFill>
              </a:rPr>
              <a:t>the</a:t>
            </a:r>
            <a:r>
              <a:rPr lang="es-419" dirty="0">
                <a:solidFill>
                  <a:srgbClr val="7030A0"/>
                </a:solidFill>
              </a:rPr>
              <a:t> data.</a:t>
            </a:r>
            <a:endParaRPr lang="en-US" sz="1800" kern="1200" dirty="0">
              <a:solidFill>
                <a:srgbClr val="7030A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CA152E-DAAD-47B0-BAE6-3697DF3CA8B1}"/>
              </a:ext>
            </a:extLst>
          </p:cNvPr>
          <p:cNvSpPr txBox="1"/>
          <p:nvPr/>
        </p:nvSpPr>
        <p:spPr>
          <a:xfrm>
            <a:off x="673634" y="312968"/>
            <a:ext cx="6533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b="1" kern="1200" dirty="0" err="1">
                <a:solidFill>
                  <a:srgbClr val="7030A0"/>
                </a:solidFill>
                <a:latin typeface="+mn-lt"/>
                <a:ea typeface="+mn-ea"/>
                <a:cs typeface="+mn-cs"/>
              </a:rPr>
              <a:t>What</a:t>
            </a:r>
            <a:r>
              <a:rPr lang="es-419" sz="3600" b="1" kern="12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 causes </a:t>
            </a:r>
            <a:r>
              <a:rPr lang="es-419" sz="3600" b="1" kern="1200" dirty="0" err="1">
                <a:solidFill>
                  <a:srgbClr val="7030A0"/>
                </a:solidFill>
                <a:latin typeface="+mn-lt"/>
                <a:ea typeface="+mn-ea"/>
                <a:cs typeface="+mn-cs"/>
              </a:rPr>
              <a:t>pre-symptomatic</a:t>
            </a:r>
            <a:r>
              <a:rPr lang="es-419" sz="3600" b="1" kern="12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419" sz="3600" b="1" kern="1200" dirty="0" err="1">
                <a:solidFill>
                  <a:srgbClr val="7030A0"/>
                </a:solidFill>
                <a:latin typeface="+mn-lt"/>
                <a:ea typeface="+mn-ea"/>
                <a:cs typeface="+mn-cs"/>
              </a:rPr>
              <a:t>transmission</a:t>
            </a:r>
            <a:r>
              <a:rPr lang="es-419" sz="3600" b="1" kern="1200" dirty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?</a:t>
            </a:r>
            <a:endParaRPr lang="en-US" sz="36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E1C1D0FB-50CA-4B68-B2CA-8A037D3D4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76" y="2759560"/>
            <a:ext cx="2259814" cy="225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0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 Zhang</dc:creator>
  <cp:lastModifiedBy>Kayla Zhang</cp:lastModifiedBy>
  <cp:revision>1</cp:revision>
  <dcterms:created xsi:type="dcterms:W3CDTF">2021-12-05T03:25:56Z</dcterms:created>
  <dcterms:modified xsi:type="dcterms:W3CDTF">2021-12-05T04:22:55Z</dcterms:modified>
</cp:coreProperties>
</file>