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9" y="8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2D8B2-6F05-4353-AD4C-AB6B5D812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BF1EA-0C36-4BD1-8D43-6D69B65D13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D952E0-DA35-401D-B87C-02B4D0DF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77E3-EC99-4404-B260-E7493E9AF49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FFD257-0B74-41F8-B05D-31298E39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58D5-8821-4AA3-BDE8-FC6969603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964-0F2B-4DD4-98FE-1F08938F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60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53D96-6272-4C90-B98D-CE779E2B7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AC1F19-D5EB-45D3-84FA-FAACE03353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BF1C7-88EE-40FC-A068-9F914B29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77E3-EC99-4404-B260-E7493E9AF49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5D0E6-E8EA-4D64-B162-E1269200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CAB235-89C4-4367-AEFA-49122727F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964-0F2B-4DD4-98FE-1F08938F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9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E5653E-A67D-4B18-84C3-E130A60FB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53427-616B-4FB3-9BB8-B45C5D1BFA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7A02F-4B30-4A22-B851-B80BB0F89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77E3-EC99-4404-B260-E7493E9AF49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DCEB5-3870-474E-ABEA-69970522B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615CB9-49E0-4131-B1B8-AD5B983D5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964-0F2B-4DD4-98FE-1F08938F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61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58C87-BCC6-4939-8A0E-5C295FA9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91473-5355-4221-99B8-4A0C80986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7DB8A-BD9E-410A-A9E1-B4367A60E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77E3-EC99-4404-B260-E7493E9AF49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6F7E0-3FEA-4E20-B4DA-96A2F6E1F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61748-A0CE-4985-9EC1-8D1B3687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964-0F2B-4DD4-98FE-1F08938F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154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8420-C1D5-444C-A460-C8D9872E7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C23D0-D972-4451-9343-393740193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980C07-D047-4D2E-9431-C9744BE4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77E3-EC99-4404-B260-E7493E9AF49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5363C-59DD-444F-96A4-9F82D07DC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BEFB2-ACCD-42F7-A557-AB428B4F1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964-0F2B-4DD4-98FE-1F08938F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18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5645-39E4-4498-87C6-C008BB4EB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27801-8E24-4FDE-AEBD-6DC9617648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8034E5-B500-4B11-93B8-DCAFBD4259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EEB0CC-DDF8-4880-8A5C-096540D3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77E3-EC99-4404-B260-E7493E9AF49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01E8C-4DA6-454D-9361-0A418E89D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9F986-01A2-4CAD-A925-4BA77A184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964-0F2B-4DD4-98FE-1F08938F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114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AAF8E-3664-4A82-BA44-8E6FC1A6B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8047EC-D52B-4AAE-8A6D-91CB426BA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06BAB-393F-4AA2-801C-C756C8B52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7876E-0EC5-4623-A2D8-1EB458CC2B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2646E-0637-4C50-924A-03A1FBD95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DB47BE-7D3D-40A0-B9A9-0D536E7EB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77E3-EC99-4404-B260-E7493E9AF49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7890F3-5B9D-4CEE-B0CA-29B8E881B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3FBE3E-C403-408C-AA67-61A3D3EDC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964-0F2B-4DD4-98FE-1F08938F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31EC4-4AD0-44B2-BA1B-2A4F2319D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97CE9-86D3-4121-A374-4F1C9860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77E3-EC99-4404-B260-E7493E9AF49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990D4E-9562-4F89-8887-0288B4E47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D24DA-2EEF-4440-B468-F100A0600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964-0F2B-4DD4-98FE-1F08938F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023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086E65-7894-47E5-A441-63B71995F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77E3-EC99-4404-B260-E7493E9AF49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7F6BB-AAE1-4B52-B181-C7B7601FF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DBCF2E-4772-42C3-A9D2-3E2769995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964-0F2B-4DD4-98FE-1F08938F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440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439D-CB73-4F2F-8906-DD65C92A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7B7D9-54D0-4D38-ACF5-49BA847BE1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EE5094-90D8-40BB-A91C-BB58F21634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C2EA57-5569-4B04-B998-C699252F6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77E3-EC99-4404-B260-E7493E9AF49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E0289D-35B6-43B6-B305-2FECB2D01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81E95-FC7A-4C6F-A917-33E39D50C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964-0F2B-4DD4-98FE-1F08938F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2C0E2-6564-4EDC-8E71-4A6BA4CED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7553D0-9FFE-4037-8E44-DC1071E66F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13AB7-73DB-4303-89A0-3290567BC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04087-DB7B-4056-94D2-0296075B4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177E3-EC99-4404-B260-E7493E9AF49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25C8AE-99D0-4C20-A80E-A85CDDCC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4A6A7-8814-4C78-9E9D-82E2D22F1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872964-0F2B-4DD4-98FE-1F08938F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56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ACE65C-0442-4D82-8617-06545837A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80484D-55B4-4814-95FA-524D157B4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E68C9-CF36-4EAB-A6D6-F47D735019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1177E3-EC99-4404-B260-E7493E9AF497}" type="datetimeFigureOut">
              <a:rPr lang="en-US" smtClean="0"/>
              <a:t>11/22/2021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7EB3D-D804-4F63-9C80-90ECDDB76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10A53C-5564-4332-803C-797A5CBEE9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72964-0F2B-4DD4-98FE-1F08938FC6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7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F09E6E5-CBEB-41DF-A8D6-B27658709491}"/>
              </a:ext>
            </a:extLst>
          </p:cNvPr>
          <p:cNvCxnSpPr>
            <a:cxnSpLocks/>
          </p:cNvCxnSpPr>
          <p:nvPr/>
        </p:nvCxnSpPr>
        <p:spPr>
          <a:xfrm>
            <a:off x="1543050" y="1865877"/>
            <a:ext cx="336066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A2BF5BA-DFBA-4A2B-B426-5AC5F7C879A2}"/>
              </a:ext>
            </a:extLst>
          </p:cNvPr>
          <p:cNvCxnSpPr>
            <a:cxnSpLocks/>
          </p:cNvCxnSpPr>
          <p:nvPr/>
        </p:nvCxnSpPr>
        <p:spPr>
          <a:xfrm>
            <a:off x="1605776" y="2300305"/>
            <a:ext cx="3387788" cy="0"/>
          </a:xfrm>
          <a:prstGeom prst="line">
            <a:avLst/>
          </a:prstGeom>
          <a:ln w="5715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0665AF7-8DF2-4541-A005-90E43AF1B29D}"/>
              </a:ext>
            </a:extLst>
          </p:cNvPr>
          <p:cNvCxnSpPr>
            <a:cxnSpLocks/>
          </p:cNvCxnSpPr>
          <p:nvPr/>
        </p:nvCxnSpPr>
        <p:spPr>
          <a:xfrm>
            <a:off x="1543050" y="779689"/>
            <a:ext cx="0" cy="33840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E96BF04-1B0A-46F3-B7B3-D498529B177B}"/>
              </a:ext>
            </a:extLst>
          </p:cNvPr>
          <p:cNvCxnSpPr>
            <a:cxnSpLocks/>
          </p:cNvCxnSpPr>
          <p:nvPr/>
        </p:nvCxnSpPr>
        <p:spPr>
          <a:xfrm>
            <a:off x="1543050" y="4163786"/>
            <a:ext cx="4761106" cy="142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5B61A901-AAD2-4BF9-A8C5-A41D73956A93}"/>
              </a:ext>
            </a:extLst>
          </p:cNvPr>
          <p:cNvSpPr/>
          <p:nvPr/>
        </p:nvSpPr>
        <p:spPr>
          <a:xfrm>
            <a:off x="2245112" y="1241499"/>
            <a:ext cx="3271025" cy="2936491"/>
          </a:xfrm>
          <a:custGeom>
            <a:avLst/>
            <a:gdLst>
              <a:gd name="connsiteX0" fmla="*/ 0 w 3271025"/>
              <a:gd name="connsiteY0" fmla="*/ 2921623 h 2936491"/>
              <a:gd name="connsiteX1" fmla="*/ 810322 w 3271025"/>
              <a:gd name="connsiteY1" fmla="*/ 3 h 2936491"/>
              <a:gd name="connsiteX2" fmla="*/ 3271025 w 3271025"/>
              <a:gd name="connsiteY2" fmla="*/ 2936491 h 293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025" h="2936491">
                <a:moveTo>
                  <a:pt x="0" y="2921623"/>
                </a:moveTo>
                <a:cubicBezTo>
                  <a:pt x="132575" y="1459574"/>
                  <a:pt x="265151" y="-2475"/>
                  <a:pt x="810322" y="3"/>
                </a:cubicBezTo>
                <a:cubicBezTo>
                  <a:pt x="1355493" y="2481"/>
                  <a:pt x="2806391" y="2320696"/>
                  <a:pt x="3271025" y="29364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391881-CE38-47CE-9668-EE18F4412E90}"/>
              </a:ext>
            </a:extLst>
          </p:cNvPr>
          <p:cNvSpPr txBox="1"/>
          <p:nvPr/>
        </p:nvSpPr>
        <p:spPr>
          <a:xfrm>
            <a:off x="3003394" y="4321013"/>
            <a:ext cx="210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E72E21-4F1D-41D1-BC03-D625218E162F}"/>
              </a:ext>
            </a:extLst>
          </p:cNvPr>
          <p:cNvSpPr txBox="1"/>
          <p:nvPr/>
        </p:nvSpPr>
        <p:spPr>
          <a:xfrm rot="16200000">
            <a:off x="-734284" y="2117793"/>
            <a:ext cx="351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Transmission</a:t>
            </a:r>
            <a:r>
              <a:rPr lang="en-US" sz="4000" dirty="0"/>
              <a:t> </a:t>
            </a:r>
            <a:r>
              <a:rPr lang="en-US" sz="2000" dirty="0"/>
              <a:t>Potential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C4DEAC0-D485-4863-BFC3-9AD8EAAC7665}"/>
              </a:ext>
            </a:extLst>
          </p:cNvPr>
          <p:cNvCxnSpPr>
            <a:cxnSpLocks/>
          </p:cNvCxnSpPr>
          <p:nvPr/>
        </p:nvCxnSpPr>
        <p:spPr>
          <a:xfrm>
            <a:off x="7353439" y="2300305"/>
            <a:ext cx="336066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27584B-D41D-4EB4-9805-BABC48395AAC}"/>
              </a:ext>
            </a:extLst>
          </p:cNvPr>
          <p:cNvCxnSpPr>
            <a:cxnSpLocks/>
          </p:cNvCxnSpPr>
          <p:nvPr/>
        </p:nvCxnSpPr>
        <p:spPr>
          <a:xfrm>
            <a:off x="7353439" y="1883899"/>
            <a:ext cx="3387788" cy="0"/>
          </a:xfrm>
          <a:prstGeom prst="line">
            <a:avLst/>
          </a:prstGeom>
          <a:ln w="57150">
            <a:solidFill>
              <a:schemeClr val="accent6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0B3765-EABF-4A9B-A04A-E2D73F14AA61}"/>
              </a:ext>
            </a:extLst>
          </p:cNvPr>
          <p:cNvCxnSpPr>
            <a:cxnSpLocks/>
          </p:cNvCxnSpPr>
          <p:nvPr/>
        </p:nvCxnSpPr>
        <p:spPr>
          <a:xfrm>
            <a:off x="7268411" y="779689"/>
            <a:ext cx="0" cy="338409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260D58C-88C2-44B7-872D-BFE7F0A2DB20}"/>
              </a:ext>
            </a:extLst>
          </p:cNvPr>
          <p:cNvCxnSpPr>
            <a:cxnSpLocks/>
          </p:cNvCxnSpPr>
          <p:nvPr/>
        </p:nvCxnSpPr>
        <p:spPr>
          <a:xfrm>
            <a:off x="7268411" y="4163786"/>
            <a:ext cx="4761106" cy="1420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53767B88-8A66-407C-830D-B97DAC283837}"/>
              </a:ext>
            </a:extLst>
          </p:cNvPr>
          <p:cNvSpPr/>
          <p:nvPr/>
        </p:nvSpPr>
        <p:spPr>
          <a:xfrm>
            <a:off x="7970473" y="1241499"/>
            <a:ext cx="3271025" cy="2936491"/>
          </a:xfrm>
          <a:custGeom>
            <a:avLst/>
            <a:gdLst>
              <a:gd name="connsiteX0" fmla="*/ 0 w 3271025"/>
              <a:gd name="connsiteY0" fmla="*/ 2921623 h 2936491"/>
              <a:gd name="connsiteX1" fmla="*/ 810322 w 3271025"/>
              <a:gd name="connsiteY1" fmla="*/ 3 h 2936491"/>
              <a:gd name="connsiteX2" fmla="*/ 3271025 w 3271025"/>
              <a:gd name="connsiteY2" fmla="*/ 2936491 h 2936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71025" h="2936491">
                <a:moveTo>
                  <a:pt x="0" y="2921623"/>
                </a:moveTo>
                <a:cubicBezTo>
                  <a:pt x="132575" y="1459574"/>
                  <a:pt x="265151" y="-2475"/>
                  <a:pt x="810322" y="3"/>
                </a:cubicBezTo>
                <a:cubicBezTo>
                  <a:pt x="1355493" y="2481"/>
                  <a:pt x="2806391" y="2320696"/>
                  <a:pt x="3271025" y="293649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90445B-258E-4DD7-B08E-A4168087CBCC}"/>
              </a:ext>
            </a:extLst>
          </p:cNvPr>
          <p:cNvSpPr txBox="1"/>
          <p:nvPr/>
        </p:nvSpPr>
        <p:spPr>
          <a:xfrm>
            <a:off x="8743623" y="4327872"/>
            <a:ext cx="21038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Time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B6241C-F441-4055-B9DF-8EF017F8FCD1}"/>
              </a:ext>
            </a:extLst>
          </p:cNvPr>
          <p:cNvSpPr txBox="1"/>
          <p:nvPr/>
        </p:nvSpPr>
        <p:spPr>
          <a:xfrm rot="16200000">
            <a:off x="4944029" y="2117793"/>
            <a:ext cx="3511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Transmission</a:t>
            </a:r>
            <a:r>
              <a:rPr lang="en-US" sz="4000" dirty="0"/>
              <a:t> </a:t>
            </a:r>
            <a:r>
              <a:rPr lang="en-US" sz="2000" dirty="0"/>
              <a:t>Potential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EA21C05-B286-4B45-B4BE-2E98FD7A4A29}"/>
              </a:ext>
            </a:extLst>
          </p:cNvPr>
          <p:cNvSpPr txBox="1"/>
          <p:nvPr/>
        </p:nvSpPr>
        <p:spPr>
          <a:xfrm>
            <a:off x="739879" y="379141"/>
            <a:ext cx="5245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A)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9886FE8-CFAC-4C4B-8E16-BDFD4DF8DBFF}"/>
              </a:ext>
            </a:extLst>
          </p:cNvPr>
          <p:cNvSpPr txBox="1"/>
          <p:nvPr/>
        </p:nvSpPr>
        <p:spPr>
          <a:xfrm>
            <a:off x="6458442" y="379141"/>
            <a:ext cx="51167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solidFill>
                  <a:srgbClr val="FF0000"/>
                </a:solidFill>
              </a:rPr>
              <a:t>B)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32CD55C-2B44-4EB6-A95E-01B3B0715531}"/>
              </a:ext>
            </a:extLst>
          </p:cNvPr>
          <p:cNvSpPr/>
          <p:nvPr/>
        </p:nvSpPr>
        <p:spPr>
          <a:xfrm>
            <a:off x="2567668" y="1240961"/>
            <a:ext cx="1281793" cy="624578"/>
          </a:xfrm>
          <a:custGeom>
            <a:avLst/>
            <a:gdLst>
              <a:gd name="connsiteX0" fmla="*/ 0 w 1281793"/>
              <a:gd name="connsiteY0" fmla="*/ 612332 h 624578"/>
              <a:gd name="connsiteX1" fmla="*/ 469446 w 1281793"/>
              <a:gd name="connsiteY1" fmla="*/ 10 h 624578"/>
              <a:gd name="connsiteX2" fmla="*/ 1281793 w 1281793"/>
              <a:gd name="connsiteY2" fmla="*/ 624578 h 6245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81793" h="624578">
                <a:moveTo>
                  <a:pt x="0" y="612332"/>
                </a:moveTo>
                <a:cubicBezTo>
                  <a:pt x="127907" y="305150"/>
                  <a:pt x="255814" y="-2031"/>
                  <a:pt x="469446" y="10"/>
                </a:cubicBezTo>
                <a:cubicBezTo>
                  <a:pt x="683078" y="2051"/>
                  <a:pt x="982435" y="313314"/>
                  <a:pt x="1281793" y="62457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3CF0DE33-DBA1-49ED-A216-8DF855A55E72}"/>
              </a:ext>
            </a:extLst>
          </p:cNvPr>
          <p:cNvSpPr/>
          <p:nvPr/>
        </p:nvSpPr>
        <p:spPr>
          <a:xfrm>
            <a:off x="8184696" y="1236873"/>
            <a:ext cx="1734911" cy="1089948"/>
          </a:xfrm>
          <a:custGeom>
            <a:avLst/>
            <a:gdLst>
              <a:gd name="connsiteX0" fmla="*/ 0 w 1734911"/>
              <a:gd name="connsiteY0" fmla="*/ 1069538 h 1089948"/>
              <a:gd name="connsiteX1" fmla="*/ 567418 w 1734911"/>
              <a:gd name="connsiteY1" fmla="*/ 16 h 1089948"/>
              <a:gd name="connsiteX2" fmla="*/ 1734911 w 1734911"/>
              <a:gd name="connsiteY2" fmla="*/ 1089948 h 1089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911" h="1089948">
                <a:moveTo>
                  <a:pt x="0" y="1069538"/>
                </a:moveTo>
                <a:cubicBezTo>
                  <a:pt x="139133" y="533076"/>
                  <a:pt x="278266" y="-3386"/>
                  <a:pt x="567418" y="16"/>
                </a:cubicBezTo>
                <a:cubicBezTo>
                  <a:pt x="856570" y="3418"/>
                  <a:pt x="1295740" y="546683"/>
                  <a:pt x="1734911" y="1089948"/>
                </a:cubicBezTo>
              </a:path>
            </a:pathLst>
          </a:cu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00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Kayla Zhang</dc:creator>
  <cp:lastModifiedBy>Kayla Zhang</cp:lastModifiedBy>
  <cp:revision>1</cp:revision>
  <dcterms:created xsi:type="dcterms:W3CDTF">2021-11-22T06:54:18Z</dcterms:created>
  <dcterms:modified xsi:type="dcterms:W3CDTF">2021-11-22T07:07:09Z</dcterms:modified>
</cp:coreProperties>
</file>