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387C8-3A0A-4B46-A1F6-0250C107C0F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D3554-B8D3-4998-91DD-2D9C429A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4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4738733-3744-4773-9B28-83B48E64B8A7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05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0C1CE02-D572-4216-BAD4-A1D311EE9AEF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8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D344311-F154-4A51-B15E-B2C152BDB9E5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047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E7C2A78-0734-4FFC-BA1E-28A1867F95F5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88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7A18FFC-2AF5-4B5C-B16B-FF0C9730402C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7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9A3DA61-FE3A-4C76-A457-B6C597EC525A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123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2F3A9C8-9478-4679-8019-DCFE8DB8251A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23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EDB376F-4130-4942-A676-7FC18BC546E2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04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063-71EA-45F6-9744-BF8C09AEDB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042-44C6-41B6-B0D6-E5ACEAD2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0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063-71EA-45F6-9744-BF8C09AEDB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042-44C6-41B6-B0D6-E5ACEAD2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5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063-71EA-45F6-9744-BF8C09AEDB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042-44C6-41B6-B0D6-E5ACEAD2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8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063-71EA-45F6-9744-BF8C09AEDB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042-44C6-41B6-B0D6-E5ACEAD2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3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063-71EA-45F6-9744-BF8C09AEDB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042-44C6-41B6-B0D6-E5ACEAD2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063-71EA-45F6-9744-BF8C09AEDB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042-44C6-41B6-B0D6-E5ACEAD2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063-71EA-45F6-9744-BF8C09AEDB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042-44C6-41B6-B0D6-E5ACEAD2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5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063-71EA-45F6-9744-BF8C09AEDB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042-44C6-41B6-B0D6-E5ACEAD2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063-71EA-45F6-9744-BF8C09AEDB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042-44C6-41B6-B0D6-E5ACEAD2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063-71EA-45F6-9744-BF8C09AEDB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042-44C6-41B6-B0D6-E5ACEAD2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3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9063-71EA-45F6-9744-BF8C09AEDB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042-44C6-41B6-B0D6-E5ACEAD2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9063-71EA-45F6-9744-BF8C09AEDB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9042-44C6-41B6-B0D6-E5ACEAD2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0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0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AF8D4CC-CD8C-43C9-B8ED-CE3C5EB6AC1D}" type="slidenum">
              <a:rPr lang="en-US" altLang="en-US" sz="1400">
                <a:latin typeface="Arial" panose="020B0604020202020204" pitchFamily="34" charset="0"/>
              </a:rPr>
              <a:pPr/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8264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Inner classes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1819" y="1354347"/>
            <a:ext cx="9972136" cy="4778167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Të</a:t>
            </a:r>
            <a:r>
              <a:rPr lang="en-US" altLang="en-US" dirty="0" smtClean="0"/>
              <a:t> </a:t>
            </a:r>
            <a:r>
              <a:rPr lang="en-US" altLang="en-US" dirty="0" err="1"/>
              <a:t>gjitha</a:t>
            </a:r>
            <a:r>
              <a:rPr lang="en-US" altLang="en-US" dirty="0"/>
              <a:t> </a:t>
            </a:r>
            <a:r>
              <a:rPr lang="en-US" altLang="en-US" dirty="0" err="1"/>
              <a:t>klasat</a:t>
            </a:r>
            <a:r>
              <a:rPr lang="en-US" altLang="en-US" dirty="0"/>
              <a:t> </a:t>
            </a:r>
            <a:r>
              <a:rPr lang="en-US" altLang="en-US" dirty="0" err="1"/>
              <a:t>deri</a:t>
            </a:r>
            <a:r>
              <a:rPr lang="en-US" altLang="en-US" dirty="0"/>
              <a:t> </a:t>
            </a:r>
            <a:r>
              <a:rPr lang="en-US" altLang="en-US" dirty="0" err="1"/>
              <a:t>më</a:t>
            </a:r>
            <a:r>
              <a:rPr lang="en-US" altLang="en-US" dirty="0"/>
              <a:t> </a:t>
            </a:r>
            <a:r>
              <a:rPr lang="en-US" altLang="en-US" dirty="0" err="1"/>
              <a:t>tani</a:t>
            </a:r>
            <a:r>
              <a:rPr lang="en-US" altLang="en-US" dirty="0"/>
              <a:t> </a:t>
            </a:r>
            <a:r>
              <a:rPr lang="en-US" altLang="en-US" dirty="0" err="1"/>
              <a:t>kanë</a:t>
            </a:r>
            <a:r>
              <a:rPr lang="en-US" altLang="en-US" dirty="0"/>
              <a:t> </a:t>
            </a:r>
            <a:r>
              <a:rPr lang="en-US" altLang="en-US" dirty="0" err="1"/>
              <a:t>qenë</a:t>
            </a:r>
            <a:r>
              <a:rPr lang="en-US" altLang="en-US" dirty="0"/>
              <a:t> "</a:t>
            </a:r>
            <a:r>
              <a:rPr lang="en-US" altLang="en-US" dirty="0" err="1"/>
              <a:t>të</a:t>
            </a:r>
            <a:r>
              <a:rPr lang="en-US" altLang="en-US" dirty="0"/>
              <a:t> </a:t>
            </a:r>
            <a:r>
              <a:rPr lang="en-US" altLang="en-US" dirty="0" err="1"/>
              <a:t>nivelit</a:t>
            </a:r>
            <a:r>
              <a:rPr lang="en-US" altLang="en-US" dirty="0"/>
              <a:t> </a:t>
            </a:r>
            <a:r>
              <a:rPr lang="en-US" altLang="en-US" dirty="0" err="1"/>
              <a:t>të</a:t>
            </a:r>
            <a:r>
              <a:rPr lang="en-US" altLang="en-US" dirty="0"/>
              <a:t> </a:t>
            </a:r>
            <a:r>
              <a:rPr lang="en-US" altLang="en-US" dirty="0" err="1"/>
              <a:t>lartë</a:t>
            </a:r>
            <a:r>
              <a:rPr lang="en-US" altLang="en-US" dirty="0"/>
              <a:t>"</a:t>
            </a:r>
          </a:p>
          <a:p>
            <a:r>
              <a:rPr lang="en-US" altLang="en-US" dirty="0" err="1" smtClean="0"/>
              <a:t>Eshtë</a:t>
            </a:r>
            <a:r>
              <a:rPr lang="en-US" altLang="en-US" dirty="0" smtClean="0"/>
              <a:t> e </a:t>
            </a:r>
            <a:r>
              <a:rPr lang="en-US" altLang="en-US" dirty="0" err="1"/>
              <a:t>mundur</a:t>
            </a:r>
            <a:r>
              <a:rPr lang="en-US" altLang="en-US" dirty="0"/>
              <a:t> (</a:t>
            </a:r>
            <a:r>
              <a:rPr lang="en-US" altLang="en-US" dirty="0" err="1"/>
              <a:t>dhe</a:t>
            </a:r>
            <a:r>
              <a:rPr lang="en-US" altLang="en-US" dirty="0"/>
              <a:t> e </a:t>
            </a:r>
            <a:r>
              <a:rPr lang="en-US" altLang="en-US" dirty="0" err="1"/>
              <a:t>dobishme</a:t>
            </a:r>
            <a:r>
              <a:rPr lang="en-US" altLang="en-US" dirty="0"/>
              <a:t>) </a:t>
            </a:r>
            <a:r>
              <a:rPr lang="en-US" altLang="en-US" dirty="0" err="1"/>
              <a:t>të</a:t>
            </a:r>
            <a:r>
              <a:rPr lang="en-US" altLang="en-US" dirty="0"/>
              <a:t> </a:t>
            </a:r>
            <a:r>
              <a:rPr lang="en-US" altLang="en-US" dirty="0" err="1"/>
              <a:t>përcaktohet</a:t>
            </a:r>
            <a:r>
              <a:rPr lang="en-US" altLang="en-US" dirty="0"/>
              <a:t> </a:t>
            </a:r>
            <a:r>
              <a:rPr lang="en-US" altLang="en-US" dirty="0" err="1"/>
              <a:t>një</a:t>
            </a:r>
            <a:r>
              <a:rPr lang="en-US" altLang="en-US" dirty="0"/>
              <a:t> </a:t>
            </a:r>
            <a:r>
              <a:rPr lang="en-US" altLang="en-US" dirty="0" err="1"/>
              <a:t>klasë</a:t>
            </a:r>
            <a:r>
              <a:rPr lang="en-US" altLang="en-US" dirty="0"/>
              <a:t> </a:t>
            </a:r>
            <a:r>
              <a:rPr lang="en-US" altLang="en-US" dirty="0" err="1"/>
              <a:t>brenda</a:t>
            </a:r>
            <a:r>
              <a:rPr lang="en-US" altLang="en-US" dirty="0"/>
              <a:t> </a:t>
            </a:r>
            <a:r>
              <a:rPr lang="en-US" altLang="en-US" dirty="0" err="1"/>
              <a:t>një</a:t>
            </a:r>
            <a:r>
              <a:rPr lang="en-US" altLang="en-US" dirty="0"/>
              <a:t> </a:t>
            </a:r>
            <a:r>
              <a:rPr lang="en-US" altLang="en-US" dirty="0" err="1"/>
              <a:t>klase</a:t>
            </a:r>
            <a:r>
              <a:rPr lang="en-US" altLang="en-US" dirty="0"/>
              <a:t> </a:t>
            </a:r>
            <a:r>
              <a:rPr lang="en-US" altLang="en-US" dirty="0" err="1"/>
              <a:t>tjetër</a:t>
            </a:r>
            <a:endParaRPr lang="en-US" altLang="en-US" dirty="0"/>
          </a:p>
          <a:p>
            <a:pPr lvl="1"/>
            <a:r>
              <a:rPr lang="en-US" altLang="en-US" dirty="0" err="1"/>
              <a:t>Mund</a:t>
            </a:r>
            <a:r>
              <a:rPr lang="en-US" altLang="en-US" dirty="0"/>
              <a:t> </a:t>
            </a:r>
            <a:r>
              <a:rPr lang="en-US" altLang="en-US" dirty="0" err="1"/>
              <a:t>të</a:t>
            </a:r>
            <a:r>
              <a:rPr lang="en-US" altLang="en-US" dirty="0"/>
              <a:t> </a:t>
            </a:r>
            <a:r>
              <a:rPr lang="en-US" altLang="en-US" dirty="0" err="1"/>
              <a:t>përdoren</a:t>
            </a:r>
            <a:r>
              <a:rPr lang="en-US" altLang="en-US" dirty="0"/>
              <a:t> </a:t>
            </a:r>
            <a:r>
              <a:rPr lang="en-US" altLang="en-US" dirty="0" err="1"/>
              <a:t>modifikuesit</a:t>
            </a:r>
            <a:r>
              <a:rPr lang="en-US" altLang="en-US" dirty="0"/>
              <a:t> e </a:t>
            </a:r>
            <a:r>
              <a:rPr lang="en-US" altLang="en-US" dirty="0" err="1"/>
              <a:t>zakonshëm</a:t>
            </a:r>
            <a:r>
              <a:rPr lang="en-US" altLang="en-US" dirty="0"/>
              <a:t> </a:t>
            </a:r>
            <a:r>
              <a:rPr lang="en-US" altLang="en-US" dirty="0" err="1"/>
              <a:t>të</a:t>
            </a:r>
            <a:r>
              <a:rPr lang="en-US" altLang="en-US" dirty="0"/>
              <a:t> </a:t>
            </a:r>
            <a:r>
              <a:rPr lang="en-US" altLang="en-US" dirty="0" err="1" smtClean="0"/>
              <a:t>aksesit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publike</a:t>
            </a:r>
            <a:r>
              <a:rPr lang="en-US" altLang="en-US" dirty="0"/>
              <a:t>, </a:t>
            </a:r>
            <a:r>
              <a:rPr lang="en-US" altLang="en-US" dirty="0" err="1"/>
              <a:t>të</a:t>
            </a:r>
            <a:r>
              <a:rPr lang="en-US" altLang="en-US" dirty="0"/>
              <a:t> </a:t>
            </a:r>
            <a:r>
              <a:rPr lang="en-US" altLang="en-US" dirty="0" err="1"/>
              <a:t>mbrojtura</a:t>
            </a:r>
            <a:r>
              <a:rPr lang="en-US" altLang="en-US" dirty="0"/>
              <a:t>, private)</a:t>
            </a:r>
          </a:p>
          <a:p>
            <a:r>
              <a:rPr lang="en-US" altLang="en-US" dirty="0" err="1"/>
              <a:t>Klasat</a:t>
            </a:r>
            <a:r>
              <a:rPr lang="en-US" altLang="en-US" dirty="0"/>
              <a:t> e </a:t>
            </a:r>
            <a:r>
              <a:rPr lang="en-US" altLang="en-US" dirty="0" err="1"/>
              <a:t>brendshme</a:t>
            </a:r>
            <a:r>
              <a:rPr lang="en-US" altLang="en-US" dirty="0"/>
              <a:t> </a:t>
            </a:r>
            <a:r>
              <a:rPr lang="en-US" altLang="en-US" dirty="0" err="1"/>
              <a:t>nuk</a:t>
            </a:r>
            <a:r>
              <a:rPr lang="en-US" altLang="en-US" dirty="0"/>
              <a:t> </a:t>
            </a:r>
            <a:r>
              <a:rPr lang="en-US" altLang="en-US" dirty="0" err="1"/>
              <a:t>ishin</a:t>
            </a:r>
            <a:r>
              <a:rPr lang="en-US" altLang="en-US" dirty="0"/>
              <a:t> </a:t>
            </a:r>
            <a:r>
              <a:rPr lang="en-US" altLang="en-US" dirty="0" err="1"/>
              <a:t>në</a:t>
            </a:r>
            <a:r>
              <a:rPr lang="en-US" altLang="en-US" dirty="0"/>
              <a:t> Java 1.0</a:t>
            </a:r>
          </a:p>
          <a:p>
            <a:pPr lvl="1"/>
            <a:r>
              <a:rPr lang="en-US" altLang="en-US" dirty="0" err="1"/>
              <a:t>Ato</a:t>
            </a:r>
            <a:r>
              <a:rPr lang="en-US" altLang="en-US" dirty="0"/>
              <a:t> </a:t>
            </a:r>
            <a:r>
              <a:rPr lang="en-US" altLang="en-US" dirty="0" err="1"/>
              <a:t>duhej</a:t>
            </a:r>
            <a:r>
              <a:rPr lang="en-US" altLang="en-US" dirty="0"/>
              <a:t> </a:t>
            </a:r>
            <a:r>
              <a:rPr lang="en-US" altLang="en-US" dirty="0" err="1"/>
              <a:t>të</a:t>
            </a:r>
            <a:r>
              <a:rPr lang="en-US" altLang="en-US" dirty="0"/>
              <a:t> </a:t>
            </a:r>
            <a:r>
              <a:rPr lang="en-US" altLang="en-US" dirty="0" err="1"/>
              <a:t>shtoheshin</a:t>
            </a:r>
            <a:r>
              <a:rPr lang="en-US" altLang="en-US" dirty="0"/>
              <a:t> </a:t>
            </a:r>
            <a:r>
              <a:rPr lang="en-US" altLang="en-US" dirty="0" err="1"/>
              <a:t>më</a:t>
            </a:r>
            <a:r>
              <a:rPr lang="en-US" altLang="en-US" dirty="0"/>
              <a:t> </a:t>
            </a:r>
            <a:r>
              <a:rPr lang="en-US" altLang="en-US" dirty="0" err="1"/>
              <a:t>vonë</a:t>
            </a:r>
            <a:endParaRPr lang="en-US" altLang="en-US" dirty="0"/>
          </a:p>
          <a:p>
            <a:pPr lvl="1"/>
            <a:r>
              <a:rPr lang="en-US" altLang="en-US" dirty="0"/>
              <a:t>Si </a:t>
            </a:r>
            <a:r>
              <a:rPr lang="en-US" altLang="en-US" dirty="0" err="1"/>
              <a:t>rezultat</a:t>
            </a:r>
            <a:r>
              <a:rPr lang="en-US" altLang="en-US" dirty="0"/>
              <a:t>, </a:t>
            </a:r>
            <a:r>
              <a:rPr lang="en-US" altLang="en-US" dirty="0" err="1"/>
              <a:t>klasat</a:t>
            </a:r>
            <a:r>
              <a:rPr lang="en-US" altLang="en-US" dirty="0"/>
              <a:t> e </a:t>
            </a:r>
            <a:r>
              <a:rPr lang="en-US" altLang="en-US" dirty="0" err="1"/>
              <a:t>brendshme</a:t>
            </a:r>
            <a:r>
              <a:rPr lang="en-US" altLang="en-US" dirty="0"/>
              <a:t> </a:t>
            </a:r>
            <a:r>
              <a:rPr lang="en-US" altLang="en-US" dirty="0" err="1"/>
              <a:t>nuk</a:t>
            </a:r>
            <a:r>
              <a:rPr lang="en-US" altLang="en-US" dirty="0"/>
              <a:t> </a:t>
            </a:r>
            <a:r>
              <a:rPr lang="en-US" altLang="en-US" dirty="0" err="1"/>
              <a:t>janë</a:t>
            </a:r>
            <a:r>
              <a:rPr lang="en-US" altLang="en-US" dirty="0"/>
              <a:t> </a:t>
            </a:r>
            <a:r>
              <a:rPr lang="en-US" altLang="en-US" dirty="0" err="1"/>
              <a:t>bërë</a:t>
            </a:r>
            <a:r>
              <a:rPr lang="en-US" altLang="en-US" dirty="0"/>
              <a:t> </a:t>
            </a:r>
            <a:r>
              <a:rPr lang="en-US" altLang="en-US" dirty="0" err="1"/>
              <a:t>aq</a:t>
            </a:r>
            <a:r>
              <a:rPr lang="en-US" altLang="en-US" dirty="0"/>
              <a:t> </a:t>
            </a:r>
            <a:r>
              <a:rPr lang="en-US" altLang="en-US" dirty="0" err="1"/>
              <a:t>mirë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disa</a:t>
            </a:r>
            <a:r>
              <a:rPr lang="en-US" altLang="en-US" dirty="0"/>
              <a:t> </a:t>
            </a:r>
            <a:r>
              <a:rPr lang="en-US" altLang="en-US" dirty="0" err="1" smtClean="0"/>
              <a:t>tipare</a:t>
            </a:r>
            <a:r>
              <a:rPr lang="en-US" altLang="en-US" dirty="0" smtClean="0"/>
              <a:t> </a:t>
            </a:r>
            <a:r>
              <a:rPr lang="en-US" altLang="en-US" dirty="0" err="1"/>
              <a:t>të</a:t>
            </a:r>
            <a:r>
              <a:rPr lang="en-US" altLang="en-US" dirty="0"/>
              <a:t> </a:t>
            </a:r>
            <a:r>
              <a:rPr lang="en-US" altLang="en-US" dirty="0" err="1"/>
              <a:t>tjera</a:t>
            </a:r>
            <a:r>
              <a:rPr lang="en-US" altLang="en-US" dirty="0"/>
              <a:t> </a:t>
            </a:r>
            <a:r>
              <a:rPr lang="en-US" altLang="en-US" dirty="0" err="1"/>
              <a:t>të</a:t>
            </a:r>
            <a:r>
              <a:rPr lang="en-US" altLang="en-US" dirty="0"/>
              <a:t> </a:t>
            </a:r>
            <a:r>
              <a:rPr lang="en-US" altLang="en-US" dirty="0" err="1"/>
              <a:t>gjuhës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06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624B29F-01E7-491B-9BE5-DF39202163D5}" type="slidenum">
              <a:rPr lang="en-US" altLang="en-US" sz="1400">
                <a:latin typeface="Arial" panose="020B0604020202020204" pitchFamily="34" charset="0"/>
              </a:rPr>
              <a:pPr/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95223" y="381000"/>
            <a:ext cx="9788615" cy="6556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Kater</a:t>
            </a:r>
            <a:r>
              <a:rPr lang="en-US" dirty="0" smtClean="0">
                <a:cs typeface="+mj-cs"/>
              </a:rPr>
              <a:t> </a:t>
            </a:r>
            <a:r>
              <a:rPr lang="en-US" dirty="0" err="1" smtClean="0">
                <a:cs typeface="+mj-cs"/>
              </a:rPr>
              <a:t>tipe</a:t>
            </a:r>
            <a:r>
              <a:rPr lang="en-US" dirty="0" smtClean="0">
                <a:cs typeface="+mj-cs"/>
              </a:rPr>
              <a:t> </a:t>
            </a:r>
            <a:r>
              <a:rPr lang="en-US" dirty="0" err="1" smtClean="0">
                <a:cs typeface="+mj-cs"/>
              </a:rPr>
              <a:t>te</a:t>
            </a:r>
            <a:r>
              <a:rPr lang="en-US" dirty="0" smtClean="0">
                <a:cs typeface="+mj-cs"/>
              </a:rPr>
              <a:t> inner </a:t>
            </a:r>
            <a:r>
              <a:rPr lang="en-US" dirty="0">
                <a:cs typeface="+mj-cs"/>
              </a:rPr>
              <a:t>classes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037" y="1439864"/>
            <a:ext cx="10532853" cy="5055827"/>
          </a:xfrm>
        </p:spPr>
        <p:txBody>
          <a:bodyPr>
            <a:normAutofit/>
          </a:bodyPr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Member classes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thjeshta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dobishme</a:t>
            </a:r>
            <a:endParaRPr lang="en-US" dirty="0"/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Anonymous classes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dobishme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me </a:t>
            </a:r>
            <a:r>
              <a:rPr lang="en-US" dirty="0" err="1" smtClean="0"/>
              <a:t>nje</a:t>
            </a:r>
            <a:r>
              <a:rPr lang="en-US" dirty="0" smtClean="0"/>
              <a:t> </a:t>
            </a:r>
            <a:r>
              <a:rPr lang="en-US" dirty="0" err="1" smtClean="0"/>
              <a:t>sintakse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shemtuar</a:t>
            </a:r>
            <a:endParaRPr lang="en-US" dirty="0"/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Static member classes</a:t>
            </a:r>
            <a:r>
              <a:rPr lang="en-US" dirty="0">
                <a:cs typeface="+mn-cs"/>
              </a:rPr>
              <a:t>    </a:t>
            </a:r>
            <a:r>
              <a:rPr lang="en-US" dirty="0" smtClean="0">
                <a:cs typeface="+mn-cs"/>
              </a:rPr>
              <a:t>(jo fort </a:t>
            </a:r>
            <a:r>
              <a:rPr lang="en-US" dirty="0" err="1" smtClean="0">
                <a:cs typeface="+mn-cs"/>
              </a:rPr>
              <a:t>te</a:t>
            </a:r>
            <a:r>
              <a:rPr lang="en-US" dirty="0" smtClean="0">
                <a:cs typeface="+mn-cs"/>
              </a:rPr>
              <a:t> </a:t>
            </a:r>
            <a:r>
              <a:rPr lang="en-US" dirty="0" err="1" smtClean="0">
                <a:cs typeface="+mn-cs"/>
              </a:rPr>
              <a:t>dobishme</a:t>
            </a:r>
            <a:r>
              <a:rPr lang="en-US" dirty="0" smtClean="0">
                <a:cs typeface="+mn-cs"/>
              </a:rPr>
              <a:t>)</a:t>
            </a:r>
            <a:endParaRPr lang="en-US" dirty="0">
              <a:cs typeface="+mn-cs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Local classes</a:t>
            </a:r>
            <a:r>
              <a:rPr lang="en-US" dirty="0">
                <a:cs typeface="+mn-cs"/>
              </a:rPr>
              <a:t>                  </a:t>
            </a:r>
            <a:r>
              <a:rPr lang="en-US" dirty="0"/>
              <a:t>(jo fort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dobishme</a:t>
            </a:r>
            <a:r>
              <a:rPr lang="en-US" dirty="0"/>
              <a:t>)</a:t>
            </a:r>
            <a:endParaRPr lang="en-US" dirty="0">
              <a:cs typeface="+mn-cs"/>
            </a:endParaRPr>
          </a:p>
          <a:p>
            <a:pPr lvl="1">
              <a:buFont typeface="Wingdings" charset="0"/>
              <a:buChar char="n"/>
              <a:defRPr/>
            </a:pPr>
            <a:r>
              <a:rPr lang="en-US" i="1" dirty="0" err="1" smtClean="0">
                <a:cs typeface="+mn-cs"/>
              </a:rPr>
              <a:t>Secila</a:t>
            </a:r>
            <a:r>
              <a:rPr lang="en-US" i="1" dirty="0" smtClean="0">
                <a:cs typeface="+mn-cs"/>
              </a:rPr>
              <a:t> </a:t>
            </a:r>
            <a:r>
              <a:rPr lang="en-US" i="1" dirty="0" err="1" smtClean="0">
                <a:cs typeface="+mn-cs"/>
              </a:rPr>
              <a:t>klase</a:t>
            </a:r>
            <a:r>
              <a:rPr lang="en-US" i="1" dirty="0" smtClean="0">
                <a:cs typeface="+mn-cs"/>
              </a:rPr>
              <a:t> </a:t>
            </a:r>
            <a:r>
              <a:rPr lang="en-US" i="1" dirty="0" err="1" smtClean="0">
                <a:cs typeface="+mn-cs"/>
              </a:rPr>
              <a:t>k</a:t>
            </a:r>
            <a:r>
              <a:rPr lang="en-US" dirty="0" err="1" smtClean="0">
                <a:cs typeface="+mn-cs"/>
              </a:rPr>
              <a:t>ompilon</a:t>
            </a:r>
            <a:r>
              <a:rPr lang="en-US" dirty="0" smtClean="0">
                <a:cs typeface="+mn-cs"/>
              </a:rPr>
              <a:t> ne </a:t>
            </a:r>
            <a:r>
              <a:rPr lang="en-US" dirty="0" err="1" smtClean="0">
                <a:cs typeface="+mn-cs"/>
              </a:rPr>
              <a:t>nje</a:t>
            </a:r>
            <a:r>
              <a:rPr lang="en-US" dirty="0" smtClean="0">
                <a:cs typeface="+mn-cs"/>
              </a:rPr>
              <a:t> </a:t>
            </a:r>
            <a:r>
              <a:rPr lang="en-US" dirty="0" err="1" smtClean="0">
                <a:cs typeface="+mn-cs"/>
              </a:rPr>
              <a:t>skeda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ndare</a:t>
            </a:r>
            <a:r>
              <a:rPr lang="en-US" dirty="0" smtClean="0">
                <a:cs typeface="+mn-c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charset="0"/>
                <a:cs typeface="+mn-cs"/>
              </a:rPr>
              <a:t>.</a:t>
            </a:r>
            <a:r>
              <a:rPr lang="en-US" dirty="0" smtClean="0">
                <a:solidFill>
                  <a:schemeClr val="accent2"/>
                </a:solidFill>
                <a:latin typeface="Trebuchet MS" charset="0"/>
                <a:cs typeface="+mn-cs"/>
              </a:rPr>
              <a:t>class</a:t>
            </a:r>
            <a:endParaRPr lang="en-US" dirty="0">
              <a:cs typeface="+mn-cs"/>
            </a:endParaRP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Inner classes </a:t>
            </a:r>
            <a:r>
              <a:rPr lang="en-US" dirty="0" err="1" smtClean="0">
                <a:cs typeface="+mn-cs"/>
              </a:rPr>
              <a:t>kompilojne</a:t>
            </a:r>
            <a:r>
              <a:rPr lang="en-US" dirty="0" smtClean="0">
                <a:cs typeface="+mn-cs"/>
              </a:rPr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/>
              <a:t>skedarë</a:t>
            </a:r>
            <a:r>
              <a:rPr lang="en-US" dirty="0"/>
              <a:t> me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smtClean="0"/>
              <a:t>symbol $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emrat</a:t>
            </a:r>
            <a:r>
              <a:rPr lang="en-US" dirty="0"/>
              <a:t> e </a:t>
            </a:r>
            <a:r>
              <a:rPr lang="en-US" dirty="0" err="1"/>
              <a:t>tyre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0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A839C73-75DC-46F9-AFF4-18A1711F5DA2}" type="slidenum">
              <a:rPr lang="en-US" altLang="en-US" sz="1400">
                <a:latin typeface="Arial" panose="020B0604020202020204" pitchFamily="34" charset="0"/>
              </a:rPr>
              <a:pPr/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59124" y="392906"/>
            <a:ext cx="7793038" cy="5857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Member classes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62974"/>
            <a:ext cx="10515600" cy="4813989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 err="1" smtClean="0"/>
              <a:t>Nje</a:t>
            </a:r>
            <a:r>
              <a:rPr lang="en-US" altLang="en-US" sz="3200" dirty="0" smtClean="0"/>
              <a:t> member </a:t>
            </a:r>
            <a:r>
              <a:rPr lang="en-US" altLang="en-US" sz="3200" dirty="0"/>
              <a:t>class </a:t>
            </a:r>
            <a:r>
              <a:rPr lang="en-US" altLang="en-US" sz="3200" dirty="0" err="1" smtClean="0"/>
              <a:t>eshte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nje</a:t>
            </a:r>
            <a:r>
              <a:rPr lang="en-US" altLang="en-US" sz="3200" dirty="0" smtClean="0"/>
              <a:t> </a:t>
            </a:r>
            <a:r>
              <a:rPr lang="en-US" altLang="ja-JP" sz="3200" dirty="0" smtClean="0">
                <a:ea typeface="MS PGothic" panose="020B0600070205080204" pitchFamily="34" charset="-128"/>
              </a:rPr>
              <a:t>inner class </a:t>
            </a:r>
            <a:r>
              <a:rPr lang="ja-JP" altLang="en-US" sz="3200" dirty="0" smtClean="0">
                <a:ea typeface="MS PGothic" panose="020B0600070205080204" pitchFamily="34" charset="-128"/>
              </a:rPr>
              <a:t>“</a:t>
            </a:r>
            <a:r>
              <a:rPr lang="en-US" altLang="ja-JP" sz="3200" dirty="0" smtClean="0">
                <a:ea typeface="MS PGothic" panose="020B0600070205080204" pitchFamily="34" charset="-128"/>
              </a:rPr>
              <a:t>e </a:t>
            </a:r>
            <a:r>
              <a:rPr lang="en-US" altLang="ja-JP" sz="3200" dirty="0" err="1" smtClean="0">
                <a:ea typeface="MS PGothic" panose="020B0600070205080204" pitchFamily="34" charset="-128"/>
              </a:rPr>
              <a:t>zakonshme</a:t>
            </a:r>
            <a:r>
              <a:rPr lang="ja-JP" altLang="en-US" sz="3200" dirty="0" smtClean="0">
                <a:ea typeface="MS PGothic" panose="020B0600070205080204" pitchFamily="34" charset="-128"/>
              </a:rPr>
              <a:t>”</a:t>
            </a:r>
            <a:r>
              <a:rPr lang="en-US" altLang="ja-JP" sz="3200" dirty="0" smtClean="0">
                <a:ea typeface="MS PGothic" panose="020B0600070205080204" pitchFamily="34" charset="-128"/>
              </a:rPr>
              <a:t> </a:t>
            </a:r>
            <a:r>
              <a:rPr lang="en-US" altLang="ja-JP" sz="3200" dirty="0">
                <a:ea typeface="MS PGothic" panose="020B0600070205080204" pitchFamily="34" charset="-128"/>
              </a:rPr>
              <a:t/>
            </a:r>
            <a:br>
              <a:rPr lang="en-US" altLang="ja-JP" sz="3200" dirty="0">
                <a:ea typeface="MS PGothic" panose="020B0600070205080204" pitchFamily="34" charset="-128"/>
              </a:rPr>
            </a:br>
            <a:endParaRPr lang="en-US" altLang="ja-JP" sz="2000" dirty="0">
              <a:ea typeface="MS PGothic" panose="020B0600070205080204" pitchFamily="34" charset="-128"/>
            </a:endParaRPr>
          </a:p>
          <a:p>
            <a:pPr eaLnBrk="1" hangingPunct="1">
              <a:buClr>
                <a:srgbClr val="FFFF99"/>
              </a:buClr>
              <a:buFontTx/>
              <a:buChar char=" "/>
            </a:pP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class Outer {</a:t>
            </a:r>
            <a:b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     </a:t>
            </a:r>
            <a:r>
              <a:rPr lang="en-US" altLang="en-US" sz="2000" dirty="0" err="1">
                <a:solidFill>
                  <a:schemeClr val="accent2"/>
                </a:solidFill>
                <a:latin typeface="Verdana" panose="020B0604030504040204" pitchFamily="34" charset="0"/>
              </a:rPr>
              <a:t>int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 n;</a:t>
            </a:r>
            <a:b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/>
            </a:r>
            <a:b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</a:br>
            <a:r>
              <a:rPr lang="en-US" alt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     class Inner {</a:t>
            </a:r>
            <a:br>
              <a:rPr lang="en-US" altLang="en-US" sz="2000" dirty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          </a:t>
            </a:r>
            <a:r>
              <a:rPr lang="en-US" altLang="en-US" sz="2000" dirty="0" err="1">
                <a:solidFill>
                  <a:schemeClr val="tx2"/>
                </a:solidFill>
                <a:latin typeface="Verdana" panose="020B0604030504040204" pitchFamily="34" charset="0"/>
              </a:rPr>
              <a:t>int</a:t>
            </a:r>
            <a:r>
              <a:rPr lang="en-US" alt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 ten = 10;</a:t>
            </a:r>
            <a:br>
              <a:rPr lang="en-US" altLang="en-US" sz="2000" dirty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          void </a:t>
            </a:r>
            <a:r>
              <a:rPr lang="en-US" altLang="en-US" sz="2000" dirty="0" err="1">
                <a:solidFill>
                  <a:schemeClr val="tx2"/>
                </a:solidFill>
                <a:latin typeface="Verdana" panose="020B0604030504040204" pitchFamily="34" charset="0"/>
              </a:rPr>
              <a:t>setNToTen</a:t>
            </a:r>
            <a:r>
              <a:rPr lang="en-US" alt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( ) { n = ten; }</a:t>
            </a:r>
            <a:br>
              <a:rPr lang="en-US" altLang="en-US" sz="2000" dirty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     }</a:t>
            </a:r>
            <a:br>
              <a:rPr lang="en-US" altLang="en-US" sz="2000" dirty="0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/>
            </a:r>
            <a:b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    void </a:t>
            </a:r>
            <a:r>
              <a:rPr lang="en-US" altLang="en-US" sz="2000" dirty="0" err="1">
                <a:solidFill>
                  <a:schemeClr val="accent2"/>
                </a:solidFill>
                <a:latin typeface="Verdana" panose="020B0604030504040204" pitchFamily="34" charset="0"/>
              </a:rPr>
              <a:t>setN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 ( ) {</a:t>
            </a:r>
            <a:b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          new Inner( ).</a:t>
            </a:r>
            <a:r>
              <a:rPr lang="en-US" altLang="en-US" sz="2000" dirty="0" err="1">
                <a:solidFill>
                  <a:schemeClr val="accent2"/>
                </a:solidFill>
                <a:latin typeface="Verdana" panose="020B0604030504040204" pitchFamily="34" charset="0"/>
              </a:rPr>
              <a:t>setNToTen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( );</a:t>
            </a:r>
            <a:b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    }</a:t>
            </a:r>
            <a:b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}</a:t>
            </a:r>
            <a:endParaRPr lang="en-US" altLang="en-US" dirty="0" smtClean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50188" y="2097656"/>
            <a:ext cx="57150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charset="0"/>
              <a:ea typeface="Times New Roman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496683" y="2922775"/>
            <a:ext cx="4876800" cy="14249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charset="0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34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6BEA477-9B87-497C-8BB6-014D40AB0649}" type="slidenum">
              <a:rPr lang="en-US" altLang="en-US" sz="1400">
                <a:latin typeface="Arial" panose="020B0604020202020204" pitchFamily="34" charset="0"/>
              </a:rPr>
              <a:pPr/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Member classes II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9125" y="1509714"/>
            <a:ext cx="9451675" cy="43465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Member classes </a:t>
            </a:r>
            <a:r>
              <a:rPr lang="en-US" altLang="en-US" sz="2400" dirty="0" err="1" smtClean="0"/>
              <a:t>perdoren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shpesh</a:t>
            </a:r>
            <a:r>
              <a:rPr lang="en-US" altLang="en-US" sz="2400" dirty="0" smtClean="0"/>
              <a:t> per </a:t>
            </a:r>
            <a:r>
              <a:rPr lang="en-US" altLang="en-US" sz="2400" dirty="0" err="1" smtClean="0"/>
              <a:t>te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mbeshtetur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evente</a:t>
            </a:r>
            <a:r>
              <a:rPr lang="en-US" altLang="en-US" sz="2400" dirty="0" smtClean="0"/>
              <a:t>:</a:t>
            </a:r>
            <a:endParaRPr lang="en-US" altLang="en-US" sz="2000" dirty="0">
              <a:solidFill>
                <a:schemeClr val="accent2"/>
              </a:solidFill>
            </a:endParaRPr>
          </a:p>
          <a:p>
            <a:pPr lvl="1" eaLnBrk="1" hangingPunct="1">
              <a:buClr>
                <a:srgbClr val="FFFF99"/>
              </a:buClr>
              <a:buFontTx/>
              <a:buChar char=" "/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Button b = new Button ("Click Me");</a:t>
            </a:r>
            <a:b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b.addActionListener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(</a:t>
            </a:r>
            <a:r>
              <a:rPr lang="en-US" alt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new Clicker( )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);</a:t>
            </a:r>
            <a:b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…</a:t>
            </a:r>
            <a:b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class Clicker implements </a:t>
            </a:r>
            <a:r>
              <a:rPr lang="en-US" altLang="en-US" sz="2000" dirty="0" err="1">
                <a:solidFill>
                  <a:schemeClr val="tx2"/>
                </a:solidFill>
                <a:latin typeface="Trebuchet MS" panose="020B0603020202020204" pitchFamily="34" charset="0"/>
              </a:rPr>
              <a:t>ActionListener</a:t>
            </a:r>
            <a:r>
              <a:rPr lang="en-US" alt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 { … }</a:t>
            </a:r>
            <a:br>
              <a:rPr lang="en-US" alt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</a:br>
            <a:endParaRPr lang="en-US" altLang="en-US" sz="1800" dirty="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altLang="en-US" sz="2400" dirty="0"/>
              <a:t>member class </a:t>
            </a:r>
            <a:r>
              <a:rPr lang="en-US" sz="2400" dirty="0" err="1" smtClean="0"/>
              <a:t>mund</a:t>
            </a:r>
            <a:r>
              <a:rPr lang="en-US" sz="2400" dirty="0" smtClean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ketë</a:t>
            </a:r>
            <a:r>
              <a:rPr lang="en-US" sz="2400" dirty="0"/>
              <a:t> </a:t>
            </a:r>
            <a:r>
              <a:rPr lang="en-US" sz="2400" dirty="0" err="1"/>
              <a:t>qasje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variablat</a:t>
            </a:r>
            <a:r>
              <a:rPr lang="en-US" sz="2400" dirty="0"/>
              <a:t> e </a:t>
            </a:r>
            <a:r>
              <a:rPr lang="en-US" sz="2400" dirty="0" err="1"/>
              <a:t>klasës</a:t>
            </a:r>
            <a:r>
              <a:rPr lang="en-US" sz="2400" dirty="0"/>
              <a:t> </a:t>
            </a:r>
            <a:r>
              <a:rPr lang="en-US" sz="2400" dirty="0" err="1"/>
              <a:t>mbyllëse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000" dirty="0" err="1" smtClean="0"/>
              <a:t>Kjo</a:t>
            </a:r>
            <a:r>
              <a:rPr lang="en-US" sz="2000" dirty="0" smtClean="0"/>
              <a:t> </a:t>
            </a:r>
            <a:r>
              <a:rPr lang="en-US" sz="2000" dirty="0" err="1"/>
              <a:t>është</a:t>
            </a:r>
            <a:r>
              <a:rPr lang="en-US" sz="2000" dirty="0"/>
              <a:t> </a:t>
            </a:r>
            <a:r>
              <a:rPr lang="en-US" sz="2000" dirty="0" err="1"/>
              <a:t>ajo</a:t>
            </a:r>
            <a:r>
              <a:rPr lang="en-US" sz="2000" dirty="0"/>
              <a:t> </a:t>
            </a:r>
            <a:r>
              <a:rPr lang="en-US" sz="2000" dirty="0" err="1"/>
              <a:t>që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bën</a:t>
            </a:r>
            <a:r>
              <a:rPr lang="en-US" sz="2000" dirty="0"/>
              <a:t> </a:t>
            </a:r>
            <a:r>
              <a:rPr lang="en-US" sz="2000" dirty="0" err="1"/>
              <a:t>ata</a:t>
            </a:r>
            <a:r>
              <a:rPr lang="en-US" sz="2000" dirty="0"/>
              <a:t> </a:t>
            </a:r>
            <a:r>
              <a:rPr lang="en-US" sz="2000" dirty="0" err="1"/>
              <a:t>kaq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dobishëm</a:t>
            </a:r>
            <a:r>
              <a:rPr lang="en-US" sz="2000" dirty="0"/>
              <a:t>! </a:t>
            </a:r>
            <a:endParaRPr lang="en-US" sz="2000" dirty="0" smtClean="0"/>
          </a:p>
          <a:p>
            <a:r>
              <a:rPr lang="en-US" altLang="en-US" sz="2400" dirty="0" smtClean="0"/>
              <a:t>Member </a:t>
            </a:r>
            <a:r>
              <a:rPr lang="en-US" altLang="en-US" sz="2400" dirty="0"/>
              <a:t>class </a:t>
            </a:r>
            <a:r>
              <a:rPr lang="en-US" sz="2400" dirty="0" err="1" smtClean="0"/>
              <a:t>janë</a:t>
            </a:r>
            <a:r>
              <a:rPr lang="en-US" sz="2400" dirty="0" smtClean="0"/>
              <a:t> </a:t>
            </a:r>
            <a:r>
              <a:rPr lang="en-US" sz="2400" dirty="0" err="1"/>
              <a:t>shumë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 smtClean="0"/>
              <a:t>thjeshta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err="1" smtClean="0"/>
              <a:t>Deklaroni</a:t>
            </a:r>
            <a:r>
              <a:rPr lang="en-US" sz="2000" dirty="0" smtClean="0"/>
              <a:t> </a:t>
            </a:r>
            <a:r>
              <a:rPr lang="en-US" sz="2000" dirty="0" err="1" smtClean="0"/>
              <a:t>ato</a:t>
            </a:r>
            <a:r>
              <a:rPr lang="en-US" sz="2000" dirty="0" smtClean="0"/>
              <a:t> </a:t>
            </a:r>
            <a:r>
              <a:rPr lang="en-US" sz="2000" dirty="0" err="1"/>
              <a:t>ku</a:t>
            </a:r>
            <a:r>
              <a:rPr lang="en-US" sz="2000" dirty="0"/>
              <a:t> do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deklaronit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fushë</a:t>
            </a:r>
            <a:r>
              <a:rPr lang="en-US" sz="2000" dirty="0"/>
              <a:t> </a:t>
            </a:r>
            <a:r>
              <a:rPr lang="en-US" sz="2000" dirty="0" err="1"/>
              <a:t>ose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 smtClean="0"/>
              <a:t>metodë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22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C237652-4DEF-4915-9932-FA08F53ED12F}" type="slidenum">
              <a:rPr lang="en-US" altLang="en-US" sz="1400">
                <a:latin typeface="Arial" panose="020B0604020202020204" pitchFamily="34" charset="0"/>
              </a:rPr>
              <a:pPr/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Shembull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</a:t>
            </a:r>
            <a:r>
              <a:rPr lang="en-US" dirty="0" err="1" smtClean="0"/>
              <a:t>anonime</a:t>
            </a:r>
            <a:r>
              <a:rPr lang="en-US" dirty="0" smtClean="0"/>
              <a:t> (</a:t>
            </a:r>
            <a:r>
              <a:rPr lang="en-US" sz="3600" dirty="0" smtClean="0">
                <a:cs typeface="+mj-cs"/>
              </a:rPr>
              <a:t>anonymous </a:t>
            </a:r>
            <a:r>
              <a:rPr lang="en-US" sz="3600" dirty="0">
                <a:cs typeface="+mj-cs"/>
              </a:rPr>
              <a:t>inner </a:t>
            </a:r>
            <a:r>
              <a:rPr lang="en-US" sz="3600" dirty="0" smtClean="0">
                <a:cs typeface="+mj-cs"/>
              </a:rPr>
              <a:t>class</a:t>
            </a:r>
            <a:r>
              <a:rPr lang="en-US" dirty="0" smtClean="0">
                <a:cs typeface="+mj-cs"/>
              </a:rPr>
              <a:t>)</a:t>
            </a:r>
            <a:endParaRPr lang="en-US" dirty="0">
              <a:cs typeface="+mj-cs"/>
            </a:endParaRP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Nje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solidFill>
                  <a:schemeClr val="accent2"/>
                </a:solidFill>
                <a:latin typeface="Verdana" panose="020B0604030504040204" pitchFamily="34" charset="0"/>
              </a:rPr>
              <a:t>ActionListener</a:t>
            </a:r>
            <a:r>
              <a:rPr lang="en-US" alt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ndërfaqe</a:t>
            </a:r>
            <a:r>
              <a:rPr lang="en-US" dirty="0"/>
              <a:t> e </a:t>
            </a:r>
            <a:r>
              <a:rPr lang="en-US" dirty="0" err="1"/>
              <a:t>furnizuar</a:t>
            </a:r>
            <a:r>
              <a:rPr lang="en-US" dirty="0"/>
              <a:t> me Java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dëgjuar</a:t>
            </a:r>
            <a:r>
              <a:rPr lang="en-US" dirty="0"/>
              <a:t> </a:t>
            </a:r>
            <a:r>
              <a:rPr lang="en-US" dirty="0" err="1"/>
              <a:t>Butonat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gjëra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tjera</a:t>
            </a:r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Formati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ehste</a:t>
            </a:r>
            <a:endParaRPr lang="en-US" altLang="en-US" dirty="0" smtClean="0"/>
          </a:p>
          <a:p>
            <a:pPr lvl="1" eaLnBrk="1" hangingPunct="1">
              <a:buClr>
                <a:srgbClr val="99CCFF"/>
              </a:buClr>
              <a:buFontTx/>
              <a:buChar char=" "/>
            </a:pPr>
            <a:r>
              <a:rPr lang="en-US" alt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new </a:t>
            </a:r>
            <a:r>
              <a:rPr lang="en-US" altLang="en-US" b="1" i="1" dirty="0" smtClean="0">
                <a:solidFill>
                  <a:schemeClr val="hlink"/>
                </a:solidFill>
              </a:rPr>
              <a:t>Interface</a:t>
            </a:r>
            <a:r>
              <a:rPr lang="en-US" altLang="en-US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 ()</a:t>
            </a:r>
            <a:r>
              <a:rPr lang="en-US" altLang="en-US" dirty="0" smtClean="0">
                <a:solidFill>
                  <a:srgbClr val="99CCFF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{ </a:t>
            </a:r>
            <a:r>
              <a:rPr lang="en-US" altLang="en-US" b="1" i="1" dirty="0" smtClean="0">
                <a:solidFill>
                  <a:schemeClr val="folHlink"/>
                </a:solidFill>
              </a:rPr>
              <a:t>body</a:t>
            </a:r>
            <a:r>
              <a:rPr lang="en-US" altLang="en-US" i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}</a:t>
            </a:r>
            <a:endParaRPr lang="en-US" altLang="en-US" dirty="0" smtClean="0">
              <a:solidFill>
                <a:srgbClr val="FF9999"/>
              </a:solidFill>
            </a:endParaRPr>
          </a:p>
          <a:p>
            <a:pPr marL="0" indent="0" eaLnBrk="1" hangingPunct="1">
              <a:buClr>
                <a:srgbClr val="99CCFF"/>
              </a:buClr>
              <a:buNone/>
            </a:pPr>
            <a:r>
              <a:rPr lang="en-US" altLang="en-US" sz="2400" dirty="0" err="1" smtClean="0">
                <a:solidFill>
                  <a:schemeClr val="accent2"/>
                </a:solidFill>
                <a:latin typeface="Trebuchet MS" panose="020B0603020202020204" pitchFamily="34" charset="0"/>
              </a:rPr>
              <a:t>b.addActionListener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 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sz="2400" dirty="0">
                <a:solidFill>
                  <a:schemeClr val="tx2"/>
                </a:solidFill>
                <a:latin typeface="Trebuchet MS" panose="020B0603020202020204" pitchFamily="34" charset="0"/>
              </a:rPr>
              <a:t>new</a:t>
            </a:r>
            <a:r>
              <a:rPr lang="en-US" altLang="en-US" sz="2400" dirty="0">
                <a:solidFill>
                  <a:schemeClr val="accent1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 err="1">
                <a:solidFill>
                  <a:schemeClr val="hlink"/>
                </a:solidFill>
                <a:latin typeface="Trebuchet MS" panose="020B0603020202020204" pitchFamily="34" charset="0"/>
              </a:rPr>
              <a:t>ActionListener</a:t>
            </a:r>
            <a:r>
              <a:rPr lang="en-US" altLang="en-US" sz="2400" dirty="0">
                <a:solidFill>
                  <a:schemeClr val="accent1"/>
                </a:solidFill>
                <a:latin typeface="Trebuchet MS" panose="020B0603020202020204" pitchFamily="34" charset="0"/>
              </a:rPr>
              <a:t>( )</a:t>
            </a:r>
            <a:r>
              <a:rPr lang="en-US" altLang="en-US" sz="2400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Trebuchet MS" panose="020B0603020202020204" pitchFamily="34" charset="0"/>
              </a:rPr>
              <a:t>{</a:t>
            </a:r>
            <a:br>
              <a:rPr lang="en-US" altLang="en-US" sz="2400" dirty="0">
                <a:solidFill>
                  <a:schemeClr val="tx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tx2"/>
                </a:solidFill>
                <a:latin typeface="Trebuchet MS" panose="020B0603020202020204" pitchFamily="34" charset="0"/>
              </a:rPr>
              <a:t>    </a:t>
            </a:r>
            <a:r>
              <a:rPr lang="en-US" altLang="en-US" sz="2400" dirty="0">
                <a:solidFill>
                  <a:schemeClr val="folHlink"/>
                </a:solidFill>
                <a:latin typeface="Trebuchet MS" panose="020B0603020202020204" pitchFamily="34" charset="0"/>
              </a:rPr>
              <a:t>public void </a:t>
            </a:r>
            <a:r>
              <a:rPr lang="en-US" altLang="en-US" sz="2400" dirty="0" err="1">
                <a:solidFill>
                  <a:schemeClr val="folHlink"/>
                </a:solidFill>
                <a:latin typeface="Trebuchet MS" panose="020B0603020202020204" pitchFamily="34" charset="0"/>
              </a:rPr>
              <a:t>actionPerformed</a:t>
            </a:r>
            <a:r>
              <a:rPr lang="en-US" altLang="en-US" sz="2400" dirty="0">
                <a:solidFill>
                  <a:schemeClr val="folHlink"/>
                </a:solidFill>
                <a:latin typeface="Trebuchet MS" panose="020B0603020202020204" pitchFamily="34" charset="0"/>
              </a:rPr>
              <a:t> (</a:t>
            </a:r>
            <a:r>
              <a:rPr lang="en-US" altLang="en-US" sz="2400" dirty="0" err="1">
                <a:solidFill>
                  <a:schemeClr val="folHlink"/>
                </a:solidFill>
                <a:latin typeface="Trebuchet MS" panose="020B0603020202020204" pitchFamily="34" charset="0"/>
              </a:rPr>
              <a:t>ActionEvent</a:t>
            </a:r>
            <a:r>
              <a:rPr lang="en-US" altLang="en-US" sz="2400" dirty="0">
                <a:solidFill>
                  <a:schemeClr val="folHlink"/>
                </a:solidFill>
                <a:latin typeface="Trebuchet MS" panose="020B0603020202020204" pitchFamily="34" charset="0"/>
              </a:rPr>
              <a:t> e) {</a:t>
            </a:r>
            <a:br>
              <a:rPr lang="en-US" altLang="en-US" sz="2400" dirty="0">
                <a:solidFill>
                  <a:schemeClr val="folHlink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folHlink"/>
                </a:solidFill>
                <a:latin typeface="Trebuchet MS" panose="020B0603020202020204" pitchFamily="34" charset="0"/>
              </a:rPr>
              <a:t>          </a:t>
            </a:r>
            <a:r>
              <a:rPr lang="en-US" altLang="en-US" sz="2400" dirty="0" err="1">
                <a:solidFill>
                  <a:schemeClr val="folHlink"/>
                </a:solidFill>
                <a:latin typeface="Trebuchet MS" panose="020B0603020202020204" pitchFamily="34" charset="0"/>
              </a:rPr>
              <a:t>System.out.println</a:t>
            </a:r>
            <a:r>
              <a:rPr lang="en-US" altLang="en-US" sz="2400" dirty="0">
                <a:solidFill>
                  <a:schemeClr val="folHlink"/>
                </a:solidFill>
                <a:latin typeface="Trebuchet MS" panose="020B0603020202020204" pitchFamily="34" charset="0"/>
              </a:rPr>
              <a:t> (</a:t>
            </a:r>
            <a:r>
              <a:rPr lang="ja-JP" altLang="en-US" sz="2400" dirty="0">
                <a:solidFill>
                  <a:schemeClr val="folHlink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sz="2400" dirty="0">
                <a:solidFill>
                  <a:schemeClr val="folHlink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Ouch!</a:t>
            </a:r>
            <a:r>
              <a:rPr lang="ja-JP" altLang="en-US" sz="2400" dirty="0">
                <a:solidFill>
                  <a:schemeClr val="folHlink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sz="2400" dirty="0">
                <a:solidFill>
                  <a:schemeClr val="folHlink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);</a:t>
            </a:r>
            <a:br>
              <a:rPr lang="en-US" altLang="ja-JP" sz="2400" dirty="0">
                <a:solidFill>
                  <a:schemeClr val="folHlink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</a:br>
            <a:r>
              <a:rPr lang="en-US" altLang="ja-JP" sz="2400" dirty="0">
                <a:solidFill>
                  <a:schemeClr val="folHlink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} </a:t>
            </a:r>
            <a:r>
              <a:rPr lang="en-US" altLang="ja-JP" sz="2400" dirty="0">
                <a:solidFill>
                  <a:schemeClr val="tx2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}</a:t>
            </a:r>
            <a:r>
              <a:rPr lang="en-US" altLang="ja-JP" sz="2400" dirty="0">
                <a:solidFill>
                  <a:srgbClr val="FFFF99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ja-JP" sz="2400" dirty="0">
                <a:solidFill>
                  <a:schemeClr val="accent2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) ;</a:t>
            </a:r>
            <a:endParaRPr lang="en-US" altLang="ja-JP" sz="2000" dirty="0">
              <a:solidFill>
                <a:schemeClr val="accent2"/>
              </a:solidFill>
              <a:latin typeface="Trebuchet MS" panose="020B0603020202020204" pitchFamily="34" charset="0"/>
              <a:ea typeface="MS PGothic" panose="020B0600070205080204" pitchFamily="34" charset="-128"/>
            </a:endParaRPr>
          </a:p>
          <a:p>
            <a:pPr>
              <a:buClr>
                <a:schemeClr val="tx1"/>
              </a:buClr>
            </a:pPr>
            <a:r>
              <a:rPr lang="en-US" dirty="0" err="1" smtClean="0"/>
              <a:t>Ashtu</a:t>
            </a:r>
            <a:r>
              <a:rPr lang="en-US" dirty="0" smtClean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altLang="en-US" dirty="0"/>
              <a:t>member classes</a:t>
            </a:r>
            <a:r>
              <a:rPr lang="en-US" dirty="0" smtClean="0"/>
              <a:t>, </a:t>
            </a:r>
            <a:r>
              <a:rPr lang="en-US" dirty="0" err="1"/>
              <a:t>klasat</a:t>
            </a:r>
            <a:r>
              <a:rPr lang="en-US" dirty="0"/>
              <a:t> </a:t>
            </a:r>
            <a:r>
              <a:rPr lang="en-US" dirty="0" err="1"/>
              <a:t>anonime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brendshme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qasje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plotë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fushat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metodat</a:t>
            </a:r>
            <a:r>
              <a:rPr lang="en-US" dirty="0"/>
              <a:t> e </a:t>
            </a:r>
            <a:r>
              <a:rPr lang="en-US" dirty="0" err="1"/>
              <a:t>klasës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përmban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187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2710487-1B16-470A-81D1-452DA9070FE5}" type="slidenum">
              <a:rPr lang="en-US" altLang="en-US" sz="1400">
                <a:latin typeface="Arial" panose="020B0604020202020204" pitchFamily="34" charset="0"/>
              </a:rPr>
              <a:pPr/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Static member classes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246" y="1777999"/>
            <a:ext cx="11110822" cy="476091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static class </a:t>
            </a:r>
            <a:r>
              <a:rPr lang="en-US" altLang="en-US" dirty="0" err="1" smtClean="0">
                <a:solidFill>
                  <a:schemeClr val="accent2"/>
                </a:solidFill>
                <a:latin typeface="Verdana" panose="020B0604030504040204" pitchFamily="34" charset="0"/>
              </a:rPr>
              <a:t>StaticMember</a:t>
            </a:r>
            <a:r>
              <a:rPr lang="en-US" altLang="en-US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 { … }</a:t>
            </a:r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Nje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klase</a:t>
            </a:r>
            <a:r>
              <a:rPr lang="en-US" altLang="en-US" dirty="0" smtClean="0"/>
              <a:t> e </a:t>
            </a:r>
            <a:r>
              <a:rPr lang="en-US" altLang="en-US" dirty="0" err="1" smtClean="0"/>
              <a:t>tille</a:t>
            </a:r>
            <a:r>
              <a:rPr lang="en-US" altLang="en-US" dirty="0" smtClean="0"/>
              <a:t> ‘static member class’ </a:t>
            </a:r>
            <a:r>
              <a:rPr lang="en-US" altLang="en-US" dirty="0" err="1" smtClean="0"/>
              <a:t>mund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aksesoje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vetem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variabla</a:t>
            </a:r>
            <a:r>
              <a:rPr lang="en-US" altLang="en-US" dirty="0" smtClean="0"/>
              <a:t> </a:t>
            </a:r>
            <a:r>
              <a:rPr lang="en-US" altLang="en-US" i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static</a:t>
            </a:r>
            <a:r>
              <a:rPr lang="en-US" altLang="en-US" i="1" dirty="0" smtClean="0"/>
              <a:t> </a:t>
            </a:r>
            <a:r>
              <a:rPr lang="en-US" altLang="en-US" i="1" dirty="0" err="1" smtClean="0"/>
              <a:t>te</a:t>
            </a:r>
            <a:r>
              <a:rPr lang="en-US" altLang="en-US" i="1" dirty="0" smtClean="0"/>
              <a:t> </a:t>
            </a:r>
            <a:r>
              <a:rPr lang="en-US" altLang="en-US" i="1" dirty="0" err="1" smtClean="0"/>
              <a:t>klases</a:t>
            </a:r>
            <a:r>
              <a:rPr lang="en-US" altLang="en-US" i="1" dirty="0" smtClean="0"/>
              <a:t> se </a:t>
            </a:r>
            <a:r>
              <a:rPr lang="en-US" altLang="en-US" i="1" dirty="0" err="1" smtClean="0"/>
              <a:t>jashtme</a:t>
            </a:r>
            <a:endParaRPr lang="en-US" altLang="en-US" dirty="0" smtClean="0"/>
          </a:p>
          <a:p>
            <a:r>
              <a:rPr lang="en-US" altLang="en-US" dirty="0" err="1" smtClean="0"/>
              <a:t>Nje</a:t>
            </a:r>
            <a:r>
              <a:rPr lang="en-US" altLang="en-US" dirty="0" smtClean="0"/>
              <a:t> static member class </a:t>
            </a:r>
            <a:r>
              <a:rPr lang="en-US" altLang="en-US" dirty="0" err="1" smtClean="0"/>
              <a:t>nuk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eshte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vertet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nje</a:t>
            </a:r>
            <a:r>
              <a:rPr lang="en-US" altLang="en-US" dirty="0" smtClean="0"/>
              <a:t> </a:t>
            </a:r>
            <a:r>
              <a:rPr lang="en-US" altLang="ja-JP" dirty="0" smtClean="0">
                <a:ea typeface="MS PGothic" panose="020B0600070205080204" pitchFamily="34" charset="-128"/>
              </a:rPr>
              <a:t>inner class,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klasë</a:t>
            </a:r>
            <a:r>
              <a:rPr lang="en-US" dirty="0"/>
              <a:t> e </a:t>
            </a:r>
            <a:r>
              <a:rPr lang="en-US" dirty="0" err="1"/>
              <a:t>nivelit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lartë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ndodh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shkruhet</a:t>
            </a:r>
            <a:r>
              <a:rPr lang="en-US" dirty="0"/>
              <a:t> </a:t>
            </a:r>
            <a:r>
              <a:rPr lang="en-US" dirty="0" err="1"/>
              <a:t>brenda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tjetër</a:t>
            </a:r>
            <a:endParaRPr lang="en-US" altLang="ja-JP" dirty="0" smtClean="0">
              <a:ea typeface="MS PGothic" panose="020B0600070205080204" pitchFamily="34" charset="-128"/>
            </a:endParaRPr>
          </a:p>
          <a:p>
            <a:r>
              <a:rPr lang="en-US" altLang="en-US" dirty="0" smtClean="0"/>
              <a:t>Static member classes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dobishme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0820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B6B6C04-90AD-4B3D-B368-73F8F5C5F6D0}" type="slidenum">
              <a:rPr lang="en-US" altLang="en-US" sz="1400">
                <a:latin typeface="Arial" panose="020B0604020202020204" pitchFamily="34" charset="0"/>
              </a:rPr>
              <a:pPr/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Local classes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091468" cy="4503078"/>
          </a:xfrm>
        </p:spPr>
        <p:txBody>
          <a:bodyPr>
            <a:normAutofit/>
          </a:bodyPr>
          <a:lstStyle/>
          <a:p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/>
              <a:t>shkak</a:t>
            </a:r>
            <a:r>
              <a:rPr lang="en-US" dirty="0"/>
              <a:t> se </a:t>
            </a:r>
            <a:r>
              <a:rPr lang="en-US" dirty="0" err="1"/>
              <a:t>instancat</a:t>
            </a:r>
            <a:r>
              <a:rPr lang="en-US" dirty="0"/>
              <a:t> e </a:t>
            </a:r>
            <a:r>
              <a:rPr lang="en-US" dirty="0" err="1"/>
              <a:t>saj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ekzistojnë</a:t>
            </a:r>
            <a:r>
              <a:rPr lang="en-US" dirty="0"/>
              <a:t> pas </a:t>
            </a:r>
            <a:r>
              <a:rPr lang="en-US" dirty="0" err="1"/>
              <a:t>daljes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metodës</a:t>
            </a:r>
            <a:r>
              <a:rPr lang="en-US" dirty="0"/>
              <a:t>, </a:t>
            </a:r>
            <a:r>
              <a:rPr lang="en-US" dirty="0" err="1"/>
              <a:t>kodi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klasën</a:t>
            </a:r>
            <a:r>
              <a:rPr lang="en-US" dirty="0"/>
              <a:t> </a:t>
            </a:r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qaset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variablat</a:t>
            </a:r>
            <a:r>
              <a:rPr lang="en-US" dirty="0"/>
              <a:t> e </a:t>
            </a:r>
            <a:r>
              <a:rPr lang="en-US" dirty="0" err="1"/>
              <a:t>deklaruar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metodë</a:t>
            </a:r>
            <a:r>
              <a:rPr lang="en-US" dirty="0"/>
              <a:t> </a:t>
            </a:r>
            <a:r>
              <a:rPr lang="en-US" dirty="0" err="1"/>
              <a:t>nëse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deklarohen</a:t>
            </a:r>
            <a:r>
              <a:rPr lang="en-US" dirty="0"/>
              <a:t> </a:t>
            </a:r>
            <a:r>
              <a:rPr lang="en-US" b="1" dirty="0" smtClean="0"/>
              <a:t>Final</a:t>
            </a:r>
          </a:p>
          <a:p>
            <a:pPr lvl="1"/>
            <a:r>
              <a:rPr lang="en-US" dirty="0" err="1" smtClean="0"/>
              <a:t>Kjo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bën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praktikisht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padobishëm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kufizime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tjera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klasat</a:t>
            </a:r>
            <a:r>
              <a:rPr lang="en-US" dirty="0"/>
              <a:t> </a:t>
            </a:r>
            <a:r>
              <a:rPr lang="en-US" dirty="0" err="1"/>
              <a:t>lokale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785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F665485-16FC-4277-B08A-F6B639C3493F}" type="slidenum">
              <a:rPr lang="en-US" altLang="en-US" sz="1400">
                <a:latin typeface="Arial" panose="020B0604020202020204" pitchFamily="34" charset="0"/>
              </a:rPr>
              <a:pPr/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46981" y="533400"/>
            <a:ext cx="9889257" cy="5032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Klasat</a:t>
            </a:r>
            <a:endParaRPr lang="en-US" dirty="0">
              <a:cs typeface="+mj-cs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7981" y="1453356"/>
            <a:ext cx="8077200" cy="4486275"/>
          </a:xfrm>
        </p:spPr>
        <p:txBody>
          <a:bodyPr>
            <a:normAutofit/>
          </a:bodyPr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400" dirty="0">
                <a:solidFill>
                  <a:schemeClr val="tx2"/>
                </a:solidFill>
              </a:rPr>
              <a:t>Member classes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 err="1" smtClean="0"/>
              <a:t>Një</a:t>
            </a:r>
            <a:r>
              <a:rPr lang="en-US" sz="2000" dirty="0" smtClean="0"/>
              <a:t> </a:t>
            </a:r>
            <a:r>
              <a:rPr lang="en-US" sz="2000" dirty="0" err="1"/>
              <a:t>klasë</a:t>
            </a:r>
            <a:r>
              <a:rPr lang="en-US" sz="2000" dirty="0"/>
              <a:t> e </a:t>
            </a:r>
            <a:r>
              <a:rPr lang="en-US" sz="2000" dirty="0" err="1"/>
              <a:t>zakonshme</a:t>
            </a:r>
            <a:r>
              <a:rPr lang="en-US" sz="2000" dirty="0" smtClean="0"/>
              <a:t>, </a:t>
            </a:r>
            <a:r>
              <a:rPr lang="en-US" sz="2000" dirty="0" err="1" smtClean="0"/>
              <a:t>thjesht</a:t>
            </a:r>
            <a:r>
              <a:rPr lang="en-US" sz="2000" dirty="0" smtClean="0"/>
              <a:t> </a:t>
            </a:r>
            <a:r>
              <a:rPr lang="en-US" sz="2000" dirty="0"/>
              <a:t>e </a:t>
            </a:r>
            <a:r>
              <a:rPr lang="en-US" sz="2000" dirty="0" err="1" smtClean="0"/>
              <a:t>përcaktuar</a:t>
            </a:r>
            <a:r>
              <a:rPr lang="en-US" sz="2000" dirty="0" smtClean="0"/>
              <a:t> </a:t>
            </a:r>
            <a:r>
              <a:rPr lang="en-US" sz="2000" dirty="0" err="1"/>
              <a:t>brenda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tjetre</a:t>
            </a:r>
            <a:r>
              <a:rPr lang="en-US" sz="2000" dirty="0"/>
              <a:t> </a:t>
            </a:r>
            <a:endParaRPr lang="en-US" sz="2000" dirty="0" smtClean="0"/>
          </a:p>
          <a:p>
            <a:pPr lvl="1">
              <a:buFont typeface="Wingdings" charset="0"/>
              <a:buChar char="n"/>
              <a:defRPr/>
            </a:pPr>
            <a:r>
              <a:rPr lang="en-US" sz="2000" dirty="0" err="1" smtClean="0"/>
              <a:t>Ka</a:t>
            </a:r>
            <a:r>
              <a:rPr lang="en-US" sz="2000" dirty="0" smtClean="0"/>
              <a:t> </a:t>
            </a:r>
            <a:r>
              <a:rPr lang="en-US" sz="2000" dirty="0" err="1"/>
              <a:t>qasje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plotë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variablat</a:t>
            </a:r>
            <a:r>
              <a:rPr lang="en-US" sz="2000" dirty="0"/>
              <a:t> e </a:t>
            </a:r>
            <a:r>
              <a:rPr lang="en-US" sz="2000" dirty="0" err="1"/>
              <a:t>klasës</a:t>
            </a:r>
            <a:r>
              <a:rPr lang="en-US" sz="2000" dirty="0"/>
              <a:t> </a:t>
            </a:r>
            <a:r>
              <a:rPr lang="en-US" sz="2000" dirty="0" err="1"/>
              <a:t>mbyllëse</a:t>
            </a:r>
            <a:endParaRPr lang="en-US" sz="2000" dirty="0"/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400" dirty="0">
                <a:solidFill>
                  <a:schemeClr val="tx2"/>
                </a:solidFill>
              </a:rPr>
              <a:t>Anonymous classes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 smtClean="0"/>
              <a:t>E </a:t>
            </a:r>
            <a:r>
              <a:rPr lang="en-US" sz="2000" dirty="0" err="1"/>
              <a:t>dobishme</a:t>
            </a:r>
            <a:r>
              <a:rPr lang="en-US" sz="2000" dirty="0"/>
              <a:t> </a:t>
            </a:r>
            <a:r>
              <a:rPr lang="en-US" sz="2000" dirty="0" err="1"/>
              <a:t>për</a:t>
            </a:r>
            <a:r>
              <a:rPr lang="en-US" sz="2000" dirty="0"/>
              <a:t> </a:t>
            </a:r>
            <a:r>
              <a:rPr lang="en-US" sz="2000" dirty="0" err="1"/>
              <a:t>Dëgjues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shkurtër</a:t>
            </a:r>
            <a:r>
              <a:rPr lang="en-US" sz="2000" dirty="0"/>
              <a:t> </a:t>
            </a:r>
            <a:r>
              <a:rPr lang="en-US" sz="2000" dirty="0" err="1"/>
              <a:t>që</a:t>
            </a:r>
            <a:r>
              <a:rPr lang="en-US" sz="2000" dirty="0"/>
              <a:t> </a:t>
            </a:r>
            <a:r>
              <a:rPr lang="en-US" sz="2000" dirty="0" err="1"/>
              <a:t>përdoren</a:t>
            </a:r>
            <a:r>
              <a:rPr lang="en-US" sz="2000" dirty="0"/>
              <a:t> </a:t>
            </a:r>
            <a:r>
              <a:rPr lang="en-US" sz="2000" dirty="0" err="1"/>
              <a:t>vetëm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smtClean="0"/>
              <a:t>vend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 err="1" smtClean="0"/>
              <a:t>Ka</a:t>
            </a:r>
            <a:r>
              <a:rPr lang="en-US" sz="2000" dirty="0" smtClean="0"/>
              <a:t> </a:t>
            </a:r>
            <a:r>
              <a:rPr lang="en-US" sz="2000" dirty="0" err="1"/>
              <a:t>qasje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plotë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variablat</a:t>
            </a:r>
            <a:r>
              <a:rPr lang="en-US" sz="2000" dirty="0"/>
              <a:t> e </a:t>
            </a:r>
            <a:r>
              <a:rPr lang="en-US" sz="2000" dirty="0" err="1"/>
              <a:t>klasës</a:t>
            </a:r>
            <a:r>
              <a:rPr lang="en-US" sz="2000" dirty="0"/>
              <a:t> </a:t>
            </a:r>
            <a:r>
              <a:rPr lang="en-US" sz="2000" dirty="0" err="1"/>
              <a:t>mbyllëse</a:t>
            </a:r>
            <a:endParaRPr lang="en-US" sz="2000" dirty="0"/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400" dirty="0">
                <a:solidFill>
                  <a:schemeClr val="tx2"/>
                </a:solidFill>
              </a:rPr>
              <a:t>Static member classes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 err="1"/>
              <a:t>Përcaktohet</a:t>
            </a:r>
            <a:r>
              <a:rPr lang="en-US" sz="2000" dirty="0"/>
              <a:t> </a:t>
            </a:r>
            <a:r>
              <a:rPr lang="en-US" sz="2000" dirty="0" err="1"/>
              <a:t>brenda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klase</a:t>
            </a:r>
            <a:r>
              <a:rPr lang="en-US" sz="2000" dirty="0"/>
              <a:t> </a:t>
            </a:r>
            <a:r>
              <a:rPr lang="en-US" sz="2000" dirty="0" err="1"/>
              <a:t>tjetër</a:t>
            </a:r>
            <a:r>
              <a:rPr lang="en-US" sz="2000" dirty="0"/>
              <a:t>,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vepron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klasë</a:t>
            </a:r>
            <a:r>
              <a:rPr lang="en-US" sz="2000" dirty="0"/>
              <a:t> e </a:t>
            </a:r>
            <a:r>
              <a:rPr lang="en-US" sz="2000" dirty="0" err="1" smtClean="0"/>
              <a:t>jashtme</a:t>
            </a:r>
            <a:endParaRPr lang="en-US" sz="2000" dirty="0" smtClean="0"/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Local classes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000" dirty="0" err="1" smtClean="0"/>
              <a:t>Percaktohet</a:t>
            </a:r>
            <a:r>
              <a:rPr lang="en-US" sz="2000" dirty="0" smtClean="0"/>
              <a:t> Brenda </a:t>
            </a:r>
            <a:r>
              <a:rPr lang="en-US" sz="2000" dirty="0" err="1" smtClean="0"/>
              <a:t>metodes</a:t>
            </a:r>
            <a:endParaRPr lang="en-US" sz="2000" dirty="0"/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000" dirty="0" err="1" smtClean="0"/>
              <a:t>Mund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aksesoje</a:t>
            </a:r>
            <a:r>
              <a:rPr lang="en-US" sz="2000" dirty="0" smtClean="0"/>
              <a:t> </a:t>
            </a:r>
            <a:r>
              <a:rPr lang="en-US" sz="2000" dirty="0" err="1" smtClean="0"/>
              <a:t>variablat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  <a:latin typeface="Trebuchet MS" charset="0"/>
              </a:rPr>
              <a:t>final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klases</a:t>
            </a:r>
            <a:r>
              <a:rPr lang="en-US" sz="2000" dirty="0" smtClean="0"/>
              <a:t> </a:t>
            </a:r>
            <a:r>
              <a:rPr lang="en-US" sz="2000" dirty="0" err="1" smtClean="0"/>
              <a:t>mbyllese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7828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Percaktimi</a:t>
            </a:r>
            <a:r>
              <a:rPr lang="en-US" dirty="0" smtClean="0"/>
              <a:t> </a:t>
            </a:r>
            <a:r>
              <a:rPr lang="en-US" dirty="0" err="1" smtClean="0"/>
              <a:t>Hiearkik</a:t>
            </a:r>
            <a:r>
              <a:rPr lang="en-US" dirty="0" smtClean="0"/>
              <a:t> I </a:t>
            </a:r>
            <a:r>
              <a:rPr lang="en-US" dirty="0" err="1" smtClean="0"/>
              <a:t>klasave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071" t="25283" r="31226" b="35346"/>
          <a:stretch/>
        </p:blipFill>
        <p:spPr>
          <a:xfrm>
            <a:off x="2355011" y="1967273"/>
            <a:ext cx="7657594" cy="438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10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rrayList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709"/>
            <a:ext cx="10515600" cy="4900254"/>
          </a:xfrm>
        </p:spPr>
        <p:txBody>
          <a:bodyPr/>
          <a:lstStyle/>
          <a:p>
            <a:r>
              <a:rPr lang="en-US" dirty="0" err="1" smtClean="0"/>
              <a:t>Tiparet</a:t>
            </a:r>
            <a:r>
              <a:rPr lang="en-US" dirty="0" smtClean="0"/>
              <a:t> </a:t>
            </a:r>
            <a:r>
              <a:rPr lang="en-US" dirty="0" err="1" smtClean="0"/>
              <a:t>kryesore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/>
              <a:t>Java </a:t>
            </a:r>
            <a:r>
              <a:rPr lang="en-US" dirty="0" err="1"/>
              <a:t>ArrayList</a:t>
            </a:r>
            <a:r>
              <a:rPr lang="en-US" dirty="0"/>
              <a:t> class </a:t>
            </a:r>
            <a:r>
              <a:rPr lang="en-US" dirty="0" smtClean="0"/>
              <a:t>jane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ArrayList</a:t>
            </a:r>
            <a:r>
              <a:rPr lang="en-US" dirty="0"/>
              <a:t> class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përmbajë</a:t>
            </a:r>
            <a:r>
              <a:rPr lang="en-US" dirty="0"/>
              <a:t> </a:t>
            </a:r>
            <a:r>
              <a:rPr lang="en-US" dirty="0" err="1"/>
              <a:t>elementë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 smtClean="0"/>
              <a:t>duplikuar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Java </a:t>
            </a:r>
            <a:r>
              <a:rPr lang="en-US" dirty="0" err="1"/>
              <a:t>ArrayList</a:t>
            </a:r>
            <a:r>
              <a:rPr lang="en-US" dirty="0"/>
              <a:t> class </a:t>
            </a:r>
            <a:r>
              <a:rPr lang="en-US" dirty="0" err="1"/>
              <a:t>mban</a:t>
            </a:r>
            <a:r>
              <a:rPr lang="en-US" dirty="0"/>
              <a:t> </a:t>
            </a:r>
            <a:r>
              <a:rPr lang="en-US" dirty="0" err="1"/>
              <a:t>rendin</a:t>
            </a:r>
            <a:r>
              <a:rPr lang="en-US" dirty="0"/>
              <a:t> e </a:t>
            </a:r>
            <a:r>
              <a:rPr lang="en-US" dirty="0" err="1"/>
              <a:t>futjes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Java </a:t>
            </a:r>
            <a:r>
              <a:rPr lang="en-US" dirty="0" err="1"/>
              <a:t>ArrayList</a:t>
            </a:r>
            <a:r>
              <a:rPr lang="en-US" dirty="0"/>
              <a:t> class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sinkronizuar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Java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lejon</a:t>
            </a:r>
            <a:r>
              <a:rPr lang="en-US" dirty="0"/>
              <a:t> </a:t>
            </a:r>
            <a:r>
              <a:rPr lang="en-US" dirty="0" err="1"/>
              <a:t>aksesin</a:t>
            </a:r>
            <a:r>
              <a:rPr lang="en-US" dirty="0"/>
              <a:t> e </a:t>
            </a:r>
            <a:r>
              <a:rPr lang="en-US" dirty="0" err="1"/>
              <a:t>rastësishëm</a:t>
            </a:r>
            <a:r>
              <a:rPr lang="en-US" dirty="0"/>
              <a:t> </a:t>
            </a:r>
            <a:r>
              <a:rPr lang="en-US" dirty="0" err="1"/>
              <a:t>sepse</a:t>
            </a:r>
            <a:r>
              <a:rPr lang="en-US" dirty="0"/>
              <a:t> </a:t>
            </a:r>
            <a:r>
              <a:rPr lang="en-US" dirty="0" err="1"/>
              <a:t>grupi</a:t>
            </a:r>
            <a:r>
              <a:rPr lang="en-US" dirty="0"/>
              <a:t> </a:t>
            </a:r>
            <a:r>
              <a:rPr lang="en-US" dirty="0" err="1"/>
              <a:t>punon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bazë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indeksit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 smtClean="0"/>
              <a:t>manipulimi</a:t>
            </a:r>
            <a:r>
              <a:rPr lang="en-US" dirty="0" smtClean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pak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ngadaltë</a:t>
            </a:r>
            <a:r>
              <a:rPr lang="en-US" dirty="0"/>
              <a:t> se </a:t>
            </a:r>
            <a:r>
              <a:rPr lang="en-US" dirty="0" err="1"/>
              <a:t>LinkedList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Java </a:t>
            </a:r>
            <a:r>
              <a:rPr lang="en-US" dirty="0" err="1"/>
              <a:t>sepse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ndodhin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zhvendosje</a:t>
            </a:r>
            <a:r>
              <a:rPr lang="en-US" dirty="0"/>
              <a:t> </a:t>
            </a:r>
            <a:r>
              <a:rPr lang="en-US" dirty="0" err="1"/>
              <a:t>nëse</a:t>
            </a:r>
            <a:r>
              <a:rPr lang="en-US" dirty="0"/>
              <a:t> </a:t>
            </a:r>
            <a:r>
              <a:rPr lang="en-US" dirty="0" err="1"/>
              <a:t>ndonjë</a:t>
            </a:r>
            <a:r>
              <a:rPr lang="en-US" dirty="0"/>
              <a:t> element </a:t>
            </a:r>
            <a:r>
              <a:rPr lang="en-US" dirty="0" err="1"/>
              <a:t>hiqet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e </a:t>
            </a:r>
            <a:r>
              <a:rPr lang="en-US" dirty="0" err="1" smtClean="0"/>
              <a:t>grupeve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2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6928"/>
            <a:ext cx="10515600" cy="536563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Gjuha</a:t>
            </a:r>
            <a:r>
              <a:rPr lang="en-US" dirty="0" smtClean="0"/>
              <a:t> Java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lejon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percaktojme</a:t>
            </a:r>
            <a:r>
              <a:rPr lang="en-US" dirty="0" smtClean="0"/>
              <a:t> </a:t>
            </a:r>
            <a:r>
              <a:rPr lang="en-US" dirty="0" err="1" smtClean="0"/>
              <a:t>nje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Brenda </a:t>
            </a:r>
            <a:r>
              <a:rPr lang="en-US" dirty="0" err="1" smtClean="0"/>
              <a:t>nje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</a:t>
            </a:r>
            <a:r>
              <a:rPr lang="en-US" dirty="0" err="1" smtClean="0"/>
              <a:t>tjeter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Kjo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</a:t>
            </a:r>
            <a:r>
              <a:rPr lang="en-US" dirty="0" err="1" smtClean="0"/>
              <a:t>quhet</a:t>
            </a:r>
            <a:r>
              <a:rPr lang="en-US" dirty="0" smtClean="0"/>
              <a:t> Nested: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OuterClass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    ...</a:t>
            </a:r>
          </a:p>
          <a:p>
            <a:pPr lvl="1"/>
            <a:r>
              <a:rPr lang="en-US" dirty="0" smtClean="0"/>
              <a:t>    class </a:t>
            </a:r>
            <a:r>
              <a:rPr lang="en-US" dirty="0" err="1" smtClean="0"/>
              <a:t>NestedClass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        ...</a:t>
            </a:r>
          </a:p>
          <a:p>
            <a:pPr lvl="1"/>
            <a:r>
              <a:rPr lang="en-US" dirty="0" smtClean="0"/>
              <a:t>    }	}</a:t>
            </a:r>
          </a:p>
          <a:p>
            <a:r>
              <a:rPr lang="en-US" dirty="0" err="1" smtClean="0"/>
              <a:t>Terminologjia</a:t>
            </a:r>
            <a:r>
              <a:rPr lang="en-US" dirty="0" smtClean="0"/>
              <a:t>: </a:t>
            </a:r>
          </a:p>
          <a:p>
            <a:r>
              <a:rPr lang="en-US" dirty="0" err="1"/>
              <a:t>Klasat</a:t>
            </a:r>
            <a:r>
              <a:rPr lang="en-US" dirty="0"/>
              <a:t> </a:t>
            </a:r>
            <a:r>
              <a:rPr lang="en-US" dirty="0" smtClean="0"/>
              <a:t>Nested </a:t>
            </a:r>
            <a:r>
              <a:rPr lang="en-US" dirty="0" err="1" smtClean="0"/>
              <a:t>ndahen</a:t>
            </a:r>
            <a:r>
              <a:rPr lang="en-US" dirty="0" smtClean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statike</a:t>
            </a:r>
            <a:r>
              <a:rPr lang="en-US" dirty="0" smtClean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jostatike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Klasat</a:t>
            </a:r>
            <a:r>
              <a:rPr lang="en-US" dirty="0" smtClean="0"/>
              <a:t> nested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/>
              <a:t>deklarohen</a:t>
            </a:r>
            <a:r>
              <a:rPr lang="en-US" dirty="0"/>
              <a:t> </a:t>
            </a:r>
            <a:r>
              <a:rPr lang="en-US" dirty="0" err="1"/>
              <a:t>statike</a:t>
            </a:r>
            <a:r>
              <a:rPr lang="en-US" dirty="0"/>
              <a:t> </a:t>
            </a:r>
            <a:r>
              <a:rPr lang="en-US" dirty="0" err="1"/>
              <a:t>quhen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statike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 smtClean="0"/>
              <a:t>mbivendosura</a:t>
            </a:r>
            <a:r>
              <a:rPr lang="en-US" dirty="0" smtClean="0"/>
              <a:t>(nested). </a:t>
            </a:r>
          </a:p>
          <a:p>
            <a:r>
              <a:rPr lang="en-US" dirty="0" err="1" smtClean="0"/>
              <a:t>Klasat</a:t>
            </a:r>
            <a:r>
              <a:rPr lang="en-US" dirty="0" smtClean="0"/>
              <a:t> jo </a:t>
            </a:r>
            <a:r>
              <a:rPr lang="en-US" dirty="0" err="1"/>
              <a:t>statike</a:t>
            </a:r>
            <a:r>
              <a:rPr lang="en-US" dirty="0"/>
              <a:t> </a:t>
            </a:r>
            <a:r>
              <a:rPr lang="en-US" dirty="0" smtClean="0"/>
              <a:t>Nested </a:t>
            </a:r>
            <a:r>
              <a:rPr lang="en-US" dirty="0" err="1" smtClean="0"/>
              <a:t>quhen</a:t>
            </a:r>
            <a:r>
              <a:rPr lang="en-US" dirty="0" smtClean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 smtClean="0"/>
              <a:t>brendshme</a:t>
            </a:r>
            <a:r>
              <a:rPr lang="en-US" dirty="0" smtClean="0"/>
              <a:t>(inner class).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OuterClass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    ...</a:t>
            </a:r>
          </a:p>
          <a:p>
            <a:pPr lvl="1"/>
            <a:r>
              <a:rPr lang="en-US" dirty="0" smtClean="0"/>
              <a:t>    static class </a:t>
            </a:r>
            <a:r>
              <a:rPr lang="en-US" dirty="0" err="1" smtClean="0"/>
              <a:t>StaticNestedClass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        ...</a:t>
            </a:r>
          </a:p>
          <a:p>
            <a:pPr lvl="1"/>
            <a:r>
              <a:rPr lang="en-US" dirty="0" smtClean="0"/>
              <a:t>    }</a:t>
            </a:r>
          </a:p>
          <a:p>
            <a:pPr lvl="1"/>
            <a:r>
              <a:rPr lang="en-US" dirty="0" smtClean="0"/>
              <a:t>    class </a:t>
            </a:r>
            <a:r>
              <a:rPr lang="en-US" dirty="0" err="1" smtClean="0"/>
              <a:t>InnerClass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        ...</a:t>
            </a:r>
          </a:p>
          <a:p>
            <a:pPr lvl="1"/>
            <a:r>
              <a:rPr lang="en-US" dirty="0" smtClean="0"/>
              <a:t>    }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Ushtrim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ndertohet</a:t>
            </a:r>
            <a:r>
              <a:rPr lang="en-US" dirty="0"/>
              <a:t> </a:t>
            </a:r>
            <a:r>
              <a:rPr lang="en-US" dirty="0" err="1"/>
              <a:t>kodi</a:t>
            </a:r>
            <a:r>
              <a:rPr lang="en-US" dirty="0"/>
              <a:t> </a:t>
            </a:r>
            <a:r>
              <a:rPr lang="en-US" dirty="0" err="1"/>
              <a:t>qe</a:t>
            </a:r>
            <a:r>
              <a:rPr lang="en-US" dirty="0"/>
              <a:t> </a:t>
            </a:r>
            <a:r>
              <a:rPr lang="en-US" dirty="0" err="1"/>
              <a:t>paraqet</a:t>
            </a:r>
            <a:r>
              <a:rPr lang="en-US" dirty="0"/>
              <a:t> </a:t>
            </a:r>
            <a:r>
              <a:rPr lang="en-US" dirty="0" err="1"/>
              <a:t>permbajtjen</a:t>
            </a:r>
            <a:r>
              <a:rPr lang="en-US" dirty="0"/>
              <a:t> e </a:t>
            </a:r>
            <a:r>
              <a:rPr lang="en-US" dirty="0" err="1"/>
              <a:t>nje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objektesh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tipit</a:t>
            </a:r>
            <a:r>
              <a:rPr lang="en-US" dirty="0"/>
              <a:t> </a:t>
            </a:r>
            <a:r>
              <a:rPr lang="en-US" dirty="0" err="1"/>
              <a:t>stringe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err="1" smtClean="0"/>
              <a:t>qe</a:t>
            </a:r>
            <a:r>
              <a:rPr lang="en-US" dirty="0" smtClean="0"/>
              <a:t> </a:t>
            </a:r>
            <a:r>
              <a:rPr lang="en-US" dirty="0" err="1"/>
              <a:t>shton</a:t>
            </a:r>
            <a:r>
              <a:rPr lang="en-US" dirty="0"/>
              <a:t> 4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fruta</a:t>
            </a:r>
            <a:r>
              <a:rPr lang="en-US" dirty="0" smtClean="0"/>
              <a:t>), </a:t>
            </a:r>
          </a:p>
          <a:p>
            <a:pPr lvl="1"/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/>
              <a:t>paraqet</a:t>
            </a:r>
            <a:r>
              <a:rPr lang="en-US" dirty="0"/>
              <a:t> </a:t>
            </a:r>
            <a:r>
              <a:rPr lang="en-US" dirty="0" err="1"/>
              <a:t>elementin</a:t>
            </a:r>
            <a:r>
              <a:rPr lang="en-US" dirty="0"/>
              <a:t> me </a:t>
            </a:r>
            <a:r>
              <a:rPr lang="en-US" dirty="0" err="1"/>
              <a:t>indeks</a:t>
            </a:r>
            <a:r>
              <a:rPr lang="en-US" dirty="0"/>
              <a:t> 1, </a:t>
            </a:r>
            <a:endParaRPr lang="en-US" dirty="0" smtClean="0"/>
          </a:p>
          <a:p>
            <a:pPr lvl="1"/>
            <a:r>
              <a:rPr lang="en-US" dirty="0" err="1" smtClean="0"/>
              <a:t>ndryshon</a:t>
            </a:r>
            <a:r>
              <a:rPr lang="en-US" dirty="0" smtClean="0"/>
              <a:t> </a:t>
            </a:r>
            <a:r>
              <a:rPr lang="en-US" dirty="0" err="1"/>
              <a:t>emertimin</a:t>
            </a:r>
            <a:r>
              <a:rPr lang="en-US" dirty="0"/>
              <a:t> e </a:t>
            </a:r>
            <a:r>
              <a:rPr lang="en-US" dirty="0" err="1"/>
              <a:t>elem</a:t>
            </a:r>
            <a:r>
              <a:rPr lang="en-US" dirty="0"/>
              <a:t> me </a:t>
            </a:r>
            <a:r>
              <a:rPr lang="en-US" dirty="0" err="1"/>
              <a:t>indeks</a:t>
            </a:r>
            <a:r>
              <a:rPr lang="en-US" dirty="0"/>
              <a:t> 1, </a:t>
            </a:r>
            <a:endParaRPr lang="en-US" dirty="0" smtClean="0"/>
          </a:p>
          <a:p>
            <a:pPr lvl="1"/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/>
              <a:t>ne fund </a:t>
            </a:r>
            <a:r>
              <a:rPr lang="en-US" dirty="0" err="1"/>
              <a:t>afishon</a:t>
            </a:r>
            <a:r>
              <a:rPr lang="en-US" dirty="0"/>
              <a:t> </a:t>
            </a:r>
            <a:r>
              <a:rPr lang="en-US" dirty="0" err="1"/>
              <a:t>elementet</a:t>
            </a:r>
            <a:r>
              <a:rPr lang="en-US" dirty="0"/>
              <a:t> e </a:t>
            </a:r>
            <a:r>
              <a:rPr lang="en-US" dirty="0" err="1"/>
              <a:t>tabeles</a:t>
            </a:r>
            <a:r>
              <a:rPr lang="en-US" dirty="0"/>
              <a:t>.</a:t>
            </a:r>
          </a:p>
          <a:p>
            <a:r>
              <a:rPr lang="en-US" i="1" dirty="0" err="1">
                <a:solidFill>
                  <a:srgbClr val="FF0000"/>
                </a:solidFill>
              </a:rPr>
              <a:t>paraqit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elementet</a:t>
            </a:r>
            <a:r>
              <a:rPr lang="en-US" i="1" dirty="0">
                <a:solidFill>
                  <a:srgbClr val="FF0000"/>
                </a:solidFill>
              </a:rPr>
              <a:t> e </a:t>
            </a:r>
            <a:r>
              <a:rPr lang="en-US" i="1" dirty="0" err="1">
                <a:solidFill>
                  <a:srgbClr val="FF0000"/>
                </a:solidFill>
              </a:rPr>
              <a:t>tabeles</a:t>
            </a:r>
            <a:r>
              <a:rPr lang="en-US" i="1" dirty="0">
                <a:solidFill>
                  <a:srgbClr val="FF0000"/>
                </a:solidFill>
              </a:rPr>
              <a:t> ne </a:t>
            </a:r>
            <a:r>
              <a:rPr lang="en-US" i="1" dirty="0" err="1">
                <a:solidFill>
                  <a:srgbClr val="FF0000"/>
                </a:solidFill>
              </a:rPr>
              <a:t>inversin</a:t>
            </a:r>
            <a:r>
              <a:rPr lang="en-US" i="1" dirty="0">
                <a:solidFill>
                  <a:srgbClr val="FF0000"/>
                </a:solidFill>
              </a:rPr>
              <a:t> e </a:t>
            </a:r>
            <a:r>
              <a:rPr lang="en-US" i="1" dirty="0" err="1">
                <a:solidFill>
                  <a:srgbClr val="FF0000"/>
                </a:solidFill>
              </a:rPr>
              <a:t>tyre</a:t>
            </a:r>
            <a:r>
              <a:rPr lang="en-US" i="1" dirty="0">
                <a:solidFill>
                  <a:srgbClr val="FF0000"/>
                </a:solidFill>
              </a:rPr>
              <a:t>.</a:t>
            </a:r>
          </a:p>
          <a:p>
            <a:r>
              <a:rPr lang="en-US" i="1" dirty="0" err="1">
                <a:solidFill>
                  <a:srgbClr val="FF0000"/>
                </a:solidFill>
              </a:rPr>
              <a:t>te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hiqen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elementet</a:t>
            </a:r>
            <a:r>
              <a:rPr lang="en-US" i="1" dirty="0">
                <a:solidFill>
                  <a:srgbClr val="FF0000"/>
                </a:solidFill>
              </a:rPr>
              <a:t> e </a:t>
            </a:r>
            <a:r>
              <a:rPr lang="en-US" i="1" dirty="0" err="1">
                <a:solidFill>
                  <a:srgbClr val="FF0000"/>
                </a:solidFill>
              </a:rPr>
              <a:t>duplikuar</a:t>
            </a:r>
            <a:r>
              <a:rPr lang="en-US" i="1" dirty="0">
                <a:solidFill>
                  <a:srgbClr val="FF0000"/>
                </a:solidFill>
              </a:rPr>
              <a:t> ne </a:t>
            </a:r>
            <a:r>
              <a:rPr lang="en-US" i="1" dirty="0" err="1">
                <a:solidFill>
                  <a:srgbClr val="FF0000"/>
                </a:solidFill>
              </a:rPr>
              <a:t>tabele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08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Ushtrim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ndertohet</a:t>
            </a:r>
            <a:r>
              <a:rPr lang="en-US" dirty="0"/>
              <a:t> </a:t>
            </a:r>
            <a:r>
              <a:rPr lang="en-US" dirty="0" err="1"/>
              <a:t>kodi</a:t>
            </a:r>
            <a:r>
              <a:rPr lang="en-US" dirty="0"/>
              <a:t> </a:t>
            </a:r>
            <a:r>
              <a:rPr lang="en-US" dirty="0" err="1"/>
              <a:t>qe</a:t>
            </a:r>
            <a:r>
              <a:rPr lang="en-US" dirty="0"/>
              <a:t> </a:t>
            </a:r>
            <a:r>
              <a:rPr lang="en-US" dirty="0" err="1"/>
              <a:t>afishon</a:t>
            </a:r>
            <a:r>
              <a:rPr lang="en-US" dirty="0"/>
              <a:t> </a:t>
            </a:r>
            <a:r>
              <a:rPr lang="en-US" dirty="0" err="1"/>
              <a:t>nese</a:t>
            </a:r>
            <a:r>
              <a:rPr lang="en-US" dirty="0"/>
              <a:t> </a:t>
            </a:r>
            <a:r>
              <a:rPr lang="en-US" dirty="0" err="1"/>
              <a:t>nje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objektesh</a:t>
            </a:r>
            <a:r>
              <a:rPr lang="en-US" dirty="0"/>
              <a:t> </a:t>
            </a:r>
            <a:r>
              <a:rPr lang="en-US" dirty="0" err="1"/>
              <a:t>eshte</a:t>
            </a:r>
            <a:r>
              <a:rPr lang="en-US" dirty="0"/>
              <a:t> bosh </a:t>
            </a:r>
            <a:r>
              <a:rPr lang="en-US" dirty="0" err="1"/>
              <a:t>ose</a:t>
            </a:r>
            <a:r>
              <a:rPr lang="en-US" dirty="0"/>
              <a:t> jo, </a:t>
            </a:r>
            <a:endParaRPr lang="en-US" dirty="0" smtClean="0"/>
          </a:p>
          <a:p>
            <a:r>
              <a:rPr lang="en-US" dirty="0" smtClean="0"/>
              <a:t>me </a:t>
            </a:r>
            <a:r>
              <a:rPr lang="en-US" dirty="0"/>
              <a:t>pas </a:t>
            </a:r>
            <a:r>
              <a:rPr lang="en-US" dirty="0" err="1" smtClean="0"/>
              <a:t>shtoni</a:t>
            </a:r>
            <a:r>
              <a:rPr lang="en-US" dirty="0" smtClean="0"/>
              <a:t> </a:t>
            </a:r>
            <a:r>
              <a:rPr lang="en-US" dirty="0"/>
              <a:t>4 </a:t>
            </a:r>
            <a:r>
              <a:rPr lang="en-US" dirty="0" err="1"/>
              <a:t>elem</a:t>
            </a:r>
            <a:r>
              <a:rPr lang="en-US" dirty="0"/>
              <a:t>  Brenda </a:t>
            </a:r>
            <a:r>
              <a:rPr lang="en-US" dirty="0" err="1"/>
              <a:t>kesaj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/>
              <a:t>kthen</a:t>
            </a:r>
            <a:r>
              <a:rPr lang="en-US" dirty="0"/>
              <a:t> true </a:t>
            </a:r>
            <a:r>
              <a:rPr lang="en-US" dirty="0" err="1"/>
              <a:t>ose</a:t>
            </a:r>
            <a:r>
              <a:rPr lang="en-US" dirty="0"/>
              <a:t> false ne </a:t>
            </a:r>
            <a:r>
              <a:rPr lang="en-US" dirty="0" err="1"/>
              <a:t>varesi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permbajtjes</a:t>
            </a:r>
            <a:r>
              <a:rPr lang="en-US" dirty="0"/>
              <a:t> se </a:t>
            </a:r>
            <a:r>
              <a:rPr lang="en-US" dirty="0" err="1"/>
              <a:t>tabeles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47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Ushtrim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4513"/>
            <a:ext cx="10515600" cy="4572450"/>
          </a:xfrm>
        </p:spPr>
        <p:txBody>
          <a:bodyPr/>
          <a:lstStyle/>
          <a:p>
            <a:r>
              <a:rPr lang="en-US" dirty="0" err="1" smtClean="0"/>
              <a:t>Ndertoni</a:t>
            </a:r>
            <a:r>
              <a:rPr lang="en-US" dirty="0" smtClean="0"/>
              <a:t> </a:t>
            </a:r>
            <a:r>
              <a:rPr lang="en-US" dirty="0" err="1" smtClean="0"/>
              <a:t>nje</a:t>
            </a:r>
            <a:r>
              <a:rPr lang="en-US" dirty="0" smtClean="0"/>
              <a:t> object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quajtur</a:t>
            </a:r>
            <a:r>
              <a:rPr lang="en-US" dirty="0" smtClean="0"/>
              <a:t> </a:t>
            </a:r>
            <a:r>
              <a:rPr lang="en-US" dirty="0" err="1" smtClean="0"/>
              <a:t>makina</a:t>
            </a:r>
            <a:endParaRPr lang="en-US" dirty="0" smtClean="0"/>
          </a:p>
          <a:p>
            <a:r>
              <a:rPr lang="en-US" dirty="0" err="1" smtClean="0"/>
              <a:t>Shtoni</a:t>
            </a:r>
            <a:r>
              <a:rPr lang="en-US" dirty="0" smtClean="0"/>
              <a:t> n element </a:t>
            </a:r>
            <a:r>
              <a:rPr lang="en-US" dirty="0" err="1" smtClean="0"/>
              <a:t>brenda</a:t>
            </a:r>
            <a:r>
              <a:rPr lang="en-US" dirty="0" smtClean="0"/>
              <a:t> </a:t>
            </a:r>
            <a:r>
              <a:rPr lang="en-US" dirty="0" err="1" smtClean="0"/>
              <a:t>ketij</a:t>
            </a:r>
            <a:r>
              <a:rPr lang="en-US" dirty="0" smtClean="0"/>
              <a:t> </a:t>
            </a:r>
            <a:r>
              <a:rPr lang="en-US" dirty="0" err="1" smtClean="0"/>
              <a:t>objekti</a:t>
            </a:r>
            <a:r>
              <a:rPr lang="en-US" dirty="0" smtClean="0"/>
              <a:t>, </a:t>
            </a:r>
            <a:r>
              <a:rPr lang="en-US" dirty="0" err="1" smtClean="0"/>
              <a:t>ku</a:t>
            </a:r>
            <a:r>
              <a:rPr lang="en-US" dirty="0" smtClean="0"/>
              <a:t> 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percaktohet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perdoruesi</a:t>
            </a:r>
            <a:endParaRPr lang="en-US" dirty="0" smtClean="0"/>
          </a:p>
          <a:p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paraqiten</a:t>
            </a:r>
            <a:r>
              <a:rPr lang="en-US" dirty="0" smtClean="0"/>
              <a:t> </a:t>
            </a:r>
            <a:r>
              <a:rPr lang="en-US" dirty="0" err="1" smtClean="0"/>
              <a:t>elementet</a:t>
            </a:r>
            <a:r>
              <a:rPr lang="en-US" dirty="0" smtClean="0"/>
              <a:t> me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cift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tabeles</a:t>
            </a:r>
            <a:endParaRPr lang="en-US" dirty="0" smtClean="0"/>
          </a:p>
          <a:p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fshihet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me </a:t>
            </a:r>
            <a:r>
              <a:rPr lang="en-US" dirty="0" err="1" smtClean="0"/>
              <a:t>indeks</a:t>
            </a:r>
            <a:r>
              <a:rPr lang="en-US" dirty="0" smtClean="0"/>
              <a:t> 5</a:t>
            </a:r>
          </a:p>
          <a:p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ndryshohet</a:t>
            </a:r>
            <a:r>
              <a:rPr lang="en-US" dirty="0" smtClean="0"/>
              <a:t> </a:t>
            </a:r>
            <a:r>
              <a:rPr lang="en-US" dirty="0" err="1" smtClean="0"/>
              <a:t>vlera</a:t>
            </a:r>
            <a:r>
              <a:rPr lang="en-US" dirty="0" smtClean="0"/>
              <a:t> e </a:t>
            </a:r>
            <a:r>
              <a:rPr lang="en-US" dirty="0" err="1" smtClean="0"/>
              <a:t>elementit</a:t>
            </a:r>
            <a:r>
              <a:rPr lang="en-US" dirty="0" smtClean="0"/>
              <a:t> me </a:t>
            </a:r>
            <a:r>
              <a:rPr lang="en-US" dirty="0" err="1" smtClean="0"/>
              <a:t>indeks</a:t>
            </a:r>
            <a:r>
              <a:rPr lang="en-US" dirty="0" smtClean="0"/>
              <a:t> 3</a:t>
            </a:r>
          </a:p>
          <a:p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paraqitet</a:t>
            </a:r>
            <a:r>
              <a:rPr lang="en-US" dirty="0" smtClean="0"/>
              <a:t> </a:t>
            </a:r>
            <a:r>
              <a:rPr lang="en-US" dirty="0" err="1" smtClean="0"/>
              <a:t>madhesia</a:t>
            </a:r>
            <a:r>
              <a:rPr lang="en-US" dirty="0" smtClean="0"/>
              <a:t> e </a:t>
            </a:r>
            <a:r>
              <a:rPr lang="en-US" dirty="0" err="1" smtClean="0"/>
              <a:t>tabeles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afishohet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perfundimtare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4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 err="1" smtClean="0"/>
              <a:t>Nje</a:t>
            </a:r>
            <a:r>
              <a:rPr lang="en-US" dirty="0" smtClean="0"/>
              <a:t> </a:t>
            </a:r>
            <a:r>
              <a:rPr lang="en-US" dirty="0" smtClean="0"/>
              <a:t>nested </a:t>
            </a:r>
            <a:r>
              <a:rPr lang="en-US" dirty="0" smtClean="0"/>
              <a:t>class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anëtar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klasës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tij</a:t>
            </a:r>
            <a:r>
              <a:rPr lang="en-US" dirty="0"/>
              <a:t> </a:t>
            </a:r>
            <a:r>
              <a:rPr lang="en-US" dirty="0" err="1"/>
              <a:t>mbyllëse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Non-static nested classes (inner classes) </a:t>
            </a:r>
            <a:r>
              <a:rPr lang="en-US" dirty="0" err="1" smtClean="0"/>
              <a:t>kanë</a:t>
            </a:r>
            <a:r>
              <a:rPr lang="en-US" dirty="0" smtClean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anëtarët</a:t>
            </a:r>
            <a:r>
              <a:rPr lang="en-US" dirty="0"/>
              <a:t> e </a:t>
            </a:r>
            <a:r>
              <a:rPr lang="en-US" dirty="0" err="1"/>
              <a:t>tjerë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klasës</a:t>
            </a:r>
            <a:r>
              <a:rPr lang="en-US" dirty="0"/>
              <a:t> </a:t>
            </a:r>
            <a:r>
              <a:rPr lang="en-US" dirty="0" err="1"/>
              <a:t>mbyllëse</a:t>
            </a:r>
            <a:r>
              <a:rPr lang="en-US" dirty="0"/>
              <a:t>,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nëse</a:t>
            </a:r>
            <a:r>
              <a:rPr lang="en-US" dirty="0"/>
              <a:t> </a:t>
            </a:r>
            <a:r>
              <a:rPr lang="en-US" dirty="0" err="1"/>
              <a:t>ato</a:t>
            </a:r>
            <a:r>
              <a:rPr lang="en-US" dirty="0"/>
              <a:t> </a:t>
            </a:r>
            <a:r>
              <a:rPr lang="en-US" dirty="0" err="1"/>
              <a:t>deklarohen</a:t>
            </a:r>
            <a:r>
              <a:rPr lang="en-US" dirty="0"/>
              <a:t> private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Static nested classes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qasje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anëtarët</a:t>
            </a:r>
            <a:r>
              <a:rPr lang="en-US" dirty="0"/>
              <a:t> e </a:t>
            </a:r>
            <a:r>
              <a:rPr lang="en-US" dirty="0" err="1"/>
              <a:t>tjerë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klasës</a:t>
            </a:r>
            <a:r>
              <a:rPr lang="en-US" dirty="0"/>
              <a:t> </a:t>
            </a:r>
            <a:r>
              <a:rPr lang="en-US" dirty="0" err="1"/>
              <a:t>mbyllëse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Si </a:t>
            </a:r>
            <a:r>
              <a:rPr lang="en-US" dirty="0" err="1"/>
              <a:t>anëtar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klasës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 smtClean="0"/>
              <a:t>jashtme</a:t>
            </a:r>
            <a:r>
              <a:rPr lang="en-US" dirty="0" smtClean="0"/>
              <a:t>(</a:t>
            </a:r>
            <a:r>
              <a:rPr lang="en-US" dirty="0" err="1"/>
              <a:t>OuterClass</a:t>
            </a:r>
            <a:r>
              <a:rPr lang="en-US" dirty="0" smtClean="0"/>
              <a:t>),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klasë</a:t>
            </a:r>
            <a:r>
              <a:rPr lang="en-US" dirty="0"/>
              <a:t> </a:t>
            </a:r>
            <a:r>
              <a:rPr lang="en-US" dirty="0" smtClean="0"/>
              <a:t>nested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deklarohet</a:t>
            </a:r>
            <a:r>
              <a:rPr lang="en-US" dirty="0"/>
              <a:t> private, </a:t>
            </a:r>
            <a:r>
              <a:rPr lang="en-US" dirty="0" smtClean="0"/>
              <a:t>public, </a:t>
            </a:r>
            <a:r>
              <a:rPr lang="en-US" dirty="0"/>
              <a:t>e </a:t>
            </a:r>
            <a:r>
              <a:rPr lang="en-US" dirty="0" err="1"/>
              <a:t>mbrojtur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paketë</a:t>
            </a:r>
            <a:r>
              <a:rPr lang="en-US" dirty="0"/>
              <a:t> </a:t>
            </a:r>
            <a:r>
              <a:rPr lang="en-US" dirty="0" smtClean="0"/>
              <a:t>private(</a:t>
            </a:r>
            <a:r>
              <a:rPr lang="en-US" dirty="0"/>
              <a:t>package private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Kujtojme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klasat</a:t>
            </a:r>
            <a:r>
              <a:rPr lang="en-US" dirty="0"/>
              <a:t> e </a:t>
            </a:r>
            <a:r>
              <a:rPr lang="en-US" dirty="0" err="1"/>
              <a:t>jashtme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deklarohen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</a:t>
            </a:r>
            <a:r>
              <a:rPr lang="en-US" dirty="0" err="1"/>
              <a:t>publike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paketë</a:t>
            </a:r>
            <a:r>
              <a:rPr lang="en-US" dirty="0"/>
              <a:t> private(package private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04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Pse</a:t>
            </a:r>
            <a:r>
              <a:rPr lang="en-US" dirty="0" smtClean="0"/>
              <a:t> </a:t>
            </a:r>
            <a:r>
              <a:rPr lang="en-US" dirty="0" err="1" smtClean="0"/>
              <a:t>duhet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perdorim</a:t>
            </a:r>
            <a:r>
              <a:rPr lang="en-US" dirty="0" smtClean="0"/>
              <a:t> Nested </a:t>
            </a:r>
            <a:r>
              <a:rPr lang="en-US" dirty="0" smtClean="0"/>
              <a:t>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79" y="1147314"/>
            <a:ext cx="10870721" cy="502965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Arsyet</a:t>
            </a:r>
            <a:r>
              <a:rPr lang="en-US" dirty="0" smtClean="0"/>
              <a:t> </a:t>
            </a:r>
            <a:r>
              <a:rPr lang="en-US" dirty="0" err="1"/>
              <a:t>bindëse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përdorimin</a:t>
            </a:r>
            <a:r>
              <a:rPr lang="en-US" dirty="0"/>
              <a:t> e </a:t>
            </a:r>
            <a:r>
              <a:rPr lang="en-US" dirty="0" err="1"/>
              <a:t>klasave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mbivendosura</a:t>
            </a:r>
            <a:r>
              <a:rPr lang="en-US" dirty="0"/>
              <a:t> </a:t>
            </a:r>
            <a:r>
              <a:rPr lang="en-US" dirty="0" err="1" smtClean="0"/>
              <a:t>përfshijnë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Eshtë</a:t>
            </a:r>
            <a:r>
              <a:rPr lang="en-US" dirty="0" smtClean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 smtClean="0"/>
              <a:t>grupimi</a:t>
            </a:r>
            <a:r>
              <a:rPr lang="en-US" dirty="0" smtClean="0"/>
              <a:t> </a:t>
            </a:r>
            <a:r>
              <a:rPr lang="en-US" dirty="0" err="1"/>
              <a:t>logjik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klasave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përdoren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vend: </a:t>
            </a:r>
            <a:endParaRPr lang="en-US" dirty="0" smtClean="0"/>
          </a:p>
          <a:p>
            <a:pPr lvl="2"/>
            <a:r>
              <a:rPr lang="en-US" dirty="0" err="1" smtClean="0"/>
              <a:t>Nëse</a:t>
            </a:r>
            <a:r>
              <a:rPr lang="en-US" dirty="0" smtClean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klasë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e </a:t>
            </a:r>
            <a:r>
              <a:rPr lang="en-US" dirty="0" err="1"/>
              <a:t>dobishme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klasë</a:t>
            </a:r>
            <a:r>
              <a:rPr lang="en-US" dirty="0"/>
              <a:t> </a:t>
            </a:r>
            <a:r>
              <a:rPr lang="en-US" dirty="0" err="1"/>
              <a:t>tjetër</a:t>
            </a:r>
            <a:r>
              <a:rPr lang="en-US" dirty="0"/>
              <a:t>, </a:t>
            </a:r>
            <a:r>
              <a:rPr lang="en-US" dirty="0" err="1"/>
              <a:t>atëherë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logjike</a:t>
            </a:r>
            <a:r>
              <a:rPr lang="en-US" dirty="0"/>
              <a:t> ta </a:t>
            </a:r>
            <a:r>
              <a:rPr lang="en-US" dirty="0" err="1"/>
              <a:t>vendosni</a:t>
            </a:r>
            <a:r>
              <a:rPr lang="en-US" dirty="0"/>
              <a:t> </a:t>
            </a:r>
            <a:r>
              <a:rPr lang="en-US" dirty="0" err="1"/>
              <a:t>atë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atë</a:t>
            </a:r>
            <a:r>
              <a:rPr lang="en-US" dirty="0"/>
              <a:t> </a:t>
            </a:r>
            <a:r>
              <a:rPr lang="en-US" dirty="0" err="1"/>
              <a:t>klasë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t'i</a:t>
            </a:r>
            <a:r>
              <a:rPr lang="en-US" dirty="0"/>
              <a:t> </a:t>
            </a:r>
            <a:r>
              <a:rPr lang="en-US" dirty="0" err="1"/>
              <a:t>mbani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dyja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bashku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err="1" smtClean="0"/>
              <a:t>Mbivendosja</a:t>
            </a:r>
            <a:r>
              <a:rPr lang="en-US" dirty="0" smtClean="0"/>
              <a:t> e </a:t>
            </a:r>
            <a:r>
              <a:rPr lang="en-US" dirty="0"/>
              <a:t>"</a:t>
            </a:r>
            <a:r>
              <a:rPr lang="en-US" dirty="0" err="1"/>
              <a:t>klasave</a:t>
            </a:r>
            <a:r>
              <a:rPr lang="en-US" dirty="0"/>
              <a:t> </a:t>
            </a:r>
            <a:r>
              <a:rPr lang="en-US" dirty="0" err="1"/>
              <a:t>ndihmëse</a:t>
            </a:r>
            <a:r>
              <a:rPr lang="en-US" dirty="0"/>
              <a:t>"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tilla</a:t>
            </a:r>
            <a:r>
              <a:rPr lang="en-US" dirty="0"/>
              <a:t> e </a:t>
            </a:r>
            <a:r>
              <a:rPr lang="en-US" dirty="0" err="1"/>
              <a:t>bën</a:t>
            </a:r>
            <a:r>
              <a:rPr lang="en-US" dirty="0"/>
              <a:t> </a:t>
            </a:r>
            <a:r>
              <a:rPr lang="en-US" dirty="0" err="1"/>
              <a:t>paketën</a:t>
            </a:r>
            <a:r>
              <a:rPr lang="en-US" dirty="0"/>
              <a:t> e </a:t>
            </a:r>
            <a:r>
              <a:rPr lang="en-US" dirty="0" err="1"/>
              <a:t>tyre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efektshme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Ajo</a:t>
            </a:r>
            <a:r>
              <a:rPr lang="en-US" dirty="0" smtClean="0"/>
              <a:t> </a:t>
            </a:r>
            <a:r>
              <a:rPr lang="en-US" dirty="0" err="1"/>
              <a:t>rrit</a:t>
            </a:r>
            <a:r>
              <a:rPr lang="en-US" dirty="0"/>
              <a:t> </a:t>
            </a:r>
            <a:r>
              <a:rPr lang="en-US" dirty="0" err="1"/>
              <a:t>kapsulimin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Merrni</a:t>
            </a:r>
            <a:r>
              <a:rPr lang="en-US" dirty="0" smtClean="0"/>
              <a:t> </a:t>
            </a:r>
            <a:r>
              <a:rPr lang="en-US" dirty="0" err="1"/>
              <a:t>parasysh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nivelit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lartë</a:t>
            </a:r>
            <a:r>
              <a:rPr lang="en-US" dirty="0"/>
              <a:t>, A </a:t>
            </a:r>
            <a:r>
              <a:rPr lang="en-US" dirty="0" err="1"/>
              <a:t>dhe</a:t>
            </a:r>
            <a:r>
              <a:rPr lang="en-US" dirty="0"/>
              <a:t> B, </a:t>
            </a:r>
            <a:r>
              <a:rPr lang="en-US" dirty="0" err="1"/>
              <a:t>ku</a:t>
            </a:r>
            <a:r>
              <a:rPr lang="en-US" dirty="0"/>
              <a:t> B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nevojë</a:t>
            </a:r>
            <a:r>
              <a:rPr lang="en-US" dirty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aksesoje</a:t>
            </a:r>
            <a:r>
              <a:rPr lang="en-US" dirty="0" smtClean="0"/>
              <a:t> </a:t>
            </a:r>
            <a:r>
              <a:rPr lang="en-US" dirty="0" err="1"/>
              <a:t>anëtarët</a:t>
            </a:r>
            <a:r>
              <a:rPr lang="en-US" dirty="0"/>
              <a:t> e A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përndryshe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deklaroheshin</a:t>
            </a:r>
            <a:r>
              <a:rPr lang="en-US" dirty="0"/>
              <a:t> private. </a:t>
            </a:r>
            <a:endParaRPr lang="en-US" dirty="0" smtClean="0"/>
          </a:p>
          <a:p>
            <a:pPr lvl="1"/>
            <a:r>
              <a:rPr lang="en-US" dirty="0" smtClean="0"/>
              <a:t>Duke </a:t>
            </a:r>
            <a:r>
              <a:rPr lang="en-US" dirty="0"/>
              <a:t>e </a:t>
            </a:r>
            <a:r>
              <a:rPr lang="en-US" dirty="0" err="1"/>
              <a:t>fshehur</a:t>
            </a:r>
            <a:r>
              <a:rPr lang="en-US" dirty="0"/>
              <a:t> </a:t>
            </a:r>
            <a:r>
              <a:rPr lang="en-US" dirty="0" err="1"/>
              <a:t>klasën</a:t>
            </a:r>
            <a:r>
              <a:rPr lang="en-US" dirty="0"/>
              <a:t> B </a:t>
            </a:r>
            <a:r>
              <a:rPr lang="en-US" dirty="0" err="1"/>
              <a:t>brenda</a:t>
            </a:r>
            <a:r>
              <a:rPr lang="en-US" dirty="0"/>
              <a:t> </a:t>
            </a:r>
            <a:r>
              <a:rPr lang="en-US" dirty="0" err="1"/>
              <a:t>klasës</a:t>
            </a:r>
            <a:r>
              <a:rPr lang="en-US" dirty="0"/>
              <a:t> A, </a:t>
            </a:r>
            <a:r>
              <a:rPr lang="en-US" dirty="0" err="1"/>
              <a:t>anëtarët</a:t>
            </a:r>
            <a:r>
              <a:rPr lang="en-US" dirty="0"/>
              <a:t> e A-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deklarohen</a:t>
            </a:r>
            <a:r>
              <a:rPr lang="en-US" dirty="0"/>
              <a:t> </a:t>
            </a:r>
            <a:r>
              <a:rPr lang="en-US" dirty="0" err="1"/>
              <a:t>privatë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B-ja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t'u</a:t>
            </a:r>
            <a:r>
              <a:rPr lang="en-US" dirty="0"/>
              <a:t> </a:t>
            </a:r>
            <a:r>
              <a:rPr lang="en-US" dirty="0" err="1"/>
              <a:t>qaset</a:t>
            </a:r>
            <a:r>
              <a:rPr lang="en-US" dirty="0"/>
              <a:t> </a:t>
            </a:r>
            <a:r>
              <a:rPr lang="en-US" dirty="0" err="1"/>
              <a:t>atyre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err="1" smtClean="0"/>
              <a:t>Përveç</a:t>
            </a:r>
            <a:r>
              <a:rPr lang="en-US" dirty="0" smtClean="0"/>
              <a:t> </a:t>
            </a:r>
            <a:r>
              <a:rPr lang="en-US" dirty="0" err="1"/>
              <a:t>kësaj</a:t>
            </a:r>
            <a:r>
              <a:rPr lang="en-US" dirty="0"/>
              <a:t>, B </a:t>
            </a:r>
            <a:r>
              <a:rPr lang="en-US" dirty="0" err="1"/>
              <a:t>vetë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fshihet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bota</a:t>
            </a:r>
            <a:r>
              <a:rPr lang="en-US" dirty="0"/>
              <a:t> e </a:t>
            </a:r>
            <a:r>
              <a:rPr lang="en-US" dirty="0" err="1"/>
              <a:t>jashtme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çojë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lexueshëm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mirëmbajtshëm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Foleja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klasave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vogla</a:t>
            </a:r>
            <a:r>
              <a:rPr lang="en-US" dirty="0"/>
              <a:t> </a:t>
            </a:r>
            <a:r>
              <a:rPr lang="en-US" dirty="0" err="1"/>
              <a:t>brenda</a:t>
            </a:r>
            <a:r>
              <a:rPr lang="en-US" dirty="0"/>
              <a:t> </a:t>
            </a:r>
            <a:r>
              <a:rPr lang="en-US" dirty="0" err="1"/>
              <a:t>klasave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nivelit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lartë</a:t>
            </a:r>
            <a:r>
              <a:rPr lang="en-US" dirty="0"/>
              <a:t> e </a:t>
            </a:r>
            <a:r>
              <a:rPr lang="en-US" dirty="0" err="1"/>
              <a:t>vendos</a:t>
            </a:r>
            <a:r>
              <a:rPr lang="en-US" dirty="0"/>
              <a:t> </a:t>
            </a:r>
            <a:r>
              <a:rPr lang="en-US" dirty="0" err="1"/>
              <a:t>kodin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afër</a:t>
            </a:r>
            <a:r>
              <a:rPr lang="en-US" dirty="0"/>
              <a:t> </a:t>
            </a:r>
            <a:r>
              <a:rPr lang="en-US" dirty="0" err="1"/>
              <a:t>vendit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përdoret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</p:spPr>
        <p:txBody>
          <a:bodyPr/>
          <a:lstStyle/>
          <a:p>
            <a:r>
              <a:rPr lang="en-US" dirty="0" smtClean="0"/>
              <a:t>Static 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17" y="1233578"/>
            <a:ext cx="10793083" cy="4943385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Ashtu</a:t>
            </a:r>
            <a:r>
              <a:rPr lang="en-US" dirty="0" smtClean="0"/>
              <a:t> </a:t>
            </a:r>
            <a:r>
              <a:rPr lang="en-US" dirty="0" err="1"/>
              <a:t>si</a:t>
            </a:r>
            <a:r>
              <a:rPr lang="en-US" dirty="0"/>
              <a:t> me </a:t>
            </a:r>
            <a:r>
              <a:rPr lang="en-US" dirty="0" err="1"/>
              <a:t>metodat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ndryshoret</a:t>
            </a:r>
            <a:r>
              <a:rPr lang="en-US" dirty="0"/>
              <a:t> e </a:t>
            </a:r>
            <a:r>
              <a:rPr lang="en-US" dirty="0" err="1"/>
              <a:t>klasës</a:t>
            </a:r>
            <a:r>
              <a:rPr lang="en-US" dirty="0"/>
              <a:t>,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klasë</a:t>
            </a:r>
            <a:r>
              <a:rPr lang="en-US" dirty="0"/>
              <a:t> </a:t>
            </a:r>
            <a:r>
              <a:rPr lang="en-US" dirty="0" err="1"/>
              <a:t>statike</a:t>
            </a:r>
            <a:r>
              <a:rPr lang="en-US" dirty="0"/>
              <a:t> </a:t>
            </a:r>
            <a:r>
              <a:rPr lang="en-US" dirty="0" smtClean="0"/>
              <a:t>nested </a:t>
            </a:r>
            <a:r>
              <a:rPr lang="en-US" dirty="0" err="1" smtClean="0"/>
              <a:t>shoqërohet</a:t>
            </a:r>
            <a:r>
              <a:rPr lang="en-US" dirty="0" smtClean="0"/>
              <a:t> </a:t>
            </a:r>
            <a:r>
              <a:rPr lang="en-US" dirty="0"/>
              <a:t>me </a:t>
            </a:r>
            <a:r>
              <a:rPr lang="en-US" dirty="0" err="1"/>
              <a:t>klasën</a:t>
            </a:r>
            <a:r>
              <a:rPr lang="en-US" dirty="0"/>
              <a:t> e </a:t>
            </a:r>
            <a:r>
              <a:rPr lang="en-US" dirty="0" err="1"/>
              <a:t>saj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jashtme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metodat</a:t>
            </a:r>
            <a:r>
              <a:rPr lang="en-US" dirty="0"/>
              <a:t> e </a:t>
            </a:r>
            <a:r>
              <a:rPr lang="en-US" dirty="0" err="1"/>
              <a:t>klasës</a:t>
            </a:r>
            <a:r>
              <a:rPr lang="en-US" dirty="0"/>
              <a:t> </a:t>
            </a:r>
            <a:r>
              <a:rPr lang="en-US" dirty="0" err="1"/>
              <a:t>statike</a:t>
            </a:r>
            <a:r>
              <a:rPr lang="en-US" dirty="0"/>
              <a:t>,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klasë</a:t>
            </a:r>
            <a:r>
              <a:rPr lang="en-US" dirty="0"/>
              <a:t> </a:t>
            </a:r>
            <a:r>
              <a:rPr lang="en-US" dirty="0" err="1"/>
              <a:t>statike</a:t>
            </a:r>
            <a:r>
              <a:rPr lang="en-US" dirty="0"/>
              <a:t> </a:t>
            </a:r>
            <a:r>
              <a:rPr lang="en-US" dirty="0" smtClean="0"/>
              <a:t>nested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t'u</a:t>
            </a:r>
            <a:r>
              <a:rPr lang="en-US" dirty="0"/>
              <a:t> </a:t>
            </a:r>
            <a:r>
              <a:rPr lang="en-US" dirty="0" err="1"/>
              <a:t>referohet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variablave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instancës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metodave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përcaktuara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klasën</a:t>
            </a:r>
            <a:r>
              <a:rPr lang="en-US" dirty="0"/>
              <a:t> e </a:t>
            </a:r>
            <a:r>
              <a:rPr lang="en-US" dirty="0" err="1"/>
              <a:t>saj</a:t>
            </a:r>
            <a:r>
              <a:rPr lang="en-US" dirty="0"/>
              <a:t> </a:t>
            </a:r>
            <a:r>
              <a:rPr lang="en-US" dirty="0" err="1"/>
              <a:t>mbyllëse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ajo</a:t>
            </a:r>
            <a:r>
              <a:rPr lang="en-US" dirty="0" smtClean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t'i</a:t>
            </a:r>
            <a:r>
              <a:rPr lang="en-US" dirty="0"/>
              <a:t> </a:t>
            </a:r>
            <a:r>
              <a:rPr lang="en-US" dirty="0" err="1"/>
              <a:t>përdorë</a:t>
            </a:r>
            <a:r>
              <a:rPr lang="en-US" dirty="0"/>
              <a:t> </a:t>
            </a:r>
            <a:r>
              <a:rPr lang="en-US" dirty="0" err="1"/>
              <a:t>ato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</a:t>
            </a:r>
            <a:r>
              <a:rPr lang="en-US" dirty="0" err="1"/>
              <a:t>përmes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reference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objektit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/>
              <a:t>Shënim</a:t>
            </a:r>
            <a:r>
              <a:rPr lang="en-US" dirty="0"/>
              <a:t>: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klasë</a:t>
            </a:r>
            <a:r>
              <a:rPr lang="en-US" dirty="0"/>
              <a:t> </a:t>
            </a:r>
            <a:r>
              <a:rPr lang="en-US" dirty="0" err="1"/>
              <a:t>statike</a:t>
            </a:r>
            <a:r>
              <a:rPr lang="en-US" dirty="0"/>
              <a:t> </a:t>
            </a:r>
            <a:r>
              <a:rPr lang="en-US" dirty="0" smtClean="0"/>
              <a:t>nested </a:t>
            </a:r>
            <a:r>
              <a:rPr lang="en-US" dirty="0" err="1" smtClean="0"/>
              <a:t>ndërvepron</a:t>
            </a:r>
            <a:r>
              <a:rPr lang="en-US" dirty="0" smtClean="0"/>
              <a:t> </a:t>
            </a:r>
            <a:r>
              <a:rPr lang="en-US" dirty="0"/>
              <a:t>me </a:t>
            </a:r>
            <a:r>
              <a:rPr lang="en-US" dirty="0" err="1"/>
              <a:t>anëtarët</a:t>
            </a:r>
            <a:r>
              <a:rPr lang="en-US" dirty="0"/>
              <a:t> e </a:t>
            </a:r>
            <a:r>
              <a:rPr lang="en-US" dirty="0" err="1"/>
              <a:t>klasës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saj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jashtme</a:t>
            </a:r>
            <a:r>
              <a:rPr lang="en-US" dirty="0"/>
              <a:t> (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klasat</a:t>
            </a:r>
            <a:r>
              <a:rPr lang="en-US" dirty="0"/>
              <a:t> e </a:t>
            </a:r>
            <a:r>
              <a:rPr lang="en-US" dirty="0" err="1"/>
              <a:t>tjera</a:t>
            </a:r>
            <a:r>
              <a:rPr lang="en-US" dirty="0"/>
              <a:t>) </a:t>
            </a:r>
            <a:r>
              <a:rPr lang="en-US" dirty="0" err="1"/>
              <a:t>ashtu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çdo</a:t>
            </a:r>
            <a:r>
              <a:rPr lang="en-US" dirty="0"/>
              <a:t> </a:t>
            </a:r>
            <a:r>
              <a:rPr lang="en-US" dirty="0" err="1"/>
              <a:t>klasë</a:t>
            </a:r>
            <a:r>
              <a:rPr lang="en-US" dirty="0"/>
              <a:t> </a:t>
            </a:r>
            <a:r>
              <a:rPr lang="en-US" dirty="0" err="1"/>
              <a:t>tjetër</a:t>
            </a:r>
            <a:r>
              <a:rPr lang="en-US" dirty="0"/>
              <a:t> e </a:t>
            </a:r>
            <a:r>
              <a:rPr lang="en-US" dirty="0" err="1"/>
              <a:t>nivelit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lartë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/>
              <a:t>fakt</a:t>
            </a:r>
            <a:r>
              <a:rPr lang="en-US" dirty="0"/>
              <a:t>,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klasë</a:t>
            </a:r>
            <a:r>
              <a:rPr lang="en-US" dirty="0"/>
              <a:t> </a:t>
            </a:r>
            <a:r>
              <a:rPr lang="en-US" dirty="0" err="1"/>
              <a:t>statike</a:t>
            </a:r>
            <a:r>
              <a:rPr lang="en-US" dirty="0"/>
              <a:t> </a:t>
            </a:r>
            <a:r>
              <a:rPr lang="en-US" dirty="0" smtClean="0"/>
              <a:t>nested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/>
              <a:t>klasë</a:t>
            </a:r>
            <a:r>
              <a:rPr lang="en-US" dirty="0"/>
              <a:t> e </a:t>
            </a:r>
            <a:r>
              <a:rPr lang="en-US" dirty="0" err="1"/>
              <a:t>nivelit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lartë</a:t>
            </a:r>
            <a:r>
              <a:rPr lang="en-US" dirty="0"/>
              <a:t> </a:t>
            </a:r>
            <a:r>
              <a:rPr lang="en-US" dirty="0" smtClean="0"/>
              <a:t>ne </a:t>
            </a:r>
            <a:r>
              <a:rPr lang="en-US" dirty="0" err="1" smtClean="0"/>
              <a:t>sjellje</a:t>
            </a:r>
            <a:r>
              <a:rPr lang="en-US" dirty="0" smtClean="0"/>
              <a:t>,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vendosur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klasë</a:t>
            </a:r>
            <a:r>
              <a:rPr lang="en-US" dirty="0"/>
              <a:t> </a:t>
            </a:r>
            <a:r>
              <a:rPr lang="en-US" dirty="0" err="1"/>
              <a:t>tjetër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nivelit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lartë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lehtësinë</a:t>
            </a:r>
            <a:r>
              <a:rPr lang="en-US" dirty="0"/>
              <a:t> e </a:t>
            </a:r>
            <a:r>
              <a:rPr lang="en-US" dirty="0" err="1"/>
              <a:t>paketimit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Static nested classes </a:t>
            </a:r>
            <a:r>
              <a:rPr lang="en-US" dirty="0" err="1"/>
              <a:t>aksesohen</a:t>
            </a:r>
            <a:r>
              <a:rPr lang="en-US" dirty="0"/>
              <a:t> duke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emrin</a:t>
            </a:r>
            <a:r>
              <a:rPr lang="en-US" dirty="0"/>
              <a:t> e </a:t>
            </a:r>
            <a:r>
              <a:rPr lang="en-US" dirty="0" err="1"/>
              <a:t>klasës</a:t>
            </a:r>
            <a:r>
              <a:rPr lang="en-US" dirty="0"/>
              <a:t> </a:t>
            </a:r>
            <a:r>
              <a:rPr lang="en-US" dirty="0" err="1" smtClean="0"/>
              <a:t>bashkëlidhur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OuterClass.StaticNestedClass</a:t>
            </a:r>
            <a:endParaRPr lang="en-US" dirty="0" smtClean="0"/>
          </a:p>
          <a:p>
            <a:r>
              <a:rPr lang="en-US" dirty="0" err="1" smtClean="0"/>
              <a:t>Psh</a:t>
            </a:r>
            <a:r>
              <a:rPr lang="en-US" dirty="0" smtClean="0"/>
              <a:t>. Per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krijuar</a:t>
            </a:r>
            <a:r>
              <a:rPr lang="en-US" dirty="0" smtClean="0"/>
              <a:t> </a:t>
            </a:r>
            <a:r>
              <a:rPr lang="en-US" dirty="0" err="1" smtClean="0"/>
              <a:t>nje</a:t>
            </a:r>
            <a:r>
              <a:rPr lang="en-US" dirty="0" smtClean="0"/>
              <a:t> object per static nested class, </a:t>
            </a:r>
            <a:r>
              <a:rPr lang="en-US" dirty="0" err="1" smtClean="0"/>
              <a:t>perdorim</a:t>
            </a:r>
            <a:r>
              <a:rPr lang="en-US" dirty="0" smtClean="0"/>
              <a:t> </a:t>
            </a:r>
            <a:r>
              <a:rPr lang="en-US" dirty="0" err="1" smtClean="0"/>
              <a:t>sintaksen</a:t>
            </a:r>
            <a:r>
              <a:rPr lang="en-US" dirty="0" smtClean="0"/>
              <a:t> e </a:t>
            </a:r>
            <a:r>
              <a:rPr lang="en-US" dirty="0" err="1" smtClean="0"/>
              <a:t>meposhtme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OuterClass.StaticNestedClass</a:t>
            </a:r>
            <a:r>
              <a:rPr lang="en-US" dirty="0" smtClean="0"/>
              <a:t> </a:t>
            </a:r>
            <a:r>
              <a:rPr lang="en-US" dirty="0" err="1" smtClean="0"/>
              <a:t>nestedObject</a:t>
            </a:r>
            <a:r>
              <a:rPr lang="en-US" dirty="0" smtClean="0"/>
              <a:t> = new </a:t>
            </a:r>
            <a:r>
              <a:rPr lang="en-US" dirty="0" err="1" smtClean="0"/>
              <a:t>OuterClass.StaticNestedClass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8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Inner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0060"/>
            <a:ext cx="10515600" cy="504690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Ashtu</a:t>
            </a:r>
            <a:r>
              <a:rPr lang="en-US" dirty="0" smtClean="0"/>
              <a:t> </a:t>
            </a:r>
            <a:r>
              <a:rPr lang="en-US" dirty="0" err="1"/>
              <a:t>si</a:t>
            </a:r>
            <a:r>
              <a:rPr lang="en-US" dirty="0"/>
              <a:t> me </a:t>
            </a:r>
            <a:r>
              <a:rPr lang="en-US" dirty="0" err="1"/>
              <a:t>metodat</a:t>
            </a:r>
            <a:r>
              <a:rPr lang="en-US" dirty="0"/>
              <a:t> e </a:t>
            </a:r>
            <a:r>
              <a:rPr lang="en-US" dirty="0" err="1"/>
              <a:t>instancës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variablat</a:t>
            </a:r>
            <a:r>
              <a:rPr lang="en-US" dirty="0"/>
              <a:t>,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klasë</a:t>
            </a:r>
            <a:r>
              <a:rPr lang="en-US" dirty="0"/>
              <a:t> e </a:t>
            </a:r>
            <a:r>
              <a:rPr lang="en-US" dirty="0" err="1" smtClean="0"/>
              <a:t>brendshme</a:t>
            </a:r>
            <a:r>
              <a:rPr lang="en-US" dirty="0" smtClean="0"/>
              <a:t>(inner) </a:t>
            </a:r>
            <a:r>
              <a:rPr lang="en-US" dirty="0" err="1"/>
              <a:t>shoqërohet</a:t>
            </a:r>
            <a:r>
              <a:rPr lang="en-US" dirty="0"/>
              <a:t> me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shembull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klasës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saj</a:t>
            </a:r>
            <a:r>
              <a:rPr lang="en-US" dirty="0"/>
              <a:t> </a:t>
            </a:r>
            <a:r>
              <a:rPr lang="en-US" dirty="0" err="1"/>
              <a:t>mbyllëse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qasje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drejtpërdrejtë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metodat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fushat</a:t>
            </a:r>
            <a:r>
              <a:rPr lang="en-US" dirty="0"/>
              <a:t> e </a:t>
            </a:r>
            <a:r>
              <a:rPr lang="en-US" dirty="0" err="1"/>
              <a:t>atij</a:t>
            </a:r>
            <a:r>
              <a:rPr lang="en-US" dirty="0"/>
              <a:t> </a:t>
            </a:r>
            <a:r>
              <a:rPr lang="en-US" dirty="0" err="1"/>
              <a:t>objekti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Gjithashtu</a:t>
            </a:r>
            <a:r>
              <a:rPr lang="en-US" dirty="0"/>
              <a:t>,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shkak</a:t>
            </a:r>
            <a:r>
              <a:rPr lang="en-US" dirty="0"/>
              <a:t> se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klasë</a:t>
            </a:r>
            <a:r>
              <a:rPr lang="en-US" dirty="0"/>
              <a:t> e </a:t>
            </a:r>
            <a:r>
              <a:rPr lang="en-US" dirty="0" err="1"/>
              <a:t>brendshme</a:t>
            </a:r>
            <a:r>
              <a:rPr lang="en-US" dirty="0"/>
              <a:t> </a:t>
            </a:r>
            <a:r>
              <a:rPr lang="en-US" dirty="0" err="1"/>
              <a:t>shoqërohet</a:t>
            </a:r>
            <a:r>
              <a:rPr lang="en-US" dirty="0"/>
              <a:t> me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shembull</a:t>
            </a:r>
            <a:r>
              <a:rPr lang="en-US" dirty="0"/>
              <a:t>, </a:t>
            </a:r>
            <a:r>
              <a:rPr lang="en-US" dirty="0" err="1"/>
              <a:t>ajo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përcaktojë</a:t>
            </a:r>
            <a:r>
              <a:rPr lang="en-US" dirty="0"/>
              <a:t> </a:t>
            </a:r>
            <a:r>
              <a:rPr lang="en-US" dirty="0" err="1"/>
              <a:t>vetë</a:t>
            </a:r>
            <a:r>
              <a:rPr lang="en-US" dirty="0"/>
              <a:t> </a:t>
            </a:r>
            <a:r>
              <a:rPr lang="en-US" dirty="0" err="1"/>
              <a:t>asnjë</a:t>
            </a:r>
            <a:r>
              <a:rPr lang="en-US" dirty="0"/>
              <a:t> </a:t>
            </a:r>
            <a:r>
              <a:rPr lang="en-US" dirty="0" err="1"/>
              <a:t>anëtar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/>
              <a:t>Objektet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 smtClean="0"/>
              <a:t>raste</a:t>
            </a:r>
            <a:r>
              <a:rPr lang="en-US" dirty="0" smtClean="0"/>
              <a:t>/</a:t>
            </a:r>
            <a:r>
              <a:rPr lang="en-US" dirty="0" err="1" smtClean="0"/>
              <a:t>instanca</a:t>
            </a:r>
            <a:r>
              <a:rPr lang="en-US" dirty="0" smtClean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brendshme</a:t>
            </a:r>
            <a:r>
              <a:rPr lang="en-US" dirty="0"/>
              <a:t> </a:t>
            </a:r>
            <a:r>
              <a:rPr lang="en-US" dirty="0" err="1"/>
              <a:t>ekzistojnë</a:t>
            </a:r>
            <a:r>
              <a:rPr lang="en-US" dirty="0"/>
              <a:t> </a:t>
            </a:r>
            <a:r>
              <a:rPr lang="en-US" dirty="0" err="1"/>
              <a:t>brenda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instance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klasës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jashtme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Kemi </a:t>
            </a:r>
            <a:r>
              <a:rPr lang="en-US" dirty="0" err="1" smtClean="0"/>
              <a:t>parasysh</a:t>
            </a:r>
            <a:r>
              <a:rPr lang="en-US" dirty="0" smtClean="0"/>
              <a:t> </a:t>
            </a:r>
            <a:r>
              <a:rPr lang="en-US" dirty="0" err="1" smtClean="0"/>
              <a:t>klasat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OuterClass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    ...</a:t>
            </a:r>
          </a:p>
          <a:p>
            <a:pPr lvl="1"/>
            <a:r>
              <a:rPr lang="en-US" dirty="0" smtClean="0"/>
              <a:t>    class </a:t>
            </a:r>
            <a:r>
              <a:rPr lang="en-US" dirty="0" err="1" smtClean="0"/>
              <a:t>InnerClass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        ...</a:t>
            </a:r>
          </a:p>
          <a:p>
            <a:pPr lvl="1"/>
            <a:r>
              <a:rPr lang="en-US" dirty="0" smtClean="0"/>
              <a:t>    }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shembull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InnerClass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ekzistojë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</a:t>
            </a:r>
            <a:r>
              <a:rPr lang="en-US" dirty="0" err="1"/>
              <a:t>brenda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instance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OuterClass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qasje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drejtpërdrejtë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metodat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fushat</a:t>
            </a:r>
            <a:r>
              <a:rPr lang="en-US" dirty="0"/>
              <a:t> e </a:t>
            </a:r>
            <a:r>
              <a:rPr lang="en-US" dirty="0" err="1"/>
              <a:t>instancës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saj</a:t>
            </a:r>
            <a:r>
              <a:rPr lang="en-US" dirty="0"/>
              <a:t> </a:t>
            </a:r>
            <a:r>
              <a:rPr lang="en-US" dirty="0" err="1"/>
              <a:t>mbyllëse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 smtClean="0"/>
              <a:t>ilustruar</a:t>
            </a:r>
            <a:r>
              <a:rPr lang="en-US" dirty="0" smtClean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klasë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brendshme</a:t>
            </a:r>
            <a:r>
              <a:rPr lang="en-US" dirty="0"/>
              <a:t>,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 smtClean="0"/>
              <a:t>ilustroni</a:t>
            </a:r>
            <a:r>
              <a:rPr lang="en-US" dirty="0" smtClean="0"/>
              <a:t> </a:t>
            </a:r>
            <a:r>
              <a:rPr lang="en-US" dirty="0" err="1"/>
              <a:t>klasën</a:t>
            </a:r>
            <a:r>
              <a:rPr lang="en-US" dirty="0"/>
              <a:t> e </a:t>
            </a:r>
            <a:r>
              <a:rPr lang="en-US" dirty="0" err="1"/>
              <a:t>jashtme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err="1" smtClean="0"/>
              <a:t>OuterClass.InnerClass</a:t>
            </a:r>
            <a:r>
              <a:rPr lang="en-US" dirty="0" smtClean="0"/>
              <a:t> </a:t>
            </a:r>
            <a:r>
              <a:rPr lang="en-US" dirty="0" err="1" smtClean="0"/>
              <a:t>innerObject</a:t>
            </a:r>
            <a:r>
              <a:rPr lang="en-US" dirty="0" smtClean="0"/>
              <a:t> = </a:t>
            </a:r>
            <a:r>
              <a:rPr lang="en-US" dirty="0" err="1" smtClean="0"/>
              <a:t>outerObject.new</a:t>
            </a:r>
            <a:r>
              <a:rPr lang="en-US" dirty="0" smtClean="0"/>
              <a:t> </a:t>
            </a:r>
            <a:r>
              <a:rPr lang="en-US" dirty="0" err="1" smtClean="0"/>
              <a:t>InnerClass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Ekzistojne</a:t>
            </a:r>
            <a:r>
              <a:rPr lang="en-US" dirty="0" smtClean="0"/>
              <a:t> 2 </a:t>
            </a:r>
            <a:r>
              <a:rPr lang="en-US" dirty="0" err="1" smtClean="0"/>
              <a:t>tipe</a:t>
            </a:r>
            <a:r>
              <a:rPr lang="en-US" dirty="0" smtClean="0"/>
              <a:t> inner classes: </a:t>
            </a:r>
          </a:p>
          <a:p>
            <a:pPr lvl="1"/>
            <a:r>
              <a:rPr lang="en-US" dirty="0" smtClean="0"/>
              <a:t>local classes </a:t>
            </a:r>
          </a:p>
          <a:p>
            <a:pPr lvl="1"/>
            <a:r>
              <a:rPr lang="en-US" dirty="0" smtClean="0"/>
              <a:t>anonymous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7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178" y="80453"/>
            <a:ext cx="10515600" cy="1325563"/>
          </a:xfrm>
        </p:spPr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2528" y="1155940"/>
            <a:ext cx="3674853" cy="502102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Nëse</a:t>
            </a:r>
            <a:r>
              <a:rPr lang="en-US" dirty="0" smtClean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 smtClean="0"/>
              <a:t>deklarim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smtClean="0"/>
              <a:t>tipi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fushë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veçantë</a:t>
            </a:r>
            <a:r>
              <a:rPr lang="en-US" dirty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njëjtin</a:t>
            </a:r>
            <a:r>
              <a:rPr lang="en-US" dirty="0"/>
              <a:t> </a:t>
            </a:r>
            <a:r>
              <a:rPr lang="en-US" dirty="0" err="1"/>
              <a:t>emër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 smtClean="0"/>
              <a:t>deklarim</a:t>
            </a:r>
            <a:r>
              <a:rPr lang="en-US" dirty="0" smtClean="0"/>
              <a:t> </a:t>
            </a:r>
            <a:r>
              <a:rPr lang="en-US" dirty="0" err="1"/>
              <a:t>tjetër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hapësirën</a:t>
            </a:r>
            <a:r>
              <a:rPr lang="en-US" dirty="0"/>
              <a:t> </a:t>
            </a:r>
            <a:r>
              <a:rPr lang="en-US" dirty="0" err="1"/>
              <a:t>bashkëlidhëse</a:t>
            </a:r>
            <a:r>
              <a:rPr lang="en-US" dirty="0"/>
              <a:t>, </a:t>
            </a:r>
            <a:r>
              <a:rPr lang="en-US" dirty="0" err="1"/>
              <a:t>atëherë</a:t>
            </a:r>
            <a:r>
              <a:rPr lang="en-US" dirty="0"/>
              <a:t> </a:t>
            </a:r>
            <a:r>
              <a:rPr lang="en-US" dirty="0" err="1"/>
              <a:t>deklarata</a:t>
            </a:r>
            <a:r>
              <a:rPr lang="en-US" dirty="0"/>
              <a:t> </a:t>
            </a:r>
            <a:r>
              <a:rPr lang="en-US" dirty="0" err="1" smtClean="0"/>
              <a:t>hijezon</a:t>
            </a:r>
            <a:r>
              <a:rPr lang="en-US" dirty="0" smtClean="0"/>
              <a:t> </a:t>
            </a:r>
            <a:r>
              <a:rPr lang="en-US" dirty="0" err="1"/>
              <a:t>deklarimin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fushës</a:t>
            </a:r>
            <a:r>
              <a:rPr lang="en-US" dirty="0" smtClean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mbylljes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Ju</a:t>
            </a:r>
            <a:r>
              <a:rPr lang="en-US" dirty="0" smtClean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t'i</a:t>
            </a:r>
            <a:r>
              <a:rPr lang="en-US" dirty="0"/>
              <a:t> </a:t>
            </a:r>
            <a:r>
              <a:rPr lang="en-US" dirty="0" err="1"/>
              <a:t>referoheni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 smtClean="0"/>
              <a:t>deklarimi</a:t>
            </a:r>
            <a:r>
              <a:rPr lang="en-US" dirty="0" smtClean="0"/>
              <a:t> </a:t>
            </a:r>
            <a:r>
              <a:rPr lang="en-US" dirty="0" err="1"/>
              <a:t>hije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me </a:t>
            </a:r>
            <a:r>
              <a:rPr lang="en-US" dirty="0" err="1"/>
              <a:t>emrin</a:t>
            </a:r>
            <a:r>
              <a:rPr lang="en-US" dirty="0"/>
              <a:t> e </a:t>
            </a:r>
            <a:r>
              <a:rPr lang="en-US" dirty="0" err="1"/>
              <a:t>saj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Shembulli</a:t>
            </a:r>
            <a:r>
              <a:rPr lang="en-US" dirty="0" smtClean="0"/>
              <a:t> </a:t>
            </a:r>
            <a:r>
              <a:rPr lang="en-US" dirty="0" err="1"/>
              <a:t>vijues</a:t>
            </a:r>
            <a:r>
              <a:rPr lang="en-US" dirty="0"/>
              <a:t>, </a:t>
            </a:r>
            <a:r>
              <a:rPr lang="en-US" dirty="0" err="1"/>
              <a:t>ShadowTest</a:t>
            </a:r>
            <a:r>
              <a:rPr lang="en-US" dirty="0"/>
              <a:t>, e </a:t>
            </a:r>
            <a:r>
              <a:rPr lang="en-US" dirty="0" err="1"/>
              <a:t>demonstron</a:t>
            </a:r>
            <a:r>
              <a:rPr lang="en-US" dirty="0"/>
              <a:t> </a:t>
            </a:r>
            <a:r>
              <a:rPr lang="en-US" dirty="0" err="1" smtClean="0"/>
              <a:t>këtë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/>
              <a:t>poshtë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këtij</a:t>
            </a:r>
            <a:r>
              <a:rPr lang="en-US" dirty="0"/>
              <a:t> </a:t>
            </a:r>
            <a:r>
              <a:rPr lang="en-US" dirty="0" err="1"/>
              <a:t>shembulli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x = 23</a:t>
            </a:r>
          </a:p>
          <a:p>
            <a:pPr lvl="1"/>
            <a:r>
              <a:rPr lang="en-US" dirty="0" err="1" smtClean="0"/>
              <a:t>this.x</a:t>
            </a:r>
            <a:r>
              <a:rPr lang="en-US" dirty="0" smtClean="0"/>
              <a:t> = 1</a:t>
            </a:r>
          </a:p>
          <a:p>
            <a:pPr lvl="1"/>
            <a:r>
              <a:rPr lang="en-US" dirty="0" err="1" smtClean="0"/>
              <a:t>ShadowTest.this.x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37494" y="365126"/>
            <a:ext cx="6996024" cy="5811838"/>
          </a:xfrm>
        </p:spPr>
        <p:txBody>
          <a:bodyPr>
            <a:noAutofit/>
          </a:bodyPr>
          <a:lstStyle/>
          <a:p>
            <a:r>
              <a:rPr lang="en-US" sz="1800" dirty="0" smtClean="0"/>
              <a:t>public class </a:t>
            </a:r>
            <a:r>
              <a:rPr lang="en-US" sz="1800" dirty="0" err="1" smtClean="0"/>
              <a:t>ShadowTest</a:t>
            </a:r>
            <a:r>
              <a:rPr lang="en-US" sz="1800" dirty="0" smtClean="0"/>
              <a:t> {</a:t>
            </a:r>
          </a:p>
          <a:p>
            <a:r>
              <a:rPr lang="en-US" sz="1800" dirty="0" smtClean="0"/>
              <a:t>    public </a:t>
            </a:r>
            <a:r>
              <a:rPr lang="en-US" sz="1800" dirty="0" err="1" smtClean="0"/>
              <a:t>int</a:t>
            </a:r>
            <a:r>
              <a:rPr lang="en-US" sz="1800" dirty="0" smtClean="0"/>
              <a:t> x = 0;</a:t>
            </a:r>
          </a:p>
          <a:p>
            <a:r>
              <a:rPr lang="en-US" sz="1800" dirty="0" smtClean="0"/>
              <a:t>    class </a:t>
            </a:r>
            <a:r>
              <a:rPr lang="en-US" sz="1800" dirty="0" err="1" smtClean="0"/>
              <a:t>FirstLevel</a:t>
            </a:r>
            <a:r>
              <a:rPr lang="en-US" sz="1800" dirty="0" smtClean="0"/>
              <a:t> {</a:t>
            </a:r>
          </a:p>
          <a:p>
            <a:r>
              <a:rPr lang="en-US" sz="1800" dirty="0" smtClean="0"/>
              <a:t>        public </a:t>
            </a:r>
            <a:r>
              <a:rPr lang="en-US" sz="1800" dirty="0" err="1" smtClean="0"/>
              <a:t>int</a:t>
            </a:r>
            <a:r>
              <a:rPr lang="en-US" sz="1800" dirty="0" smtClean="0"/>
              <a:t> x = 1;</a:t>
            </a:r>
          </a:p>
          <a:p>
            <a:r>
              <a:rPr lang="en-US" sz="1800" dirty="0" smtClean="0"/>
              <a:t>        void </a:t>
            </a:r>
            <a:r>
              <a:rPr lang="en-US" sz="1800" dirty="0" err="1" smtClean="0"/>
              <a:t>methodInFirstLevel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x) {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("x = " + x);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</a:t>
            </a:r>
            <a:r>
              <a:rPr lang="en-US" sz="1800" dirty="0" err="1" smtClean="0"/>
              <a:t>this.x</a:t>
            </a:r>
            <a:r>
              <a:rPr lang="en-US" sz="1800" dirty="0" smtClean="0"/>
              <a:t> = " + </a:t>
            </a:r>
            <a:r>
              <a:rPr lang="en-US" sz="1800" dirty="0" err="1" smtClean="0"/>
              <a:t>this.x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</a:t>
            </a:r>
            <a:r>
              <a:rPr lang="en-US" sz="1800" dirty="0" err="1" smtClean="0"/>
              <a:t>ShadowTest.this.x</a:t>
            </a:r>
            <a:r>
              <a:rPr lang="en-US" sz="1800" dirty="0" smtClean="0"/>
              <a:t> = " + </a:t>
            </a:r>
            <a:r>
              <a:rPr lang="en-US" sz="1800" dirty="0" err="1" smtClean="0"/>
              <a:t>ShadowTest.this.x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      }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    public static void main(String... </a:t>
            </a:r>
            <a:r>
              <a:rPr lang="en-US" sz="1800" dirty="0" err="1" smtClean="0"/>
              <a:t>args</a:t>
            </a:r>
            <a:r>
              <a:rPr lang="en-US" sz="1800" dirty="0" smtClean="0"/>
              <a:t>) {</a:t>
            </a:r>
          </a:p>
          <a:p>
            <a:r>
              <a:rPr lang="en-US" sz="1800" dirty="0" smtClean="0"/>
              <a:t>        </a:t>
            </a:r>
            <a:r>
              <a:rPr lang="en-US" sz="1800" dirty="0" err="1" smtClean="0"/>
              <a:t>ShadowTest</a:t>
            </a:r>
            <a:r>
              <a:rPr lang="en-US" sz="1800" dirty="0" smtClean="0"/>
              <a:t> </a:t>
            </a:r>
            <a:r>
              <a:rPr lang="en-US" sz="1800" dirty="0" err="1" smtClean="0"/>
              <a:t>st</a:t>
            </a:r>
            <a:r>
              <a:rPr lang="en-US" sz="1800" dirty="0" smtClean="0"/>
              <a:t> = new </a:t>
            </a:r>
            <a:r>
              <a:rPr lang="en-US" sz="1800" dirty="0" err="1" smtClean="0"/>
              <a:t>ShadowTest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        </a:t>
            </a:r>
            <a:r>
              <a:rPr lang="en-US" sz="1800" dirty="0" err="1" smtClean="0"/>
              <a:t>ShadowTest.FirstLevel</a:t>
            </a:r>
            <a:r>
              <a:rPr lang="en-US" sz="1800" dirty="0" smtClean="0"/>
              <a:t> </a:t>
            </a:r>
            <a:r>
              <a:rPr lang="en-US" sz="1800" dirty="0" err="1" smtClean="0"/>
              <a:t>fl</a:t>
            </a:r>
            <a:r>
              <a:rPr lang="en-US" sz="1800" dirty="0" smtClean="0"/>
              <a:t> = </a:t>
            </a:r>
            <a:r>
              <a:rPr lang="en-US" sz="1800" dirty="0" err="1" smtClean="0"/>
              <a:t>st.new</a:t>
            </a:r>
            <a:r>
              <a:rPr lang="en-US" sz="1800" dirty="0" smtClean="0"/>
              <a:t> </a:t>
            </a:r>
            <a:r>
              <a:rPr lang="en-US" sz="1800" dirty="0" err="1" smtClean="0"/>
              <a:t>FirstLevel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        </a:t>
            </a:r>
            <a:r>
              <a:rPr lang="en-US" sz="1800" dirty="0" err="1" smtClean="0"/>
              <a:t>fl.methodInFirstLevel</a:t>
            </a:r>
            <a:r>
              <a:rPr lang="en-US" sz="1800" dirty="0" smtClean="0"/>
              <a:t>(23);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884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540"/>
            <a:ext cx="10515600" cy="593542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Ky</a:t>
            </a:r>
            <a:r>
              <a:rPr lang="en-US" dirty="0" smtClean="0"/>
              <a:t> </a:t>
            </a:r>
            <a:r>
              <a:rPr lang="en-US" dirty="0" err="1" smtClean="0"/>
              <a:t>shembull</a:t>
            </a:r>
            <a:r>
              <a:rPr lang="en-US" dirty="0" smtClean="0"/>
              <a:t> </a:t>
            </a:r>
            <a:r>
              <a:rPr lang="en-US" dirty="0" err="1" smtClean="0"/>
              <a:t>percakton</a:t>
            </a:r>
            <a:r>
              <a:rPr lang="en-US" dirty="0" smtClean="0"/>
              <a:t> 3 </a:t>
            </a:r>
            <a:r>
              <a:rPr lang="en-US" dirty="0" err="1" smtClean="0"/>
              <a:t>variabla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emertuar</a:t>
            </a:r>
            <a:r>
              <a:rPr lang="en-US" dirty="0" smtClean="0"/>
              <a:t> x: </a:t>
            </a:r>
          </a:p>
          <a:p>
            <a:pPr lvl="1"/>
            <a:r>
              <a:rPr lang="en-US" i="1" dirty="0" err="1" smtClean="0"/>
              <a:t>Variabli</a:t>
            </a:r>
            <a:r>
              <a:rPr lang="en-US" i="1" dirty="0" smtClean="0"/>
              <a:t> I </a:t>
            </a:r>
            <a:r>
              <a:rPr lang="en-US" i="1" dirty="0" err="1" smtClean="0"/>
              <a:t>klases</a:t>
            </a:r>
            <a:r>
              <a:rPr lang="en-US" i="1" dirty="0" smtClean="0"/>
              <a:t> </a:t>
            </a:r>
            <a:r>
              <a:rPr lang="en-US" i="1" dirty="0" err="1" smtClean="0"/>
              <a:t>ShadowTest</a:t>
            </a:r>
            <a:r>
              <a:rPr lang="en-US" i="1" dirty="0" smtClean="0"/>
              <a:t>, </a:t>
            </a:r>
          </a:p>
          <a:p>
            <a:pPr lvl="1"/>
            <a:r>
              <a:rPr lang="en-US" i="1" dirty="0" err="1"/>
              <a:t>Variabli</a:t>
            </a:r>
            <a:r>
              <a:rPr lang="en-US" i="1" dirty="0"/>
              <a:t> I inner </a:t>
            </a:r>
            <a:r>
              <a:rPr lang="en-US" i="1" dirty="0" smtClean="0"/>
              <a:t>class </a:t>
            </a:r>
            <a:r>
              <a:rPr lang="en-US" i="1" dirty="0" err="1" smtClean="0"/>
              <a:t>FirstLevel</a:t>
            </a:r>
            <a:r>
              <a:rPr lang="en-US" i="1" dirty="0" smtClean="0"/>
              <a:t>, </a:t>
            </a:r>
            <a:r>
              <a:rPr lang="en-US" i="1" dirty="0" err="1" smtClean="0"/>
              <a:t>dhe</a:t>
            </a:r>
            <a:r>
              <a:rPr lang="en-US" i="1" dirty="0" smtClean="0"/>
              <a:t> </a:t>
            </a:r>
          </a:p>
          <a:p>
            <a:pPr lvl="1"/>
            <a:r>
              <a:rPr lang="en-US" i="1" dirty="0" err="1" smtClean="0"/>
              <a:t>Parametri</a:t>
            </a:r>
            <a:r>
              <a:rPr lang="en-US" i="1" dirty="0" smtClean="0"/>
              <a:t> I </a:t>
            </a:r>
            <a:r>
              <a:rPr lang="en-US" i="1" dirty="0" err="1" smtClean="0"/>
              <a:t>metodes</a:t>
            </a:r>
            <a:r>
              <a:rPr lang="en-US" i="1" dirty="0" smtClean="0"/>
              <a:t> </a:t>
            </a:r>
            <a:r>
              <a:rPr lang="en-US" i="1" dirty="0" err="1" smtClean="0"/>
              <a:t>methodInFirstLevel</a:t>
            </a:r>
            <a:r>
              <a:rPr lang="en-US" dirty="0" smtClean="0"/>
              <a:t>. </a:t>
            </a:r>
          </a:p>
          <a:p>
            <a:r>
              <a:rPr lang="en-US" dirty="0" err="1"/>
              <a:t>Ndryshorja</a:t>
            </a:r>
            <a:r>
              <a:rPr lang="en-US" dirty="0"/>
              <a:t> x e </a:t>
            </a:r>
            <a:r>
              <a:rPr lang="en-US" dirty="0" err="1"/>
              <a:t>përcaktuar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parametër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metodës</a:t>
            </a:r>
            <a:r>
              <a:rPr lang="en-US" dirty="0"/>
              <a:t> </a:t>
            </a:r>
            <a:r>
              <a:rPr lang="en-US" dirty="0" err="1" smtClean="0"/>
              <a:t>methodInFirstLevel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bën</a:t>
            </a:r>
            <a:r>
              <a:rPr lang="en-US" dirty="0"/>
              <a:t> </a:t>
            </a:r>
            <a:r>
              <a:rPr lang="en-US" dirty="0" err="1"/>
              <a:t>hije</a:t>
            </a:r>
            <a:r>
              <a:rPr lang="en-US" dirty="0"/>
              <a:t> </a:t>
            </a:r>
            <a:r>
              <a:rPr lang="en-US" dirty="0" err="1"/>
              <a:t>ndryshores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 smtClean="0"/>
              <a:t> inner class </a:t>
            </a:r>
            <a:r>
              <a:rPr lang="en-US" dirty="0" err="1" smtClean="0"/>
              <a:t>FirstLevel</a:t>
            </a:r>
            <a:r>
              <a:rPr lang="en-US" dirty="0" smtClean="0"/>
              <a:t>. </a:t>
            </a:r>
          </a:p>
          <a:p>
            <a:r>
              <a:rPr lang="en-US" dirty="0"/>
              <a:t>Si </a:t>
            </a:r>
            <a:r>
              <a:rPr lang="en-US" dirty="0" err="1"/>
              <a:t>pasojë</a:t>
            </a:r>
            <a:r>
              <a:rPr lang="en-US" dirty="0"/>
              <a:t>, </a:t>
            </a:r>
            <a:r>
              <a:rPr lang="en-US" dirty="0" err="1"/>
              <a:t>kur</a:t>
            </a:r>
            <a:r>
              <a:rPr lang="en-US" dirty="0"/>
              <a:t> </a:t>
            </a:r>
            <a:r>
              <a:rPr lang="en-US" dirty="0" err="1"/>
              <a:t>përdorni</a:t>
            </a:r>
            <a:r>
              <a:rPr lang="en-US" dirty="0"/>
              <a:t> </a:t>
            </a:r>
            <a:r>
              <a:rPr lang="en-US" dirty="0" err="1"/>
              <a:t>ndryshoren</a:t>
            </a:r>
            <a:r>
              <a:rPr lang="en-US" dirty="0"/>
              <a:t> x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 smtClean="0"/>
              <a:t>metodën</a:t>
            </a:r>
            <a:r>
              <a:rPr lang="en-US" dirty="0" smtClean="0"/>
              <a:t> </a:t>
            </a:r>
            <a:r>
              <a:rPr lang="en-US" dirty="0" err="1" smtClean="0"/>
              <a:t>methodInFirstLevel</a:t>
            </a:r>
            <a:r>
              <a:rPr lang="en-US" dirty="0" smtClean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referohet</a:t>
            </a:r>
            <a:r>
              <a:rPr lang="en-US" dirty="0"/>
              <a:t> </a:t>
            </a:r>
            <a:r>
              <a:rPr lang="en-US" dirty="0" err="1"/>
              <a:t>parametrit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metodës</a:t>
            </a:r>
            <a:r>
              <a:rPr lang="en-US" dirty="0" smtClean="0"/>
              <a:t>. </a:t>
            </a:r>
          </a:p>
          <a:p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t'iu</a:t>
            </a:r>
            <a:r>
              <a:rPr lang="en-US" dirty="0"/>
              <a:t> </a:t>
            </a:r>
            <a:r>
              <a:rPr lang="en-US" dirty="0" err="1"/>
              <a:t>referuar</a:t>
            </a:r>
            <a:r>
              <a:rPr lang="en-US" dirty="0"/>
              <a:t> </a:t>
            </a:r>
            <a:r>
              <a:rPr lang="en-US" dirty="0" err="1"/>
              <a:t>ndryshores</a:t>
            </a:r>
            <a:r>
              <a:rPr lang="en-US" dirty="0"/>
              <a:t> </a:t>
            </a:r>
            <a:r>
              <a:rPr lang="en-US" dirty="0" err="1"/>
              <a:t>anëtare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smtClean="0"/>
              <a:t>inner class </a:t>
            </a:r>
            <a:r>
              <a:rPr lang="en-US" dirty="0" err="1" smtClean="0"/>
              <a:t>FirstLevel</a:t>
            </a:r>
            <a:r>
              <a:rPr lang="en-US" dirty="0" smtClean="0"/>
              <a:t>, </a:t>
            </a:r>
            <a:r>
              <a:rPr lang="en-US" dirty="0" err="1"/>
              <a:t>përdorni</a:t>
            </a:r>
            <a:r>
              <a:rPr lang="en-US" dirty="0"/>
              <a:t> </a:t>
            </a:r>
            <a:r>
              <a:rPr lang="en-US" dirty="0" err="1"/>
              <a:t>fjalën</a:t>
            </a:r>
            <a:r>
              <a:rPr lang="en-US" dirty="0"/>
              <a:t> </a:t>
            </a:r>
            <a:r>
              <a:rPr lang="en-US" dirty="0" err="1"/>
              <a:t>kyçe</a:t>
            </a:r>
            <a:r>
              <a:rPr lang="en-US" dirty="0"/>
              <a:t> </a:t>
            </a:r>
            <a:r>
              <a:rPr lang="en-US" dirty="0" smtClean="0"/>
              <a:t>this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përfaqësuar</a:t>
            </a:r>
            <a:r>
              <a:rPr lang="en-US" dirty="0"/>
              <a:t> </a:t>
            </a:r>
            <a:r>
              <a:rPr lang="en-US" dirty="0" err="1"/>
              <a:t>fushën</a:t>
            </a:r>
            <a:r>
              <a:rPr lang="en-US" dirty="0"/>
              <a:t> e </a:t>
            </a:r>
            <a:r>
              <a:rPr lang="en-US" dirty="0" err="1"/>
              <a:t>mbylljes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this.x</a:t>
            </a:r>
            <a:r>
              <a:rPr lang="en-US" dirty="0" smtClean="0"/>
              <a:t> = " +	 </a:t>
            </a:r>
            <a:r>
              <a:rPr lang="en-US" dirty="0" err="1" smtClean="0"/>
              <a:t>this.x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Referohuni</a:t>
            </a:r>
            <a:r>
              <a:rPr lang="en-US" dirty="0" smtClean="0"/>
              <a:t> </a:t>
            </a:r>
            <a:r>
              <a:rPr lang="en-US" dirty="0" err="1" smtClean="0"/>
              <a:t>variablave</a:t>
            </a:r>
            <a:r>
              <a:rPr lang="en-US" dirty="0" smtClean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 smtClean="0"/>
              <a:t>mbulojne</a:t>
            </a:r>
            <a:r>
              <a:rPr lang="en-US" dirty="0" smtClean="0"/>
              <a:t> </a:t>
            </a:r>
            <a:r>
              <a:rPr lang="en-US" dirty="0" err="1" smtClean="0"/>
              <a:t>qellime</a:t>
            </a:r>
            <a:r>
              <a:rPr lang="en-US" dirty="0" smtClean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mëdha</a:t>
            </a:r>
            <a:r>
              <a:rPr lang="en-US" dirty="0"/>
              <a:t> me </a:t>
            </a:r>
            <a:r>
              <a:rPr lang="en-US" dirty="0" err="1"/>
              <a:t>emrin</a:t>
            </a:r>
            <a:r>
              <a:rPr lang="en-US" dirty="0"/>
              <a:t> e </a:t>
            </a:r>
            <a:r>
              <a:rPr lang="en-US" dirty="0" err="1"/>
              <a:t>klasës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cilës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përkasin</a:t>
            </a:r>
            <a:r>
              <a:rPr lang="en-US" dirty="0" smtClean="0"/>
              <a:t>. </a:t>
            </a:r>
          </a:p>
          <a:p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shembull</a:t>
            </a:r>
            <a:r>
              <a:rPr lang="en-US" dirty="0"/>
              <a:t>, </a:t>
            </a:r>
            <a:r>
              <a:rPr lang="en-US" dirty="0" err="1"/>
              <a:t>deklarata</a:t>
            </a:r>
            <a:r>
              <a:rPr lang="en-US" dirty="0"/>
              <a:t> e </a:t>
            </a:r>
            <a:r>
              <a:rPr lang="en-US" dirty="0" err="1"/>
              <a:t>mëposhtme</a:t>
            </a:r>
            <a:r>
              <a:rPr lang="en-US" dirty="0"/>
              <a:t> </a:t>
            </a:r>
            <a:r>
              <a:rPr lang="en-US" dirty="0" err="1" smtClean="0"/>
              <a:t>akseson</a:t>
            </a:r>
            <a:r>
              <a:rPr lang="en-US" dirty="0" smtClean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ndryshoren</a:t>
            </a:r>
            <a:r>
              <a:rPr lang="en-US" dirty="0"/>
              <a:t> </a:t>
            </a:r>
            <a:r>
              <a:rPr lang="en-US" dirty="0" err="1"/>
              <a:t>anëtare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klasës</a:t>
            </a:r>
            <a:r>
              <a:rPr lang="en-US" dirty="0"/>
              <a:t> </a:t>
            </a:r>
            <a:r>
              <a:rPr lang="en-US" dirty="0" err="1"/>
              <a:t>ShadowTest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 smtClean="0"/>
              <a:t>methodInFirstLevel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ShadowTest.this.x</a:t>
            </a:r>
            <a:r>
              <a:rPr lang="en-US" dirty="0" smtClean="0"/>
              <a:t> = " + </a:t>
            </a:r>
            <a:r>
              <a:rPr lang="en-US" dirty="0" err="1" smtClean="0"/>
              <a:t>ShadowTest.this.x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0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849" y="1061049"/>
            <a:ext cx="10749951" cy="511591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Serializimi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klasave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brendshme</a:t>
            </a:r>
            <a:r>
              <a:rPr lang="en-US" dirty="0"/>
              <a:t>, </a:t>
            </a:r>
            <a:r>
              <a:rPr lang="en-US" dirty="0" err="1"/>
              <a:t>përfshirë</a:t>
            </a:r>
            <a:r>
              <a:rPr lang="en-US" dirty="0"/>
              <a:t> </a:t>
            </a:r>
            <a:r>
              <a:rPr lang="en-US" dirty="0" err="1"/>
              <a:t>klasat</a:t>
            </a:r>
            <a:r>
              <a:rPr lang="en-US" dirty="0"/>
              <a:t> </a:t>
            </a:r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anonime</a:t>
            </a:r>
            <a:r>
              <a:rPr lang="en-US" dirty="0"/>
              <a:t>, </a:t>
            </a:r>
            <a:r>
              <a:rPr lang="en-US" dirty="0" err="1"/>
              <a:t>dekurajohet</a:t>
            </a:r>
            <a:r>
              <a:rPr lang="en-US" dirty="0"/>
              <a:t> </a:t>
            </a:r>
            <a:r>
              <a:rPr lang="en-US" dirty="0" err="1"/>
              <a:t>fuqimisht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Kur </a:t>
            </a:r>
            <a:r>
              <a:rPr lang="en-US" dirty="0" err="1" smtClean="0"/>
              <a:t>kompilatori</a:t>
            </a:r>
            <a:r>
              <a:rPr lang="en-US" dirty="0" smtClean="0"/>
              <a:t> </a:t>
            </a:r>
            <a:r>
              <a:rPr lang="en-US" dirty="0"/>
              <a:t>Java </a:t>
            </a:r>
            <a:r>
              <a:rPr lang="en-US" dirty="0" err="1"/>
              <a:t>përpilon</a:t>
            </a:r>
            <a:r>
              <a:rPr lang="en-US" dirty="0"/>
              <a:t> </a:t>
            </a:r>
            <a:r>
              <a:rPr lang="en-US" dirty="0" err="1"/>
              <a:t>konstrukte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caktuara</a:t>
            </a:r>
            <a:r>
              <a:rPr lang="en-US" dirty="0"/>
              <a:t>, </a:t>
            </a:r>
            <a:r>
              <a:rPr lang="en-US" dirty="0" err="1"/>
              <a:t>siç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klasat</a:t>
            </a:r>
            <a:r>
              <a:rPr lang="en-US" dirty="0"/>
              <a:t> e </a:t>
            </a:r>
            <a:r>
              <a:rPr lang="en-US" dirty="0" err="1"/>
              <a:t>brendshme</a:t>
            </a:r>
            <a:r>
              <a:rPr lang="en-US" dirty="0"/>
              <a:t>, </a:t>
            </a:r>
            <a:r>
              <a:rPr lang="en-US" dirty="0" err="1"/>
              <a:t>krijon</a:t>
            </a:r>
            <a:r>
              <a:rPr lang="en-US" dirty="0"/>
              <a:t> </a:t>
            </a:r>
            <a:r>
              <a:rPr lang="en-US" dirty="0" err="1"/>
              <a:t>konstrukte</a:t>
            </a:r>
            <a:r>
              <a:rPr lang="en-US" dirty="0"/>
              <a:t> </a:t>
            </a:r>
            <a:r>
              <a:rPr lang="en-US" dirty="0" err="1"/>
              <a:t>sintetike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dirty="0" err="1" smtClean="0"/>
              <a:t>këto</a:t>
            </a:r>
            <a:r>
              <a:rPr lang="en-US" dirty="0" smtClean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, </a:t>
            </a:r>
            <a:r>
              <a:rPr lang="en-US" dirty="0" err="1"/>
              <a:t>metoda</a:t>
            </a:r>
            <a:r>
              <a:rPr lang="en-US" dirty="0"/>
              <a:t>, </a:t>
            </a:r>
            <a:r>
              <a:rPr lang="en-US" dirty="0" err="1"/>
              <a:t>fusha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ndërtime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tjera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konstrukt</a:t>
            </a:r>
            <a:r>
              <a:rPr lang="en-US" dirty="0"/>
              <a:t> </a:t>
            </a:r>
            <a:r>
              <a:rPr lang="en-US" dirty="0" err="1"/>
              <a:t>përkatës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kodin</a:t>
            </a:r>
            <a:r>
              <a:rPr lang="en-US" dirty="0"/>
              <a:t> </a:t>
            </a:r>
            <a:r>
              <a:rPr lang="en-US" dirty="0" err="1"/>
              <a:t>burimor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/>
              <a:t>Ndërtimet</a:t>
            </a:r>
            <a:r>
              <a:rPr lang="en-US" dirty="0"/>
              <a:t> </a:t>
            </a:r>
            <a:r>
              <a:rPr lang="en-US" dirty="0" err="1"/>
              <a:t>sintetike</a:t>
            </a:r>
            <a:r>
              <a:rPr lang="en-US" dirty="0"/>
              <a:t> u </a:t>
            </a:r>
            <a:r>
              <a:rPr lang="en-US" dirty="0" err="1"/>
              <a:t>mundësojnë</a:t>
            </a:r>
            <a:r>
              <a:rPr lang="en-US" dirty="0"/>
              <a:t> </a:t>
            </a:r>
            <a:r>
              <a:rPr lang="en-US" dirty="0" err="1" smtClean="0"/>
              <a:t>kompiluesve</a:t>
            </a:r>
            <a:r>
              <a:rPr lang="en-US" dirty="0" smtClean="0"/>
              <a:t> </a:t>
            </a:r>
            <a:r>
              <a:rPr lang="en-US" dirty="0"/>
              <a:t>Java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zbatojnë</a:t>
            </a:r>
            <a:r>
              <a:rPr lang="en-US" dirty="0"/>
              <a:t> </a:t>
            </a:r>
            <a:r>
              <a:rPr lang="en-US" dirty="0" err="1"/>
              <a:t>veçori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reja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gjuhës</a:t>
            </a:r>
            <a:r>
              <a:rPr lang="en-US" dirty="0"/>
              <a:t> Java pa </a:t>
            </a:r>
            <a:r>
              <a:rPr lang="en-US" dirty="0" err="1"/>
              <a:t>ndryshime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JVM. </a:t>
            </a:r>
            <a:endParaRPr lang="en-US" dirty="0" smtClean="0"/>
          </a:p>
          <a:p>
            <a:r>
              <a:rPr lang="en-US" dirty="0" err="1" smtClean="0"/>
              <a:t>Sidoqoftë</a:t>
            </a:r>
            <a:r>
              <a:rPr lang="en-US" dirty="0"/>
              <a:t>, </a:t>
            </a:r>
            <a:r>
              <a:rPr lang="en-US" dirty="0" err="1"/>
              <a:t>konstruktet</a:t>
            </a:r>
            <a:r>
              <a:rPr lang="en-US" dirty="0"/>
              <a:t> </a:t>
            </a:r>
            <a:r>
              <a:rPr lang="en-US" dirty="0" err="1"/>
              <a:t>sintetike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 smtClean="0"/>
              <a:t>varjojnë</a:t>
            </a:r>
            <a:r>
              <a:rPr lang="en-US" dirty="0" smtClean="0"/>
              <a:t> </a:t>
            </a:r>
            <a:r>
              <a:rPr lang="en-US" dirty="0"/>
              <a:t>midis </a:t>
            </a:r>
            <a:r>
              <a:rPr lang="en-US" dirty="0" err="1"/>
              <a:t>implementimeve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ndryshme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kompiluesve</a:t>
            </a:r>
            <a:r>
              <a:rPr lang="en-US" dirty="0" smtClean="0"/>
              <a:t> </a:t>
            </a:r>
            <a:r>
              <a:rPr lang="en-US" dirty="0"/>
              <a:t>Java, </a:t>
            </a:r>
            <a:r>
              <a:rPr lang="en-US" dirty="0" err="1"/>
              <a:t>që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thotë</a:t>
            </a:r>
            <a:r>
              <a:rPr lang="en-US" dirty="0"/>
              <a:t> se </a:t>
            </a:r>
            <a:r>
              <a:rPr lang="en-US" dirty="0" err="1"/>
              <a:t>skedarët</a:t>
            </a:r>
            <a:r>
              <a:rPr lang="en-US" dirty="0"/>
              <a:t> .class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ndryshojnë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midis </a:t>
            </a:r>
            <a:r>
              <a:rPr lang="en-US" dirty="0" err="1"/>
              <a:t>implementimeve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ndryshme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Rrjedhimisht</a:t>
            </a:r>
            <a:r>
              <a:rPr lang="en-US" dirty="0"/>
              <a:t>,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keni</a:t>
            </a:r>
            <a:r>
              <a:rPr lang="en-US" dirty="0"/>
              <a:t> </a:t>
            </a:r>
            <a:r>
              <a:rPr lang="en-US" dirty="0" err="1"/>
              <a:t>çështje</a:t>
            </a:r>
            <a:r>
              <a:rPr lang="en-US" dirty="0"/>
              <a:t> </a:t>
            </a:r>
            <a:r>
              <a:rPr lang="en-US" dirty="0" err="1" smtClean="0"/>
              <a:t>kompatibel</a:t>
            </a:r>
            <a:r>
              <a:rPr lang="en-US" dirty="0" smtClean="0"/>
              <a:t> </a:t>
            </a:r>
            <a:r>
              <a:rPr lang="en-US" dirty="0" err="1"/>
              <a:t>nëse</a:t>
            </a:r>
            <a:r>
              <a:rPr lang="en-US" dirty="0"/>
              <a:t> </a:t>
            </a:r>
            <a:r>
              <a:rPr lang="en-US" dirty="0" err="1"/>
              <a:t>serializoni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klasë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brendshme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pas e </a:t>
            </a:r>
            <a:r>
              <a:rPr lang="en-US" dirty="0" err="1"/>
              <a:t>deserializoni</a:t>
            </a:r>
            <a:r>
              <a:rPr lang="en-US" dirty="0"/>
              <a:t> me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zbatim</a:t>
            </a:r>
            <a:r>
              <a:rPr lang="en-US" dirty="0"/>
              <a:t> </a:t>
            </a:r>
            <a:r>
              <a:rPr lang="en-US" dirty="0" err="1"/>
              <a:t>tjetër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JRE.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38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1658</Words>
  <Application>Microsoft Office PowerPoint</Application>
  <PresentationFormat>Widescreen</PresentationFormat>
  <Paragraphs>206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MS PGothic</vt:lpstr>
      <vt:lpstr>Arial</vt:lpstr>
      <vt:lpstr>Calibri</vt:lpstr>
      <vt:lpstr>Calibri Light</vt:lpstr>
      <vt:lpstr>Times</vt:lpstr>
      <vt:lpstr>Times New Roman</vt:lpstr>
      <vt:lpstr>Trebuchet MS</vt:lpstr>
      <vt:lpstr>Verdana</vt:lpstr>
      <vt:lpstr>Wingdings</vt:lpstr>
      <vt:lpstr>Office Theme</vt:lpstr>
      <vt:lpstr>Nested classes </vt:lpstr>
      <vt:lpstr>Nested Classes</vt:lpstr>
      <vt:lpstr>Nested Classes</vt:lpstr>
      <vt:lpstr>Pse duhet te perdorim Nested Classes?</vt:lpstr>
      <vt:lpstr>Static Nested Classes</vt:lpstr>
      <vt:lpstr>Inner Classes</vt:lpstr>
      <vt:lpstr>Shadowing</vt:lpstr>
      <vt:lpstr>PowerPoint Presentation</vt:lpstr>
      <vt:lpstr>Serialization</vt:lpstr>
      <vt:lpstr>Inner classes</vt:lpstr>
      <vt:lpstr>Kater tipe te inner classes</vt:lpstr>
      <vt:lpstr>Member classes</vt:lpstr>
      <vt:lpstr>Member classes II</vt:lpstr>
      <vt:lpstr>Shembull klasa anonime (anonymous inner class)</vt:lpstr>
      <vt:lpstr>Static member classes</vt:lpstr>
      <vt:lpstr>Local classes</vt:lpstr>
      <vt:lpstr>Klasat</vt:lpstr>
      <vt:lpstr>Percaktimi Hiearkik I klasave</vt:lpstr>
      <vt:lpstr>ArrayList </vt:lpstr>
      <vt:lpstr>Ushtrim</vt:lpstr>
      <vt:lpstr>Ushtrim 2</vt:lpstr>
      <vt:lpstr>Ushtrim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classes</dc:title>
  <dc:creator>Senada Bushati-Hoxha</dc:creator>
  <cp:lastModifiedBy>Senada Bushati-Hoxha</cp:lastModifiedBy>
  <cp:revision>30</cp:revision>
  <dcterms:created xsi:type="dcterms:W3CDTF">2021-01-14T20:52:57Z</dcterms:created>
  <dcterms:modified xsi:type="dcterms:W3CDTF">2021-01-18T17:46:07Z</dcterms:modified>
</cp:coreProperties>
</file>