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C474-5D72-4462-99BD-D027B9B1381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CF99-FEEA-48A2-9D49-19B9B578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3493"/>
            <a:ext cx="9144000" cy="1462222"/>
          </a:xfrm>
        </p:spPr>
        <p:txBody>
          <a:bodyPr/>
          <a:lstStyle/>
          <a:p>
            <a:r>
              <a:rPr lang="en-US" dirty="0" err="1" smtClean="0"/>
              <a:t>Trashigimia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Polimorfizmi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Ushtrime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92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6" y="210578"/>
            <a:ext cx="10515600" cy="4755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Ushtrim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65" t="20202" r="26970" b="40713"/>
          <a:stretch/>
        </p:blipFill>
        <p:spPr>
          <a:xfrm>
            <a:off x="682580" y="834242"/>
            <a:ext cx="10560676" cy="3203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62" t="66505" r="72205" b="18354"/>
          <a:stretch/>
        </p:blipFill>
        <p:spPr>
          <a:xfrm>
            <a:off x="1378039" y="5048519"/>
            <a:ext cx="4417453" cy="1493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656" y="4366874"/>
            <a:ext cx="44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Cfare</a:t>
            </a:r>
            <a:r>
              <a:rPr lang="en-US" sz="2800" dirty="0" smtClean="0"/>
              <a:t> </a:t>
            </a:r>
            <a:r>
              <a:rPr lang="en-US" sz="2800" dirty="0" err="1" smtClean="0"/>
              <a:t>afishon</a:t>
            </a:r>
            <a:r>
              <a:rPr lang="en-US" sz="2800" dirty="0" smtClean="0"/>
              <a:t> </a:t>
            </a:r>
            <a:r>
              <a:rPr lang="en-US" sz="2800" dirty="0" err="1" smtClean="0"/>
              <a:t>Kodi</a:t>
            </a:r>
            <a:r>
              <a:rPr lang="en-US" sz="2800" dirty="0" smtClean="0"/>
              <a:t>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5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Ushtrim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7" t="20202" r="16972" b="41065"/>
          <a:stretch/>
        </p:blipFill>
        <p:spPr>
          <a:xfrm>
            <a:off x="540913" y="1120461"/>
            <a:ext cx="10637950" cy="314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67" t="65713" r="72362" b="17474"/>
          <a:stretch/>
        </p:blipFill>
        <p:spPr>
          <a:xfrm>
            <a:off x="838200" y="5104848"/>
            <a:ext cx="4300470" cy="15020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267721"/>
            <a:ext cx="480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Cfare</a:t>
            </a:r>
            <a:r>
              <a:rPr lang="en-US" sz="2800" dirty="0" smtClean="0"/>
              <a:t> </a:t>
            </a:r>
            <a:r>
              <a:rPr lang="en-US" sz="2800" dirty="0" err="1" smtClean="0"/>
              <a:t>afishon</a:t>
            </a:r>
            <a:r>
              <a:rPr lang="en-US" sz="2800" dirty="0" smtClean="0"/>
              <a:t> </a:t>
            </a:r>
            <a:r>
              <a:rPr lang="en-US" sz="2800" dirty="0" err="1" smtClean="0"/>
              <a:t>Kodi</a:t>
            </a:r>
            <a:r>
              <a:rPr lang="en-US" sz="28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3459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Ushtrim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23" t="34639" r="60308" b="15361"/>
          <a:stretch/>
        </p:blipFill>
        <p:spPr>
          <a:xfrm>
            <a:off x="386365" y="1133664"/>
            <a:ext cx="4456091" cy="533153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0801" y="3001025"/>
            <a:ext cx="495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0" rIns="26820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Cila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anashkalon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një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të</a:t>
            </a:r>
            <a:r>
              <a:rPr 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superclases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Cila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fsheh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një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të</a:t>
            </a:r>
            <a:r>
              <a:rPr 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superclases</a:t>
            </a:r>
            <a:r>
              <a:rPr lang="en-US" sz="1400" dirty="0" smtClean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Cfare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bejne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metodat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tjera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Ushtrim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23" t="34639" r="60308" b="15361"/>
          <a:stretch/>
        </p:blipFill>
        <p:spPr>
          <a:xfrm>
            <a:off x="386365" y="1133664"/>
            <a:ext cx="4456091" cy="533153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512158" y="2739416"/>
            <a:ext cx="645231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0" rIns="26820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AutoNum type="alphaLcPeriod"/>
            </a:pP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Cila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anashkalon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një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të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superclases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00000"/>
              </a:lnSpc>
              <a:buAutoNum type="alphaLcPeriod"/>
            </a:pPr>
            <a:r>
              <a:rPr lang="en-US" sz="1600" dirty="0" err="1" smtClean="0"/>
              <a:t>methodTwo</a:t>
            </a:r>
            <a:endParaRPr lang="en-US" sz="1600" dirty="0" smtClean="0"/>
          </a:p>
          <a:p>
            <a:pPr marL="342900" lvl="0" indent="-342900">
              <a:lnSpc>
                <a:spcPct val="100000"/>
              </a:lnSpc>
              <a:buAutoNum type="alphaLcPeriod"/>
            </a:pP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Cila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fsheh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një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metodë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të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superclases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00000"/>
              </a:lnSpc>
              <a:buAutoNum type="alphaLcPeriod"/>
            </a:pPr>
            <a:r>
              <a:rPr lang="en-US" sz="1600" dirty="0" err="1" smtClean="0"/>
              <a:t>methodFour</a:t>
            </a:r>
            <a:endParaRPr lang="en-US" sz="1600" dirty="0" smtClean="0"/>
          </a:p>
          <a:p>
            <a:pPr marL="342900" lvl="0" indent="-342900">
              <a:lnSpc>
                <a:spcPct val="100000"/>
              </a:lnSpc>
              <a:buAutoNum type="alphaLcPeriod"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Cfare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bejne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metodat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tjera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00000"/>
              </a:lnSpc>
              <a:buAutoNum type="alphaLcPeriod"/>
            </a:pP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Gabime</a:t>
            </a:r>
            <a:r>
              <a:rPr 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ne </a:t>
            </a:r>
            <a:r>
              <a:rPr 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kompilim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46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1" t="12632" r="48449" b="15713"/>
          <a:stretch/>
        </p:blipFill>
        <p:spPr>
          <a:xfrm>
            <a:off x="0" y="-103032"/>
            <a:ext cx="7868992" cy="70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9" t="10520" r="59239" b="21875"/>
          <a:stretch/>
        </p:blipFill>
        <p:spPr>
          <a:xfrm>
            <a:off x="-1" y="0"/>
            <a:ext cx="5911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9" t="10520" r="59239" b="21875"/>
          <a:stretch/>
        </p:blipFill>
        <p:spPr>
          <a:xfrm>
            <a:off x="-1" y="0"/>
            <a:ext cx="591140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07" t="18121" r="63991" b="14126"/>
          <a:stretch/>
        </p:blipFill>
        <p:spPr>
          <a:xfrm>
            <a:off x="6001555" y="0"/>
            <a:ext cx="6190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Trashigimia dhe Polimorfizmi</vt:lpstr>
      <vt:lpstr>Ushtrim 1</vt:lpstr>
      <vt:lpstr>Ushtrim 2</vt:lpstr>
      <vt:lpstr>Ushtrim 3</vt:lpstr>
      <vt:lpstr>Ushtrim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Trashigimia dhe Polimorfizmi</dc:title>
  <dc:creator>Senada</dc:creator>
  <cp:lastModifiedBy>Senada Bushati-Hoxha</cp:lastModifiedBy>
  <cp:revision>3</cp:revision>
  <dcterms:created xsi:type="dcterms:W3CDTF">2018-06-18T20:26:41Z</dcterms:created>
  <dcterms:modified xsi:type="dcterms:W3CDTF">2021-01-20T17:41:17Z</dcterms:modified>
</cp:coreProperties>
</file>