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ownloads\archivos_base_analisis_datos_update_feb\archivos_base_analisis_datos_update_feb\Vinculacio&#9568;&#252;n_vs_incrustacio&#9568;&#252;n\Enlazar%20vs%20Embeber_Inici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'Top5%'!$B$1</c:f>
              <c:strCache>
                <c:ptCount val="1"/>
                <c:pt idx="0">
                  <c:v>CountOfVideoID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'Top5%'!$A$2:$A$26</c:f>
              <c:strCache>
                <c:ptCount val="25"/>
                <c:pt idx="0">
                  <c:v>Craig Hunt</c:v>
                </c:pt>
                <c:pt idx="1">
                  <c:v>James Davis</c:v>
                </c:pt>
                <c:pt idx="2">
                  <c:v>David Harlin</c:v>
                </c:pt>
                <c:pt idx="3">
                  <c:v>Ronald Billy</c:v>
                </c:pt>
                <c:pt idx="4">
                  <c:v>Roy Robinson</c:v>
                </c:pt>
                <c:pt idx="5">
                  <c:v>Tina Rooz</c:v>
                </c:pt>
                <c:pt idx="6">
                  <c:v>Kristen Lopez</c:v>
                </c:pt>
                <c:pt idx="7">
                  <c:v>Eugene Andrews</c:v>
                </c:pt>
                <c:pt idx="8">
                  <c:v>David Neal</c:v>
                </c:pt>
                <c:pt idx="9">
                  <c:v>Judy Brooks</c:v>
                </c:pt>
                <c:pt idx="10">
                  <c:v>Adam Raibourn</c:v>
                </c:pt>
                <c:pt idx="11">
                  <c:v>Jennifer Sharp</c:v>
                </c:pt>
                <c:pt idx="12">
                  <c:v>Michelle Podhajski</c:v>
                </c:pt>
                <c:pt idx="13">
                  <c:v>Sancho Romans</c:v>
                </c:pt>
                <c:pt idx="14">
                  <c:v>Ginny Thompson</c:v>
                </c:pt>
                <c:pt idx="15">
                  <c:v>Scott Young</c:v>
                </c:pt>
                <c:pt idx="16">
                  <c:v>Barty Whitener</c:v>
                </c:pt>
                <c:pt idx="17">
                  <c:v>Bob Max</c:v>
                </c:pt>
                <c:pt idx="18">
                  <c:v>Bryan Rowden</c:v>
                </c:pt>
                <c:pt idx="19">
                  <c:v>David Henderson</c:v>
                </c:pt>
                <c:pt idx="20">
                  <c:v>Sarah Murray</c:v>
                </c:pt>
                <c:pt idx="21">
                  <c:v>Karen Beyer</c:v>
                </c:pt>
                <c:pt idx="22">
                  <c:v>Lloyd Mackey</c:v>
                </c:pt>
                <c:pt idx="23">
                  <c:v>Madison Heinrichs</c:v>
                </c:pt>
                <c:pt idx="24">
                  <c:v>Tony Bowman</c:v>
                </c:pt>
              </c:strCache>
            </c:strRef>
          </c:cat>
          <c:val>
            <c:numRef>
              <c:f>'Top5%'!$B$2:$B$26</c:f>
              <c:numCache>
                <c:formatCode>General</c:formatCode>
                <c:ptCount val="25"/>
                <c:pt idx="0">
                  <c:v>76</c:v>
                </c:pt>
                <c:pt idx="1">
                  <c:v>54</c:v>
                </c:pt>
                <c:pt idx="2">
                  <c:v>40</c:v>
                </c:pt>
                <c:pt idx="3">
                  <c:v>40</c:v>
                </c:pt>
                <c:pt idx="4">
                  <c:v>25</c:v>
                </c:pt>
                <c:pt idx="5">
                  <c:v>23</c:v>
                </c:pt>
                <c:pt idx="6">
                  <c:v>20</c:v>
                </c:pt>
                <c:pt idx="7">
                  <c:v>19</c:v>
                </c:pt>
                <c:pt idx="8">
                  <c:v>17</c:v>
                </c:pt>
                <c:pt idx="9">
                  <c:v>17</c:v>
                </c:pt>
                <c:pt idx="10">
                  <c:v>16</c:v>
                </c:pt>
                <c:pt idx="11">
                  <c:v>16</c:v>
                </c:pt>
                <c:pt idx="12">
                  <c:v>15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D-4557-BB83-77F5EBE0ED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2035600"/>
        <c:axId val="502035928"/>
      </c:barChart>
      <c:catAx>
        <c:axId val="50203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502035928"/>
        <c:crosses val="autoZero"/>
        <c:auto val="1"/>
        <c:lblAlgn val="ctr"/>
        <c:lblOffset val="100"/>
        <c:noMultiLvlLbl val="0"/>
      </c:catAx>
      <c:valAx>
        <c:axId val="50203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50203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VideoCounts!$A$1:$A$28</cx:f>
        <cx:lvl ptCount="28">
          <cx:pt idx="0">A first look at Getting Started with Office 365 Count</cx:pt>
          <cx:pt idx="1">A first look at getting started with OneDrive for Business Count</cx:pt>
          <cx:pt idx="2">A first look at getting started with Outlook Groups Count</cx:pt>
          <cx:pt idx="3">A first look at getting Started with Skype For Business Count</cx:pt>
          <cx:pt idx="4">A Full Course on  Started with Groups in Office365 Count</cx:pt>
          <cx:pt idx="5">Add people to your favorites and other groups Count</cx:pt>
          <cx:pt idx="6">Create New Calendar Appointments and Meetings Count</cx:pt>
          <cx:pt idx="7">Create new documents and folders in OneDrive Count</cx:pt>
          <cx:pt idx="8">Create new shared Excel files in OneDrive Count</cx:pt>
          <cx:pt idx="9">Drag, Drop and other mail management Count</cx:pt>
          <cx:pt idx="10">Embedded Email Feature Count</cx:pt>
          <cx:pt idx="11">Learn how to use Settings Count</cx:pt>
          <cx:pt idx="12">Manage and Restore Versions in OneDrive Count</cx:pt>
          <cx:pt idx="13">Move your files to OneDrive Count</cx:pt>
          <cx:pt idx="14">Navigate Outlook Web Access Count</cx:pt>
          <cx:pt idx="15">Navigate Outlook Web Access Calendar Count</cx:pt>
          <cx:pt idx="16">On the Go Techniques Count</cx:pt>
          <cx:pt idx="17">Retrieve Deleted files from OneDrive Recycle bin Count</cx:pt>
          <cx:pt idx="18">Search, Sort and Filter your email Count</cx:pt>
          <cx:pt idx="19">See the Change History of your files in OneDrive Count</cx:pt>
          <cx:pt idx="20">Share your files in OneDrive various ways Count</cx:pt>
          <cx:pt idx="21">Share Your Screen or the Burn Count</cx:pt>
          <cx:pt idx="22">Using Group Notebook with OneNote Online Count</cx:pt>
          <cx:pt idx="23">Using Sweep and Other Rules in the Browser Count</cx:pt>
          <cx:pt idx="24">Whiteboard with Skype at your Desk with others Count</cx:pt>
          <cx:pt idx="25">Work with a Shared Group Calendar Count</cx:pt>
          <cx:pt idx="26">Work with Group Conversations Count</cx:pt>
          <cx:pt idx="27">Work with People and Other Groups Count</cx:pt>
        </cx:lvl>
      </cx:strDim>
      <cx:numDim type="size">
        <cx:f>VideoCounts!$B$1:$B$28</cx:f>
        <cx:lvl ptCount="28" formatCode="General">
          <cx:pt idx="0">792</cx:pt>
          <cx:pt idx="1">205</cx:pt>
          <cx:pt idx="2">93</cx:pt>
          <cx:pt idx="3">84</cx:pt>
          <cx:pt idx="4">1</cx:pt>
          <cx:pt idx="5">15</cx:pt>
          <cx:pt idx="6">130</cx:pt>
          <cx:pt idx="7">31</cx:pt>
          <cx:pt idx="8">16</cx:pt>
          <cx:pt idx="9">55</cx:pt>
          <cx:pt idx="10">55</cx:pt>
          <cx:pt idx="11">68</cx:pt>
          <cx:pt idx="12">13</cx:pt>
          <cx:pt idx="13">24</cx:pt>
          <cx:pt idx="14">62</cx:pt>
          <cx:pt idx="15">5</cx:pt>
          <cx:pt idx="16">15</cx:pt>
          <cx:pt idx="17">9</cx:pt>
          <cx:pt idx="18">12</cx:pt>
          <cx:pt idx="19">1</cx:pt>
          <cx:pt idx="20">6</cx:pt>
          <cx:pt idx="21">9</cx:pt>
          <cx:pt idx="22">13</cx:pt>
          <cx:pt idx="23">12</cx:pt>
          <cx:pt idx="24">10</cx:pt>
          <cx:pt idx="25">17</cx:pt>
          <cx:pt idx="26">3</cx:pt>
          <cx:pt idx="27">13</cx:pt>
        </cx:lvl>
      </cx:numDim>
    </cx:data>
  </cx:chartData>
  <cx:chart>
    <cx:title pos="t" align="ctr" overlay="0">
      <cx:tx>
        <cx:txData>
          <cx:v>Most Watched Videos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Most Watched Videos</a:t>
          </a:r>
        </a:p>
      </cx:txPr>
    </cx:title>
    <cx:plotArea>
      <cx:plotAreaRegion>
        <cx:series layoutId="treemap" uniqueId="{BEDDE61B-DBDB-4206-A397-DD7B895C3BBF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bg1"/>
    </cs:fontRef>
    <cs:defRPr sz="900" kern="1200"/>
    <cs:bodyPr lIns="38100" tIns="19050" rIns="38100" bIns="19050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86D9-C32E-7F0A-75D7-B1A8BD23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7BD259-65D5-F659-8353-C2E5ADC8E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0BA3AE-DFEC-5D67-7EB9-7CAFBAE6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5410A-FC99-5235-BFEB-D0EC6554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DC594-CA0F-761B-085E-7F1AB1DC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1332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8C790-96B7-2580-9596-DA878B95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2CCA5D-CD0A-8C24-05E7-75307F63D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C6FAE-9ADF-9B95-2456-15834159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E2F31-AC77-2941-FB00-DB73D046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1A10F-7D40-0C2B-249E-89E37120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9402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BB87A4-8806-5BE1-CF9C-60E9F1CE9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13F710-5548-3B49-B84A-CA8CF2271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20C4A7-627C-1A11-F595-DC1B34EB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2E907B-F6BB-6B8E-5C54-8E959570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9BCAC-B179-C269-6E61-147AF3CF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736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BCEE2-2393-CAC2-EC32-55002A89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BC487-A2BB-8673-C55E-3B573384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A9E18-1EE2-1FC7-9D7E-F5D5E5A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EACC0-6411-2358-53A7-DC6BCFA7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3220D-355B-48A1-74CB-C85B185F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5437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82068-1898-7DE8-55E4-F8D6E97A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16A03-6758-9379-0ADC-0DFDAA6E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B144F-F1FA-7335-1914-FF79FECB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1C7299-E4CB-0719-B7E8-36D6C8D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9E146C-001C-D05B-E098-3E82236A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013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2E3A5-F4AF-C271-6000-D9BFF3B9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E74E6-DA40-279C-6730-6569579B4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C09CB-E61D-F24E-D66E-812CB670F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6F4DE3-43FF-3893-E2C4-D66AC87D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38E94-1C8A-9D6D-770D-AF39E1F2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24C324-91B9-B352-3975-B40055D3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231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D5CC3-FA8D-083F-C933-EC588CA0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597734-C404-C633-D2FA-74DEA183F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2C02C6-BFE3-2F53-561A-31282937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860A44-1142-160B-389F-8BE891D7F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B54DDF-EA54-2CEA-E928-DB7664C0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B36DBF-87FA-CD50-77A4-45F44483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22FBA9-F59D-582D-4218-B3EB5F22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A4D234-BEED-A18E-35D9-5F58C665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993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8A2A-C1BA-A380-59D7-3FFC2B83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C2D99C-130F-8D47-5225-11B40E96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34E450-5DC7-B636-4C8C-8FF72DCA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FF0EB1-EFD7-549F-EA5E-C1203EA0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975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E7A8B8-7CCC-4F13-F1C2-B2D346B7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EB18BB-A970-B5ED-4E58-B155D5C1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A35299-AC78-92A8-483D-6D5A7AF7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86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8175F-B767-7BB2-951A-C936BD16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D6CFF-B660-2636-64A6-895F6895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00BCC1-7F29-2160-1987-18E9818E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ED432-A57C-EA4B-3281-C458DA63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371C6-525A-4F1B-4C4E-0464D265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D6EEC8-131B-E67E-C9EB-63A9F05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783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C6AF5-AC6D-CC2A-72BE-643F6077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905B2D-15FE-553D-5374-43533F06C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449DA-36D4-5D2A-F72B-A5BFBEECB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3712EE-9090-A8B4-CD85-3786FEA3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36803-CB2C-6AC3-ED89-09C4F369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47AE20-2868-CA24-8D9A-A5E19DA0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674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AF2316-E69C-D70E-046D-44A23FD1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4EC574-BA2A-A10C-2A53-5FC5C875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4D85E-1498-6D15-2084-78A6B9CFC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F9EB-A64F-414D-A238-B36DF88CEE08}" type="datetimeFigureOut">
              <a:rPr lang="es-419" smtClean="0"/>
              <a:t>5/11/2023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DB53D-4771-7DCF-ED74-76AD14AE3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8B220-794B-B050-0BAF-B236E54A8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02E79-03AB-4988-81CD-2DEC0E4991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919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7899-A07F-6D99-AC8C-27B1DECF3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Videos mas visto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87ECD3-FB5B-1498-1596-24736593C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Presentacion de </a:t>
            </a:r>
            <a:r>
              <a:rPr lang="es-419" dirty="0" err="1"/>
              <a:t>informacion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5035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00000000-0008-0000-0500-000002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39507282"/>
                  </p:ext>
                </p:extLst>
              </p:nvPr>
            </p:nvGraphicFramePr>
            <p:xfrm>
              <a:off x="408214" y="244928"/>
              <a:ext cx="11323864" cy="64171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00000000-0008-0000-0500-000002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214" y="244928"/>
                <a:ext cx="11323864" cy="6417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21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6AD26FA-ADA6-EBDE-E44D-EDD714C9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02" y="643467"/>
            <a:ext cx="763159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75213"/>
              </p:ext>
            </p:extLst>
          </p:nvPr>
        </p:nvGraphicFramePr>
        <p:xfrm>
          <a:off x="1763487" y="802433"/>
          <a:ext cx="7884366" cy="462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93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608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Videos mas visto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Videos mas visto</dc:title>
  <dc:creator>Greizel Sension</dc:creator>
  <cp:lastModifiedBy>Greizel Sension</cp:lastModifiedBy>
  <cp:revision>1</cp:revision>
  <dcterms:created xsi:type="dcterms:W3CDTF">2023-11-06T03:59:39Z</dcterms:created>
  <dcterms:modified xsi:type="dcterms:W3CDTF">2023-11-06T05:09:30Z</dcterms:modified>
</cp:coreProperties>
</file>