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B6120E"/>
    <a:srgbClr val="9B3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49193-D61E-4631-B424-1941A525E8E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D9AEE3FD-1BFC-4CC8-BE97-457AB39DED85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EB2BF-7F81-46EC-8396-77F064383353}" type="parTrans" cxnId="{59400639-6151-40B7-88FC-D1BB0AEB020A}">
      <dgm:prSet/>
      <dgm:spPr/>
      <dgm:t>
        <a:bodyPr/>
        <a:lstStyle/>
        <a:p>
          <a:endParaRPr lang="ru-RU"/>
        </a:p>
      </dgm:t>
    </dgm:pt>
    <dgm:pt modelId="{F1D57A25-6357-4033-851F-635115557819}" type="sibTrans" cxnId="{59400639-6151-40B7-88FC-D1BB0AEB020A}">
      <dgm:prSet/>
      <dgm:spPr/>
      <dgm:t>
        <a:bodyPr/>
        <a:lstStyle/>
        <a:p>
          <a:endParaRPr lang="ru-RU"/>
        </a:p>
      </dgm:t>
    </dgm:pt>
    <dgm:pt modelId="{67804DD6-C5D3-43D5-AB65-5947BCB36F92}">
      <dgm:prSet phldrT="[Текст]"/>
      <dgm:spPr/>
      <dgm:t>
        <a:bodyPr/>
        <a:lstStyle/>
        <a:p>
          <a:r>
            <a:rPr lang="ru-RU" b="0" u="sng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b="0" dirty="0"/>
        </a:p>
      </dgm:t>
    </dgm:pt>
    <dgm:pt modelId="{7E8CFED4-83C5-430E-A032-9C3E026B71B8}" type="parTrans" cxnId="{58C37D8B-C56F-4936-8A7E-C25C9F9E168A}">
      <dgm:prSet/>
      <dgm:spPr/>
      <dgm:t>
        <a:bodyPr/>
        <a:lstStyle/>
        <a:p>
          <a:endParaRPr lang="ru-RU"/>
        </a:p>
      </dgm:t>
    </dgm:pt>
    <dgm:pt modelId="{E707766C-699D-4E54-BF37-B24014CC2CDE}" type="sibTrans" cxnId="{58C37D8B-C56F-4936-8A7E-C25C9F9E168A}">
      <dgm:prSet/>
      <dgm:spPr/>
      <dgm:t>
        <a:bodyPr/>
        <a:lstStyle/>
        <a:p>
          <a:endParaRPr lang="ru-RU"/>
        </a:p>
      </dgm:t>
    </dgm:pt>
    <dgm:pt modelId="{E800C5AA-E75A-45BB-8A2B-B4EB3D788FB6}">
      <dgm:prSet phldrT="[Текст]"/>
      <dgm:spPr/>
      <dgm:t>
        <a:bodyPr/>
        <a:lstStyle/>
        <a:p>
          <a:pPr algn="l"/>
          <a:r>
            <a:rPr lang="ru-RU" b="0" u="sng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87FD40-3D04-4EFF-B154-DD0484E8D4FB}" type="parTrans" cxnId="{E14A4999-A52C-4C30-B2DE-3FAA38B1D7DB}">
      <dgm:prSet/>
      <dgm:spPr/>
      <dgm:t>
        <a:bodyPr/>
        <a:lstStyle/>
        <a:p>
          <a:endParaRPr lang="ru-RU"/>
        </a:p>
      </dgm:t>
    </dgm:pt>
    <dgm:pt modelId="{AA72DE56-0B2C-440C-A7FD-4CDC5C6FAA1D}" type="sibTrans" cxnId="{E14A4999-A52C-4C30-B2DE-3FAA38B1D7DB}">
      <dgm:prSet/>
      <dgm:spPr/>
      <dgm:t>
        <a:bodyPr/>
        <a:lstStyle/>
        <a:p>
          <a:endParaRPr lang="ru-RU"/>
        </a:p>
      </dgm:t>
    </dgm:pt>
    <dgm:pt modelId="{632E4DC8-9214-4B66-97AE-433CC4BECE54}">
      <dgm:prSet/>
      <dgm:spPr/>
      <dgm:t>
        <a:bodyPr/>
        <a:lstStyle/>
        <a:p>
          <a:endParaRPr lang="ru-RU"/>
        </a:p>
      </dgm:t>
    </dgm:pt>
    <dgm:pt modelId="{4C98334B-2EC2-49AD-AFBD-91318552E2BB}" type="parTrans" cxnId="{1CEF8DE0-CBAF-4B32-9B53-149BF927C477}">
      <dgm:prSet/>
      <dgm:spPr/>
      <dgm:t>
        <a:bodyPr/>
        <a:lstStyle/>
        <a:p>
          <a:endParaRPr lang="ru-RU"/>
        </a:p>
      </dgm:t>
    </dgm:pt>
    <dgm:pt modelId="{D7AD8ADF-DD9B-4A6F-BDF6-AC5AF8136F42}" type="sibTrans" cxnId="{1CEF8DE0-CBAF-4B32-9B53-149BF927C477}">
      <dgm:prSet/>
      <dgm:spPr/>
      <dgm:t>
        <a:bodyPr/>
        <a:lstStyle/>
        <a:p>
          <a:endParaRPr lang="ru-RU"/>
        </a:p>
      </dgm:t>
    </dgm:pt>
    <dgm:pt modelId="{79C9EDD4-6513-4B8D-BB4D-144EFD530DFB}" type="pres">
      <dgm:prSet presAssocID="{CD949193-D61E-4631-B424-1941A525E8E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ru-RU"/>
        </a:p>
      </dgm:t>
    </dgm:pt>
    <dgm:pt modelId="{B3A1B621-7841-4E07-9A32-458CC4CCA43F}" type="pres">
      <dgm:prSet presAssocID="{CD949193-D61E-4631-B424-1941A525E8E5}" presName="arrowNode" presStyleLbl="node1" presStyleIdx="0" presStyleCnt="1" custAng="585400" custScaleX="87097" custScaleY="79375" custLinFactNeighborX="-5568" custLinFactNeighborY="-2410"/>
      <dgm:spPr/>
    </dgm:pt>
    <dgm:pt modelId="{E5F268BC-543B-4E01-99A3-E209057611FB}" type="pres">
      <dgm:prSet presAssocID="{D9AEE3FD-1BFC-4CC8-BE97-457AB39DED85}" presName="txNode1" presStyleLbl="revTx" presStyleIdx="0" presStyleCnt="4" custScaleX="107483" custScaleY="62616" custLinFactNeighborX="33401" custLinFactNeighborY="128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5FC9E4-E294-4FF1-B485-13E417C6F099}" type="pres">
      <dgm:prSet presAssocID="{67804DD6-C5D3-43D5-AB65-5947BCB36F92}" presName="txNode2" presStyleLbl="revTx" presStyleIdx="1" presStyleCnt="4" custLinFactNeighborX="-16657" custLinFactNeighborY="-415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06DB6D-0EE0-4949-9432-9884DAD7D286}" type="pres">
      <dgm:prSet presAssocID="{E707766C-699D-4E54-BF37-B24014CC2CDE}" presName="dotNode2" presStyleCnt="0"/>
      <dgm:spPr/>
    </dgm:pt>
    <dgm:pt modelId="{070673E4-2FEC-4F7D-B20A-CEB2E94F6BB0}" type="pres">
      <dgm:prSet presAssocID="{E707766C-699D-4E54-BF37-B24014CC2CDE}" presName="dotRepeatNode" presStyleLbl="fgShp" presStyleIdx="0" presStyleCnt="2" custLinFactX="-48238" custLinFactNeighborX="-100000" custLinFactNeighborY="-60751"/>
      <dgm:spPr/>
      <dgm:t>
        <a:bodyPr/>
        <a:lstStyle/>
        <a:p>
          <a:endParaRPr lang="ru-RU"/>
        </a:p>
      </dgm:t>
    </dgm:pt>
    <dgm:pt modelId="{E2409211-B835-43D6-B093-26D52280630E}" type="pres">
      <dgm:prSet presAssocID="{632E4DC8-9214-4B66-97AE-433CC4BECE54}" presName="txNode3" presStyleLbl="revTx" presStyleIdx="2" presStyleCnt="4" custLinFactNeighborX="-30010" custLinFactNeighborY="-93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CC31E-67B7-4B76-93AE-E13EC795C0F1}" type="pres">
      <dgm:prSet presAssocID="{D7AD8ADF-DD9B-4A6F-BDF6-AC5AF8136F42}" presName="dotNode3" presStyleCnt="0"/>
      <dgm:spPr/>
    </dgm:pt>
    <dgm:pt modelId="{79EA0368-C6D7-4917-8DA9-6F4582D46E00}" type="pres">
      <dgm:prSet presAssocID="{D7AD8ADF-DD9B-4A6F-BDF6-AC5AF8136F42}" presName="dotRepeatNode" presStyleLbl="fgShp" presStyleIdx="1" presStyleCnt="2" custLinFactX="-100000" custLinFactY="-13907" custLinFactNeighborX="-170274" custLinFactNeighborY="-100000"/>
      <dgm:spPr/>
      <dgm:t>
        <a:bodyPr/>
        <a:lstStyle/>
        <a:p>
          <a:endParaRPr lang="ru-RU"/>
        </a:p>
      </dgm:t>
    </dgm:pt>
    <dgm:pt modelId="{C390D1C2-9843-4B72-B8DB-1DD22907C39E}" type="pres">
      <dgm:prSet presAssocID="{E800C5AA-E75A-45BB-8A2B-B4EB3D788FB6}" presName="txNode4" presStyleLbl="revTx" presStyleIdx="3" presStyleCnt="4" custLinFactY="-100000" custLinFactNeighborX="11707" custLinFactNeighborY="-1765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03C89FD-FAA3-4ECF-B8A1-2F6EA86DE56E}" type="presOf" srcId="{CD949193-D61E-4631-B424-1941A525E8E5}" destId="{79C9EDD4-6513-4B8D-BB4D-144EFD530DFB}" srcOrd="0" destOrd="0" presId="urn:microsoft.com/office/officeart/2009/3/layout/DescendingProcess"/>
    <dgm:cxn modelId="{4EF77B3C-6966-4D3B-A646-29BA808FD7EE}" type="presOf" srcId="{E707766C-699D-4E54-BF37-B24014CC2CDE}" destId="{070673E4-2FEC-4F7D-B20A-CEB2E94F6BB0}" srcOrd="0" destOrd="0" presId="urn:microsoft.com/office/officeart/2009/3/layout/DescendingProcess"/>
    <dgm:cxn modelId="{58C37D8B-C56F-4936-8A7E-C25C9F9E168A}" srcId="{CD949193-D61E-4631-B424-1941A525E8E5}" destId="{67804DD6-C5D3-43D5-AB65-5947BCB36F92}" srcOrd="1" destOrd="0" parTransId="{7E8CFED4-83C5-430E-A032-9C3E026B71B8}" sibTransId="{E707766C-699D-4E54-BF37-B24014CC2CDE}"/>
    <dgm:cxn modelId="{E14A4999-A52C-4C30-B2DE-3FAA38B1D7DB}" srcId="{CD949193-D61E-4631-B424-1941A525E8E5}" destId="{E800C5AA-E75A-45BB-8A2B-B4EB3D788FB6}" srcOrd="3" destOrd="0" parTransId="{FC87FD40-3D04-4EFF-B154-DD0484E8D4FB}" sibTransId="{AA72DE56-0B2C-440C-A7FD-4CDC5C6FAA1D}"/>
    <dgm:cxn modelId="{60CEC765-125F-4721-A191-BB16CEFF247D}" type="presOf" srcId="{E800C5AA-E75A-45BB-8A2B-B4EB3D788FB6}" destId="{C390D1C2-9843-4B72-B8DB-1DD22907C39E}" srcOrd="0" destOrd="0" presId="urn:microsoft.com/office/officeart/2009/3/layout/DescendingProcess"/>
    <dgm:cxn modelId="{59400639-6151-40B7-88FC-D1BB0AEB020A}" srcId="{CD949193-D61E-4631-B424-1941A525E8E5}" destId="{D9AEE3FD-1BFC-4CC8-BE97-457AB39DED85}" srcOrd="0" destOrd="0" parTransId="{BCBEB2BF-7F81-46EC-8396-77F064383353}" sibTransId="{F1D57A25-6357-4033-851F-635115557819}"/>
    <dgm:cxn modelId="{63BD491E-16EF-453F-B98F-FC1D2182B0A2}" type="presOf" srcId="{D7AD8ADF-DD9B-4A6F-BDF6-AC5AF8136F42}" destId="{79EA0368-C6D7-4917-8DA9-6F4582D46E00}" srcOrd="0" destOrd="0" presId="urn:microsoft.com/office/officeart/2009/3/layout/DescendingProcess"/>
    <dgm:cxn modelId="{CAD38923-5027-4842-A87D-B3EC1DB28C68}" type="presOf" srcId="{632E4DC8-9214-4B66-97AE-433CC4BECE54}" destId="{E2409211-B835-43D6-B093-26D52280630E}" srcOrd="0" destOrd="0" presId="urn:microsoft.com/office/officeart/2009/3/layout/DescendingProcess"/>
    <dgm:cxn modelId="{68EF68EB-6A56-47C2-A5FC-EF422311AC4A}" type="presOf" srcId="{D9AEE3FD-1BFC-4CC8-BE97-457AB39DED85}" destId="{E5F268BC-543B-4E01-99A3-E209057611FB}" srcOrd="0" destOrd="0" presId="urn:microsoft.com/office/officeart/2009/3/layout/DescendingProcess"/>
    <dgm:cxn modelId="{1CEF8DE0-CBAF-4B32-9B53-149BF927C477}" srcId="{CD949193-D61E-4631-B424-1941A525E8E5}" destId="{632E4DC8-9214-4B66-97AE-433CC4BECE54}" srcOrd="2" destOrd="0" parTransId="{4C98334B-2EC2-49AD-AFBD-91318552E2BB}" sibTransId="{D7AD8ADF-DD9B-4A6F-BDF6-AC5AF8136F42}"/>
    <dgm:cxn modelId="{B224EFA6-3845-4EB1-94F9-4B61651F9513}" type="presOf" srcId="{67804DD6-C5D3-43D5-AB65-5947BCB36F92}" destId="{C65FC9E4-E294-4FF1-B485-13E417C6F099}" srcOrd="0" destOrd="0" presId="urn:microsoft.com/office/officeart/2009/3/layout/DescendingProcess"/>
    <dgm:cxn modelId="{E7730047-E4BB-4E73-94B7-1D9F89E2883E}" type="presParOf" srcId="{79C9EDD4-6513-4B8D-BB4D-144EFD530DFB}" destId="{B3A1B621-7841-4E07-9A32-458CC4CCA43F}" srcOrd="0" destOrd="0" presId="urn:microsoft.com/office/officeart/2009/3/layout/DescendingProcess"/>
    <dgm:cxn modelId="{4F9EE2C0-DA50-4566-9124-7629D9E3E5E3}" type="presParOf" srcId="{79C9EDD4-6513-4B8D-BB4D-144EFD530DFB}" destId="{E5F268BC-543B-4E01-99A3-E209057611FB}" srcOrd="1" destOrd="0" presId="urn:microsoft.com/office/officeart/2009/3/layout/DescendingProcess"/>
    <dgm:cxn modelId="{3C16424C-CC1B-45CB-8E1A-58855E260DA2}" type="presParOf" srcId="{79C9EDD4-6513-4B8D-BB4D-144EFD530DFB}" destId="{C65FC9E4-E294-4FF1-B485-13E417C6F099}" srcOrd="2" destOrd="0" presId="urn:microsoft.com/office/officeart/2009/3/layout/DescendingProcess"/>
    <dgm:cxn modelId="{1D544AD7-1664-4EBA-989F-96D6C7AC5551}" type="presParOf" srcId="{79C9EDD4-6513-4B8D-BB4D-144EFD530DFB}" destId="{5A06DB6D-0EE0-4949-9432-9884DAD7D286}" srcOrd="3" destOrd="0" presId="urn:microsoft.com/office/officeart/2009/3/layout/DescendingProcess"/>
    <dgm:cxn modelId="{F20B8FE9-0272-48DD-8D38-95BA12502B17}" type="presParOf" srcId="{5A06DB6D-0EE0-4949-9432-9884DAD7D286}" destId="{070673E4-2FEC-4F7D-B20A-CEB2E94F6BB0}" srcOrd="0" destOrd="0" presId="urn:microsoft.com/office/officeart/2009/3/layout/DescendingProcess"/>
    <dgm:cxn modelId="{6C874AB5-14AD-4F1B-A2BD-4207AA6A7A03}" type="presParOf" srcId="{79C9EDD4-6513-4B8D-BB4D-144EFD530DFB}" destId="{E2409211-B835-43D6-B093-26D52280630E}" srcOrd="4" destOrd="0" presId="urn:microsoft.com/office/officeart/2009/3/layout/DescendingProcess"/>
    <dgm:cxn modelId="{9403709B-0DE7-48B5-832F-C6CFB179DBF5}" type="presParOf" srcId="{79C9EDD4-6513-4B8D-BB4D-144EFD530DFB}" destId="{88BCC31E-67B7-4B76-93AE-E13EC795C0F1}" srcOrd="5" destOrd="0" presId="urn:microsoft.com/office/officeart/2009/3/layout/DescendingProcess"/>
    <dgm:cxn modelId="{D35DD72B-B6D0-4290-A359-28D1211AE093}" type="presParOf" srcId="{88BCC31E-67B7-4B76-93AE-E13EC795C0F1}" destId="{79EA0368-C6D7-4917-8DA9-6F4582D46E00}" srcOrd="0" destOrd="0" presId="urn:microsoft.com/office/officeart/2009/3/layout/DescendingProcess"/>
    <dgm:cxn modelId="{1CC7DB59-8362-4A44-991B-712C1B1666DF}" type="presParOf" srcId="{79C9EDD4-6513-4B8D-BB4D-144EFD530DFB}" destId="{C390D1C2-9843-4B72-B8DB-1DD22907C3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87FB8-D04C-4F83-BADB-6AC12A91664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20430A-7036-4416-ABD5-F77903EA7633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endParaRPr lang="ru-RU" sz="1600" b="0" dirty="0"/>
        </a:p>
      </dgm:t>
    </dgm:pt>
    <dgm:pt modelId="{AFF0F1FC-5ACE-494D-AE4D-822617BE0597}" type="parTrans" cxnId="{39C60846-718B-42CE-BA23-26E249123257}">
      <dgm:prSet/>
      <dgm:spPr/>
      <dgm:t>
        <a:bodyPr/>
        <a:lstStyle/>
        <a:p>
          <a:endParaRPr lang="ru-RU"/>
        </a:p>
      </dgm:t>
    </dgm:pt>
    <dgm:pt modelId="{86DFDE1C-E066-44A5-9351-EB76A6DEFB0F}" type="sibTrans" cxnId="{39C60846-718B-42CE-BA23-26E249123257}">
      <dgm:prSet/>
      <dgm:spPr/>
      <dgm:t>
        <a:bodyPr/>
        <a:lstStyle/>
        <a:p>
          <a:endParaRPr lang="ru-RU"/>
        </a:p>
      </dgm:t>
    </dgm:pt>
    <dgm:pt modelId="{A3EE3140-0763-4170-BFCC-5237CEE61DAA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b="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dirty="0" smtClean="0">
            <a:latin typeface="Arial" pitchFamily="34" charset="0"/>
            <a:cs typeface="Arial" pitchFamily="34" charset="0"/>
          </a:endParaRPr>
        </a:p>
        <a:p>
          <a:endParaRPr lang="ru-RU" sz="1800" b="0" dirty="0"/>
        </a:p>
      </dgm:t>
    </dgm:pt>
    <dgm:pt modelId="{EC2DEF5C-7651-4966-829A-E97E69B7E93F}" type="parTrans" cxnId="{3B96EC12-DF09-4220-B2D3-60B68D7918C5}">
      <dgm:prSet/>
      <dgm:spPr/>
      <dgm:t>
        <a:bodyPr/>
        <a:lstStyle/>
        <a:p>
          <a:endParaRPr lang="ru-RU"/>
        </a:p>
      </dgm:t>
    </dgm:pt>
    <dgm:pt modelId="{3C68884F-4F87-4E69-893F-FC908F040280}" type="sibTrans" cxnId="{3B96EC12-DF09-4220-B2D3-60B68D7918C5}">
      <dgm:prSet/>
      <dgm:spPr/>
      <dgm:t>
        <a:bodyPr/>
        <a:lstStyle/>
        <a:p>
          <a:endParaRPr lang="ru-RU"/>
        </a:p>
      </dgm:t>
    </dgm:pt>
    <dgm:pt modelId="{E11E6846-8362-42DE-89F5-05BC8D73AB78}">
      <dgm:prSet phldrT="[Текст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dirty="0"/>
        </a:p>
      </dgm:t>
    </dgm:pt>
    <dgm:pt modelId="{F824951A-B6D3-4A45-AFEE-D3C2E4D30418}" type="parTrans" cxnId="{5F2D07DF-2789-46B1-B867-896B333FECBF}">
      <dgm:prSet/>
      <dgm:spPr/>
      <dgm:t>
        <a:bodyPr/>
        <a:lstStyle/>
        <a:p>
          <a:endParaRPr lang="ru-RU"/>
        </a:p>
      </dgm:t>
    </dgm:pt>
    <dgm:pt modelId="{3996704A-EAE0-46D2-ABB5-E1C9DA94B93F}" type="sibTrans" cxnId="{5F2D07DF-2789-46B1-B867-896B333FECBF}">
      <dgm:prSet/>
      <dgm:spPr/>
      <dgm:t>
        <a:bodyPr/>
        <a:lstStyle/>
        <a:p>
          <a:endParaRPr lang="ru-RU"/>
        </a:p>
      </dgm:t>
    </dgm:pt>
    <dgm:pt modelId="{9A47318E-38AF-4083-8652-61CDAFC9A330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dirty="0"/>
        </a:p>
      </dgm:t>
    </dgm:pt>
    <dgm:pt modelId="{15D237D8-79E5-4110-B4D9-534F6B49E3C2}" type="parTrans" cxnId="{73930E89-1202-47BC-A09B-676801BAD71C}">
      <dgm:prSet/>
      <dgm:spPr/>
      <dgm:t>
        <a:bodyPr/>
        <a:lstStyle/>
        <a:p>
          <a:endParaRPr lang="ru-RU"/>
        </a:p>
      </dgm:t>
    </dgm:pt>
    <dgm:pt modelId="{48B223DF-0E31-46B7-978F-AF002FE34F22}" type="sibTrans" cxnId="{73930E89-1202-47BC-A09B-676801BAD71C}">
      <dgm:prSet/>
      <dgm:spPr/>
      <dgm:t>
        <a:bodyPr/>
        <a:lstStyle/>
        <a:p>
          <a:endParaRPr lang="ru-RU"/>
        </a:p>
      </dgm:t>
    </dgm:pt>
    <dgm:pt modelId="{A7AF601F-1AC7-470F-B053-C298723D1BE0}" type="pres">
      <dgm:prSet presAssocID="{B7987FB8-D04C-4F83-BADB-6AC12A91664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9D881D-300B-4137-82D7-832807D2C0CD}" type="pres">
      <dgm:prSet presAssocID="{B7987FB8-D04C-4F83-BADB-6AC12A916644}" presName="ellipse" presStyleLbl="trBgShp" presStyleIdx="0" presStyleCnt="1" custScaleX="109173" custLinFactNeighborX="270" custLinFactNeighborY="11837"/>
      <dgm:spPr/>
    </dgm:pt>
    <dgm:pt modelId="{4E1B8303-34AD-4AE5-B9A1-8DBED56ECE1C}" type="pres">
      <dgm:prSet presAssocID="{B7987FB8-D04C-4F83-BADB-6AC12A916644}" presName="arrow1" presStyleLbl="fgShp" presStyleIdx="0" presStyleCnt="1" custLinFactNeighborX="-4619" custLinFactNeighborY="94593"/>
      <dgm:spPr/>
    </dgm:pt>
    <dgm:pt modelId="{4BDFAF05-1ADF-4591-8152-D2B868918C90}" type="pres">
      <dgm:prSet presAssocID="{B7987FB8-D04C-4F83-BADB-6AC12A916644}" presName="rectangle" presStyleLbl="revTx" presStyleIdx="0" presStyleCnt="1" custScaleX="70824" custScaleY="30077" custLinFactNeighborX="-149" custLinFactNeighborY="215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F2FC9-9052-4830-9D3F-364C934AE320}" type="pres">
      <dgm:prSet presAssocID="{A3EE3140-0763-4170-BFCC-5237CEE61DAA}" presName="item1" presStyleLbl="node1" presStyleIdx="0" presStyleCnt="3" custScaleX="170455" custScaleY="132341" custLinFactNeighborX="-71012" custLinFactNeighborY="-586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4D0BD-5F44-4838-8966-D1E1FB99FFB3}" type="pres">
      <dgm:prSet presAssocID="{E11E6846-8362-42DE-89F5-05BC8D73AB78}" presName="item2" presStyleLbl="node1" presStyleIdx="1" presStyleCnt="3" custScaleX="145635" custScaleY="136833" custLinFactY="5078" custLinFactNeighborX="56761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D431B1-54F3-4148-B6F2-12FB8170BF41}" type="pres">
      <dgm:prSet presAssocID="{9A47318E-38AF-4083-8652-61CDAFC9A330}" presName="item3" presStyleLbl="node1" presStyleIdx="2" presStyleCnt="3" custScaleX="139966" custScaleY="125471" custLinFactNeighborX="19413" custLinFactNeighborY="38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2D01C8-C5CA-4E3C-8812-59558BE59890}" type="pres">
      <dgm:prSet presAssocID="{B7987FB8-D04C-4F83-BADB-6AC12A916644}" presName="funnel" presStyleLbl="trAlignAcc1" presStyleIdx="0" presStyleCnt="1" custLinFactNeighborX="-1466" custLinFactNeighborY="15006"/>
      <dgm:spPr/>
    </dgm:pt>
  </dgm:ptLst>
  <dgm:cxnLst>
    <dgm:cxn modelId="{39C60846-718B-42CE-BA23-26E249123257}" srcId="{B7987FB8-D04C-4F83-BADB-6AC12A916644}" destId="{1120430A-7036-4416-ABD5-F77903EA7633}" srcOrd="0" destOrd="0" parTransId="{AFF0F1FC-5ACE-494D-AE4D-822617BE0597}" sibTransId="{86DFDE1C-E066-44A5-9351-EB76A6DEFB0F}"/>
    <dgm:cxn modelId="{E30AC27F-DC8D-4B3A-BD9C-F2B382299106}" type="presOf" srcId="{9A47318E-38AF-4083-8652-61CDAFC9A330}" destId="{4BDFAF05-1ADF-4591-8152-D2B868918C90}" srcOrd="0" destOrd="0" presId="urn:microsoft.com/office/officeart/2005/8/layout/funnel1"/>
    <dgm:cxn modelId="{73930E89-1202-47BC-A09B-676801BAD71C}" srcId="{B7987FB8-D04C-4F83-BADB-6AC12A916644}" destId="{9A47318E-38AF-4083-8652-61CDAFC9A330}" srcOrd="3" destOrd="0" parTransId="{15D237D8-79E5-4110-B4D9-534F6B49E3C2}" sibTransId="{48B223DF-0E31-46B7-978F-AF002FE34F22}"/>
    <dgm:cxn modelId="{68BB2EBB-02BA-4697-99EB-AB0BF71CB345}" type="presOf" srcId="{E11E6846-8362-42DE-89F5-05BC8D73AB78}" destId="{C2FF2FC9-9052-4830-9D3F-364C934AE320}" srcOrd="0" destOrd="0" presId="urn:microsoft.com/office/officeart/2005/8/layout/funnel1"/>
    <dgm:cxn modelId="{B31C0CE6-D9F7-4929-B109-D9474DA4029D}" type="presOf" srcId="{1120430A-7036-4416-ABD5-F77903EA7633}" destId="{3AD431B1-54F3-4148-B6F2-12FB8170BF41}" srcOrd="0" destOrd="0" presId="urn:microsoft.com/office/officeart/2005/8/layout/funnel1"/>
    <dgm:cxn modelId="{5F2D07DF-2789-46B1-B867-896B333FECBF}" srcId="{B7987FB8-D04C-4F83-BADB-6AC12A916644}" destId="{E11E6846-8362-42DE-89F5-05BC8D73AB78}" srcOrd="2" destOrd="0" parTransId="{F824951A-B6D3-4A45-AFEE-D3C2E4D30418}" sibTransId="{3996704A-EAE0-46D2-ABB5-E1C9DA94B93F}"/>
    <dgm:cxn modelId="{458224F3-FE84-4BC0-9FF9-A2BA7262F7BD}" type="presOf" srcId="{B7987FB8-D04C-4F83-BADB-6AC12A916644}" destId="{A7AF601F-1AC7-470F-B053-C298723D1BE0}" srcOrd="0" destOrd="0" presId="urn:microsoft.com/office/officeart/2005/8/layout/funnel1"/>
    <dgm:cxn modelId="{4B04F01F-F335-49F9-B5B9-FA9B475BCD85}" type="presOf" srcId="{A3EE3140-0763-4170-BFCC-5237CEE61DAA}" destId="{E134D0BD-5F44-4838-8966-D1E1FB99FFB3}" srcOrd="0" destOrd="0" presId="urn:microsoft.com/office/officeart/2005/8/layout/funnel1"/>
    <dgm:cxn modelId="{3B96EC12-DF09-4220-B2D3-60B68D7918C5}" srcId="{B7987FB8-D04C-4F83-BADB-6AC12A916644}" destId="{A3EE3140-0763-4170-BFCC-5237CEE61DAA}" srcOrd="1" destOrd="0" parTransId="{EC2DEF5C-7651-4966-829A-E97E69B7E93F}" sibTransId="{3C68884F-4F87-4E69-893F-FC908F040280}"/>
    <dgm:cxn modelId="{DDF3C531-7079-4BB6-A2F6-E29A4FF2127A}" type="presParOf" srcId="{A7AF601F-1AC7-470F-B053-C298723D1BE0}" destId="{829D881D-300B-4137-82D7-832807D2C0CD}" srcOrd="0" destOrd="0" presId="urn:microsoft.com/office/officeart/2005/8/layout/funnel1"/>
    <dgm:cxn modelId="{1EA74B5C-68D6-431D-8238-DF25D4ACDAA3}" type="presParOf" srcId="{A7AF601F-1AC7-470F-B053-C298723D1BE0}" destId="{4E1B8303-34AD-4AE5-B9A1-8DBED56ECE1C}" srcOrd="1" destOrd="0" presId="urn:microsoft.com/office/officeart/2005/8/layout/funnel1"/>
    <dgm:cxn modelId="{23DA15CF-62D7-491F-BB5A-817C08DAB59E}" type="presParOf" srcId="{A7AF601F-1AC7-470F-B053-C298723D1BE0}" destId="{4BDFAF05-1ADF-4591-8152-D2B868918C90}" srcOrd="2" destOrd="0" presId="urn:microsoft.com/office/officeart/2005/8/layout/funnel1"/>
    <dgm:cxn modelId="{0CE011C7-F1B5-4F59-973C-CA079DE231CA}" type="presParOf" srcId="{A7AF601F-1AC7-470F-B053-C298723D1BE0}" destId="{C2FF2FC9-9052-4830-9D3F-364C934AE320}" srcOrd="3" destOrd="0" presId="urn:microsoft.com/office/officeart/2005/8/layout/funnel1"/>
    <dgm:cxn modelId="{A8CB7638-83D3-4F26-84F8-BAAEEB1CD9E7}" type="presParOf" srcId="{A7AF601F-1AC7-470F-B053-C298723D1BE0}" destId="{E134D0BD-5F44-4838-8966-D1E1FB99FFB3}" srcOrd="4" destOrd="0" presId="urn:microsoft.com/office/officeart/2005/8/layout/funnel1"/>
    <dgm:cxn modelId="{C1372270-0535-4C92-9737-F8945094CEC6}" type="presParOf" srcId="{A7AF601F-1AC7-470F-B053-C298723D1BE0}" destId="{3AD431B1-54F3-4148-B6F2-12FB8170BF41}" srcOrd="5" destOrd="0" presId="urn:microsoft.com/office/officeart/2005/8/layout/funnel1"/>
    <dgm:cxn modelId="{97C70FFA-4220-445A-B195-1E9CFCEBC2B0}" type="presParOf" srcId="{A7AF601F-1AC7-470F-B053-C298723D1BE0}" destId="{292D01C8-C5CA-4E3C-8812-59558BE598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49193-D61E-4631-B424-1941A525E8E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D9AEE3FD-1BFC-4CC8-BE97-457AB39DED85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EB2BF-7F81-46EC-8396-77F064383353}" type="parTrans" cxnId="{59400639-6151-40B7-88FC-D1BB0AEB020A}">
      <dgm:prSet/>
      <dgm:spPr/>
      <dgm:t>
        <a:bodyPr/>
        <a:lstStyle/>
        <a:p>
          <a:endParaRPr lang="ru-RU"/>
        </a:p>
      </dgm:t>
    </dgm:pt>
    <dgm:pt modelId="{F1D57A25-6357-4033-851F-635115557819}" type="sibTrans" cxnId="{59400639-6151-40B7-88FC-D1BB0AEB020A}">
      <dgm:prSet/>
      <dgm:spPr/>
      <dgm:t>
        <a:bodyPr/>
        <a:lstStyle/>
        <a:p>
          <a:endParaRPr lang="ru-RU"/>
        </a:p>
      </dgm:t>
    </dgm:pt>
    <dgm:pt modelId="{67804DD6-C5D3-43D5-AB65-5947BCB36F92}">
      <dgm:prSet phldrT="[Текст]"/>
      <dgm:spPr/>
      <dgm:t>
        <a:bodyPr/>
        <a:lstStyle/>
        <a:p>
          <a:r>
            <a:rPr lang="ru-RU" b="0" u="sng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b="0" dirty="0"/>
        </a:p>
      </dgm:t>
    </dgm:pt>
    <dgm:pt modelId="{7E8CFED4-83C5-430E-A032-9C3E026B71B8}" type="parTrans" cxnId="{58C37D8B-C56F-4936-8A7E-C25C9F9E168A}">
      <dgm:prSet/>
      <dgm:spPr/>
      <dgm:t>
        <a:bodyPr/>
        <a:lstStyle/>
        <a:p>
          <a:endParaRPr lang="ru-RU"/>
        </a:p>
      </dgm:t>
    </dgm:pt>
    <dgm:pt modelId="{E707766C-699D-4E54-BF37-B24014CC2CDE}" type="sibTrans" cxnId="{58C37D8B-C56F-4936-8A7E-C25C9F9E168A}">
      <dgm:prSet/>
      <dgm:spPr/>
      <dgm:t>
        <a:bodyPr/>
        <a:lstStyle/>
        <a:p>
          <a:endParaRPr lang="ru-RU"/>
        </a:p>
      </dgm:t>
    </dgm:pt>
    <dgm:pt modelId="{E800C5AA-E75A-45BB-8A2B-B4EB3D788FB6}">
      <dgm:prSet phldrT="[Текст]"/>
      <dgm:spPr/>
      <dgm:t>
        <a:bodyPr/>
        <a:lstStyle/>
        <a:p>
          <a:pPr algn="l"/>
          <a:r>
            <a:rPr lang="ru-RU" b="0" u="sng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87FD40-3D04-4EFF-B154-DD0484E8D4FB}" type="parTrans" cxnId="{E14A4999-A52C-4C30-B2DE-3FAA38B1D7DB}">
      <dgm:prSet/>
      <dgm:spPr/>
      <dgm:t>
        <a:bodyPr/>
        <a:lstStyle/>
        <a:p>
          <a:endParaRPr lang="ru-RU"/>
        </a:p>
      </dgm:t>
    </dgm:pt>
    <dgm:pt modelId="{AA72DE56-0B2C-440C-A7FD-4CDC5C6FAA1D}" type="sibTrans" cxnId="{E14A4999-A52C-4C30-B2DE-3FAA38B1D7DB}">
      <dgm:prSet/>
      <dgm:spPr/>
      <dgm:t>
        <a:bodyPr/>
        <a:lstStyle/>
        <a:p>
          <a:endParaRPr lang="ru-RU"/>
        </a:p>
      </dgm:t>
    </dgm:pt>
    <dgm:pt modelId="{632E4DC8-9214-4B66-97AE-433CC4BECE54}">
      <dgm:prSet/>
      <dgm:spPr/>
      <dgm:t>
        <a:bodyPr/>
        <a:lstStyle/>
        <a:p>
          <a:endParaRPr lang="ru-RU"/>
        </a:p>
      </dgm:t>
    </dgm:pt>
    <dgm:pt modelId="{4C98334B-2EC2-49AD-AFBD-91318552E2BB}" type="parTrans" cxnId="{1CEF8DE0-CBAF-4B32-9B53-149BF927C477}">
      <dgm:prSet/>
      <dgm:spPr/>
      <dgm:t>
        <a:bodyPr/>
        <a:lstStyle/>
        <a:p>
          <a:endParaRPr lang="ru-RU"/>
        </a:p>
      </dgm:t>
    </dgm:pt>
    <dgm:pt modelId="{D7AD8ADF-DD9B-4A6F-BDF6-AC5AF8136F42}" type="sibTrans" cxnId="{1CEF8DE0-CBAF-4B32-9B53-149BF927C477}">
      <dgm:prSet/>
      <dgm:spPr/>
      <dgm:t>
        <a:bodyPr/>
        <a:lstStyle/>
        <a:p>
          <a:endParaRPr lang="ru-RU"/>
        </a:p>
      </dgm:t>
    </dgm:pt>
    <dgm:pt modelId="{79C9EDD4-6513-4B8D-BB4D-144EFD530DFB}" type="pres">
      <dgm:prSet presAssocID="{CD949193-D61E-4631-B424-1941A525E8E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ru-RU"/>
        </a:p>
      </dgm:t>
    </dgm:pt>
    <dgm:pt modelId="{B3A1B621-7841-4E07-9A32-458CC4CCA43F}" type="pres">
      <dgm:prSet presAssocID="{CD949193-D61E-4631-B424-1941A525E8E5}" presName="arrowNode" presStyleLbl="node1" presStyleIdx="0" presStyleCnt="1" custAng="585400" custScaleX="87097" custScaleY="79375" custLinFactNeighborX="-5568" custLinFactNeighborY="-2410"/>
      <dgm:spPr/>
    </dgm:pt>
    <dgm:pt modelId="{E5F268BC-543B-4E01-99A3-E209057611FB}" type="pres">
      <dgm:prSet presAssocID="{D9AEE3FD-1BFC-4CC8-BE97-457AB39DED85}" presName="txNode1" presStyleLbl="revTx" presStyleIdx="0" presStyleCnt="4" custScaleX="107483" custScaleY="62616" custLinFactNeighborX="33401" custLinFactNeighborY="128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5FC9E4-E294-4FF1-B485-13E417C6F099}" type="pres">
      <dgm:prSet presAssocID="{67804DD6-C5D3-43D5-AB65-5947BCB36F92}" presName="txNode2" presStyleLbl="revTx" presStyleIdx="1" presStyleCnt="4" custLinFactNeighborX="-16657" custLinFactNeighborY="-415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06DB6D-0EE0-4949-9432-9884DAD7D286}" type="pres">
      <dgm:prSet presAssocID="{E707766C-699D-4E54-BF37-B24014CC2CDE}" presName="dotNode2" presStyleCnt="0"/>
      <dgm:spPr/>
    </dgm:pt>
    <dgm:pt modelId="{070673E4-2FEC-4F7D-B20A-CEB2E94F6BB0}" type="pres">
      <dgm:prSet presAssocID="{E707766C-699D-4E54-BF37-B24014CC2CDE}" presName="dotRepeatNode" presStyleLbl="fgShp" presStyleIdx="0" presStyleCnt="2" custLinFactX="-48238" custLinFactNeighborX="-100000" custLinFactNeighborY="-60751"/>
      <dgm:spPr/>
      <dgm:t>
        <a:bodyPr/>
        <a:lstStyle/>
        <a:p>
          <a:endParaRPr lang="ru-RU"/>
        </a:p>
      </dgm:t>
    </dgm:pt>
    <dgm:pt modelId="{E2409211-B835-43D6-B093-26D52280630E}" type="pres">
      <dgm:prSet presAssocID="{632E4DC8-9214-4B66-97AE-433CC4BECE54}" presName="txNode3" presStyleLbl="revTx" presStyleIdx="2" presStyleCnt="4" custLinFactNeighborX="-30010" custLinFactNeighborY="-93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CC31E-67B7-4B76-93AE-E13EC795C0F1}" type="pres">
      <dgm:prSet presAssocID="{D7AD8ADF-DD9B-4A6F-BDF6-AC5AF8136F42}" presName="dotNode3" presStyleCnt="0"/>
      <dgm:spPr/>
    </dgm:pt>
    <dgm:pt modelId="{79EA0368-C6D7-4917-8DA9-6F4582D46E00}" type="pres">
      <dgm:prSet presAssocID="{D7AD8ADF-DD9B-4A6F-BDF6-AC5AF8136F42}" presName="dotRepeatNode" presStyleLbl="fgShp" presStyleIdx="1" presStyleCnt="2" custLinFactX="-100000" custLinFactY="-13907" custLinFactNeighborX="-170274" custLinFactNeighborY="-100000"/>
      <dgm:spPr/>
      <dgm:t>
        <a:bodyPr/>
        <a:lstStyle/>
        <a:p>
          <a:endParaRPr lang="ru-RU"/>
        </a:p>
      </dgm:t>
    </dgm:pt>
    <dgm:pt modelId="{C390D1C2-9843-4B72-B8DB-1DD22907C39E}" type="pres">
      <dgm:prSet presAssocID="{E800C5AA-E75A-45BB-8A2B-B4EB3D788FB6}" presName="txNode4" presStyleLbl="revTx" presStyleIdx="3" presStyleCnt="4" custLinFactY="-100000" custLinFactNeighborX="11707" custLinFactNeighborY="-1765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C37D8B-C56F-4936-8A7E-C25C9F9E168A}" srcId="{CD949193-D61E-4631-B424-1941A525E8E5}" destId="{67804DD6-C5D3-43D5-AB65-5947BCB36F92}" srcOrd="1" destOrd="0" parTransId="{7E8CFED4-83C5-430E-A032-9C3E026B71B8}" sibTransId="{E707766C-699D-4E54-BF37-B24014CC2CDE}"/>
    <dgm:cxn modelId="{E14A4999-A52C-4C30-B2DE-3FAA38B1D7DB}" srcId="{CD949193-D61E-4631-B424-1941A525E8E5}" destId="{E800C5AA-E75A-45BB-8A2B-B4EB3D788FB6}" srcOrd="3" destOrd="0" parTransId="{FC87FD40-3D04-4EFF-B154-DD0484E8D4FB}" sibTransId="{AA72DE56-0B2C-440C-A7FD-4CDC5C6FAA1D}"/>
    <dgm:cxn modelId="{AF2B0F40-C0F3-4F00-AAF9-85CFCAFD9BD4}" type="presOf" srcId="{CD949193-D61E-4631-B424-1941A525E8E5}" destId="{79C9EDD4-6513-4B8D-BB4D-144EFD530DFB}" srcOrd="0" destOrd="0" presId="urn:microsoft.com/office/officeart/2009/3/layout/DescendingProcess"/>
    <dgm:cxn modelId="{AA86C7CE-241E-4325-900C-034D4419FD6F}" type="presOf" srcId="{D7AD8ADF-DD9B-4A6F-BDF6-AC5AF8136F42}" destId="{79EA0368-C6D7-4917-8DA9-6F4582D46E00}" srcOrd="0" destOrd="0" presId="urn:microsoft.com/office/officeart/2009/3/layout/DescendingProcess"/>
    <dgm:cxn modelId="{10EAD43F-94A7-4BBE-BD91-D8B5B0199A4A}" type="presOf" srcId="{E800C5AA-E75A-45BB-8A2B-B4EB3D788FB6}" destId="{C390D1C2-9843-4B72-B8DB-1DD22907C39E}" srcOrd="0" destOrd="0" presId="urn:microsoft.com/office/officeart/2009/3/layout/DescendingProcess"/>
    <dgm:cxn modelId="{59400639-6151-40B7-88FC-D1BB0AEB020A}" srcId="{CD949193-D61E-4631-B424-1941A525E8E5}" destId="{D9AEE3FD-1BFC-4CC8-BE97-457AB39DED85}" srcOrd="0" destOrd="0" parTransId="{BCBEB2BF-7F81-46EC-8396-77F064383353}" sibTransId="{F1D57A25-6357-4033-851F-635115557819}"/>
    <dgm:cxn modelId="{08A9E3A5-A6EC-49DA-B4D8-8060EAA2F388}" type="presOf" srcId="{632E4DC8-9214-4B66-97AE-433CC4BECE54}" destId="{E2409211-B835-43D6-B093-26D52280630E}" srcOrd="0" destOrd="0" presId="urn:microsoft.com/office/officeart/2009/3/layout/DescendingProcess"/>
    <dgm:cxn modelId="{A42DA671-0348-47C8-95FE-F6447B008588}" type="presOf" srcId="{E707766C-699D-4E54-BF37-B24014CC2CDE}" destId="{070673E4-2FEC-4F7D-B20A-CEB2E94F6BB0}" srcOrd="0" destOrd="0" presId="urn:microsoft.com/office/officeart/2009/3/layout/DescendingProcess"/>
    <dgm:cxn modelId="{1CEF8DE0-CBAF-4B32-9B53-149BF927C477}" srcId="{CD949193-D61E-4631-B424-1941A525E8E5}" destId="{632E4DC8-9214-4B66-97AE-433CC4BECE54}" srcOrd="2" destOrd="0" parTransId="{4C98334B-2EC2-49AD-AFBD-91318552E2BB}" sibTransId="{D7AD8ADF-DD9B-4A6F-BDF6-AC5AF8136F42}"/>
    <dgm:cxn modelId="{608645E9-A73E-4E54-9781-5BB488FBF76D}" type="presOf" srcId="{67804DD6-C5D3-43D5-AB65-5947BCB36F92}" destId="{C65FC9E4-E294-4FF1-B485-13E417C6F099}" srcOrd="0" destOrd="0" presId="urn:microsoft.com/office/officeart/2009/3/layout/DescendingProcess"/>
    <dgm:cxn modelId="{19D207E7-241A-4CFA-833C-83ACE2C2C54A}" type="presOf" srcId="{D9AEE3FD-1BFC-4CC8-BE97-457AB39DED85}" destId="{E5F268BC-543B-4E01-99A3-E209057611FB}" srcOrd="0" destOrd="0" presId="urn:microsoft.com/office/officeart/2009/3/layout/DescendingProcess"/>
    <dgm:cxn modelId="{5F8AD5B8-D0F9-4D70-8CE0-2F5C82825451}" type="presParOf" srcId="{79C9EDD4-6513-4B8D-BB4D-144EFD530DFB}" destId="{B3A1B621-7841-4E07-9A32-458CC4CCA43F}" srcOrd="0" destOrd="0" presId="urn:microsoft.com/office/officeart/2009/3/layout/DescendingProcess"/>
    <dgm:cxn modelId="{B7A71749-AF0E-4176-A1F8-52375EF69FE8}" type="presParOf" srcId="{79C9EDD4-6513-4B8D-BB4D-144EFD530DFB}" destId="{E5F268BC-543B-4E01-99A3-E209057611FB}" srcOrd="1" destOrd="0" presId="urn:microsoft.com/office/officeart/2009/3/layout/DescendingProcess"/>
    <dgm:cxn modelId="{4D51B5A1-81B6-41CB-BF2A-FD0D020C1B97}" type="presParOf" srcId="{79C9EDD4-6513-4B8D-BB4D-144EFD530DFB}" destId="{C65FC9E4-E294-4FF1-B485-13E417C6F099}" srcOrd="2" destOrd="0" presId="urn:microsoft.com/office/officeart/2009/3/layout/DescendingProcess"/>
    <dgm:cxn modelId="{D5E0CF9B-C58C-49DF-A6C6-4C199E6047E3}" type="presParOf" srcId="{79C9EDD4-6513-4B8D-BB4D-144EFD530DFB}" destId="{5A06DB6D-0EE0-4949-9432-9884DAD7D286}" srcOrd="3" destOrd="0" presId="urn:microsoft.com/office/officeart/2009/3/layout/DescendingProcess"/>
    <dgm:cxn modelId="{2D72677F-B18B-4052-AF0E-F9F5BEAB4BEA}" type="presParOf" srcId="{5A06DB6D-0EE0-4949-9432-9884DAD7D286}" destId="{070673E4-2FEC-4F7D-B20A-CEB2E94F6BB0}" srcOrd="0" destOrd="0" presId="urn:microsoft.com/office/officeart/2009/3/layout/DescendingProcess"/>
    <dgm:cxn modelId="{9B5914DA-B177-4C74-84BD-31DFEC6D354F}" type="presParOf" srcId="{79C9EDD4-6513-4B8D-BB4D-144EFD530DFB}" destId="{E2409211-B835-43D6-B093-26D52280630E}" srcOrd="4" destOrd="0" presId="urn:microsoft.com/office/officeart/2009/3/layout/DescendingProcess"/>
    <dgm:cxn modelId="{3E51032C-5B13-4F39-A17F-7CF13A211079}" type="presParOf" srcId="{79C9EDD4-6513-4B8D-BB4D-144EFD530DFB}" destId="{88BCC31E-67B7-4B76-93AE-E13EC795C0F1}" srcOrd="5" destOrd="0" presId="urn:microsoft.com/office/officeart/2009/3/layout/DescendingProcess"/>
    <dgm:cxn modelId="{6F1B7801-CAB6-4185-88C6-FB634DF7E678}" type="presParOf" srcId="{88BCC31E-67B7-4B76-93AE-E13EC795C0F1}" destId="{79EA0368-C6D7-4917-8DA9-6F4582D46E00}" srcOrd="0" destOrd="0" presId="urn:microsoft.com/office/officeart/2009/3/layout/DescendingProcess"/>
    <dgm:cxn modelId="{0DFB73B1-9E45-4E65-984F-A1A963819D57}" type="presParOf" srcId="{79C9EDD4-6513-4B8D-BB4D-144EFD530DFB}" destId="{C390D1C2-9843-4B72-B8DB-1DD22907C3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987FB8-D04C-4F83-BADB-6AC12A91664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20430A-7036-4416-ABD5-F77903EA7633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endParaRPr lang="ru-RU" sz="1600" b="0" dirty="0"/>
        </a:p>
      </dgm:t>
    </dgm:pt>
    <dgm:pt modelId="{AFF0F1FC-5ACE-494D-AE4D-822617BE0597}" type="parTrans" cxnId="{39C60846-718B-42CE-BA23-26E249123257}">
      <dgm:prSet/>
      <dgm:spPr/>
      <dgm:t>
        <a:bodyPr/>
        <a:lstStyle/>
        <a:p>
          <a:endParaRPr lang="ru-RU"/>
        </a:p>
      </dgm:t>
    </dgm:pt>
    <dgm:pt modelId="{86DFDE1C-E066-44A5-9351-EB76A6DEFB0F}" type="sibTrans" cxnId="{39C60846-718B-42CE-BA23-26E249123257}">
      <dgm:prSet/>
      <dgm:spPr/>
      <dgm:t>
        <a:bodyPr/>
        <a:lstStyle/>
        <a:p>
          <a:endParaRPr lang="ru-RU"/>
        </a:p>
      </dgm:t>
    </dgm:pt>
    <dgm:pt modelId="{A3EE3140-0763-4170-BFCC-5237CEE61DAA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b="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dirty="0" smtClean="0">
            <a:latin typeface="Arial" pitchFamily="34" charset="0"/>
            <a:cs typeface="Arial" pitchFamily="34" charset="0"/>
          </a:endParaRPr>
        </a:p>
        <a:p>
          <a:endParaRPr lang="ru-RU" sz="1800" b="0" dirty="0"/>
        </a:p>
      </dgm:t>
    </dgm:pt>
    <dgm:pt modelId="{EC2DEF5C-7651-4966-829A-E97E69B7E93F}" type="parTrans" cxnId="{3B96EC12-DF09-4220-B2D3-60B68D7918C5}">
      <dgm:prSet/>
      <dgm:spPr/>
      <dgm:t>
        <a:bodyPr/>
        <a:lstStyle/>
        <a:p>
          <a:endParaRPr lang="ru-RU"/>
        </a:p>
      </dgm:t>
    </dgm:pt>
    <dgm:pt modelId="{3C68884F-4F87-4E69-893F-FC908F040280}" type="sibTrans" cxnId="{3B96EC12-DF09-4220-B2D3-60B68D7918C5}">
      <dgm:prSet/>
      <dgm:spPr/>
      <dgm:t>
        <a:bodyPr/>
        <a:lstStyle/>
        <a:p>
          <a:endParaRPr lang="ru-RU"/>
        </a:p>
      </dgm:t>
    </dgm:pt>
    <dgm:pt modelId="{E11E6846-8362-42DE-89F5-05BC8D73AB78}">
      <dgm:prSet phldrT="[Текст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dirty="0"/>
        </a:p>
      </dgm:t>
    </dgm:pt>
    <dgm:pt modelId="{F824951A-B6D3-4A45-AFEE-D3C2E4D30418}" type="parTrans" cxnId="{5F2D07DF-2789-46B1-B867-896B333FECBF}">
      <dgm:prSet/>
      <dgm:spPr/>
      <dgm:t>
        <a:bodyPr/>
        <a:lstStyle/>
        <a:p>
          <a:endParaRPr lang="ru-RU"/>
        </a:p>
      </dgm:t>
    </dgm:pt>
    <dgm:pt modelId="{3996704A-EAE0-46D2-ABB5-E1C9DA94B93F}" type="sibTrans" cxnId="{5F2D07DF-2789-46B1-B867-896B333FECBF}">
      <dgm:prSet/>
      <dgm:spPr/>
      <dgm:t>
        <a:bodyPr/>
        <a:lstStyle/>
        <a:p>
          <a:endParaRPr lang="ru-RU"/>
        </a:p>
      </dgm:t>
    </dgm:pt>
    <dgm:pt modelId="{9A47318E-38AF-4083-8652-61CDAFC9A330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dirty="0"/>
        </a:p>
      </dgm:t>
    </dgm:pt>
    <dgm:pt modelId="{15D237D8-79E5-4110-B4D9-534F6B49E3C2}" type="parTrans" cxnId="{73930E89-1202-47BC-A09B-676801BAD71C}">
      <dgm:prSet/>
      <dgm:spPr/>
      <dgm:t>
        <a:bodyPr/>
        <a:lstStyle/>
        <a:p>
          <a:endParaRPr lang="ru-RU"/>
        </a:p>
      </dgm:t>
    </dgm:pt>
    <dgm:pt modelId="{48B223DF-0E31-46B7-978F-AF002FE34F22}" type="sibTrans" cxnId="{73930E89-1202-47BC-A09B-676801BAD71C}">
      <dgm:prSet/>
      <dgm:spPr/>
      <dgm:t>
        <a:bodyPr/>
        <a:lstStyle/>
        <a:p>
          <a:endParaRPr lang="ru-RU"/>
        </a:p>
      </dgm:t>
    </dgm:pt>
    <dgm:pt modelId="{A7AF601F-1AC7-470F-B053-C298723D1BE0}" type="pres">
      <dgm:prSet presAssocID="{B7987FB8-D04C-4F83-BADB-6AC12A91664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9D881D-300B-4137-82D7-832807D2C0CD}" type="pres">
      <dgm:prSet presAssocID="{B7987FB8-D04C-4F83-BADB-6AC12A916644}" presName="ellipse" presStyleLbl="trBgShp" presStyleIdx="0" presStyleCnt="1" custScaleX="109173" custLinFactNeighborX="270" custLinFactNeighborY="11837"/>
      <dgm:spPr/>
    </dgm:pt>
    <dgm:pt modelId="{4E1B8303-34AD-4AE5-B9A1-8DBED56ECE1C}" type="pres">
      <dgm:prSet presAssocID="{B7987FB8-D04C-4F83-BADB-6AC12A916644}" presName="arrow1" presStyleLbl="fgShp" presStyleIdx="0" presStyleCnt="1" custLinFactNeighborX="-4619" custLinFactNeighborY="94593"/>
      <dgm:spPr/>
    </dgm:pt>
    <dgm:pt modelId="{4BDFAF05-1ADF-4591-8152-D2B868918C90}" type="pres">
      <dgm:prSet presAssocID="{B7987FB8-D04C-4F83-BADB-6AC12A916644}" presName="rectangle" presStyleLbl="revTx" presStyleIdx="0" presStyleCnt="1" custScaleX="70824" custScaleY="30077" custLinFactNeighborX="-149" custLinFactNeighborY="215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F2FC9-9052-4830-9D3F-364C934AE320}" type="pres">
      <dgm:prSet presAssocID="{A3EE3140-0763-4170-BFCC-5237CEE61DAA}" presName="item1" presStyleLbl="node1" presStyleIdx="0" presStyleCnt="3" custScaleX="170455" custScaleY="132341" custLinFactNeighborX="-71012" custLinFactNeighborY="-586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4D0BD-5F44-4838-8966-D1E1FB99FFB3}" type="pres">
      <dgm:prSet presAssocID="{E11E6846-8362-42DE-89F5-05BC8D73AB78}" presName="item2" presStyleLbl="node1" presStyleIdx="1" presStyleCnt="3" custScaleX="145635" custScaleY="136833" custLinFactY="5078" custLinFactNeighborX="56761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D431B1-54F3-4148-B6F2-12FB8170BF41}" type="pres">
      <dgm:prSet presAssocID="{9A47318E-38AF-4083-8652-61CDAFC9A330}" presName="item3" presStyleLbl="node1" presStyleIdx="2" presStyleCnt="3" custScaleX="139966" custScaleY="125471" custLinFactNeighborX="19413" custLinFactNeighborY="38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2D01C8-C5CA-4E3C-8812-59558BE59890}" type="pres">
      <dgm:prSet presAssocID="{B7987FB8-D04C-4F83-BADB-6AC12A916644}" presName="funnel" presStyleLbl="trAlignAcc1" presStyleIdx="0" presStyleCnt="1" custLinFactNeighborX="-1466" custLinFactNeighborY="15006"/>
      <dgm:spPr/>
    </dgm:pt>
  </dgm:ptLst>
  <dgm:cxnLst>
    <dgm:cxn modelId="{39C60846-718B-42CE-BA23-26E249123257}" srcId="{B7987FB8-D04C-4F83-BADB-6AC12A916644}" destId="{1120430A-7036-4416-ABD5-F77903EA7633}" srcOrd="0" destOrd="0" parTransId="{AFF0F1FC-5ACE-494D-AE4D-822617BE0597}" sibTransId="{86DFDE1C-E066-44A5-9351-EB76A6DEFB0F}"/>
    <dgm:cxn modelId="{DC7A780F-1C1B-42DC-88F8-69774BA16433}" type="presOf" srcId="{1120430A-7036-4416-ABD5-F77903EA7633}" destId="{3AD431B1-54F3-4148-B6F2-12FB8170BF41}" srcOrd="0" destOrd="0" presId="urn:microsoft.com/office/officeart/2005/8/layout/funnel1"/>
    <dgm:cxn modelId="{CC5170A9-73F8-457A-BBE3-8D271A8D80E0}" type="presOf" srcId="{9A47318E-38AF-4083-8652-61CDAFC9A330}" destId="{4BDFAF05-1ADF-4591-8152-D2B868918C90}" srcOrd="0" destOrd="0" presId="urn:microsoft.com/office/officeart/2005/8/layout/funnel1"/>
    <dgm:cxn modelId="{5F2D07DF-2789-46B1-B867-896B333FECBF}" srcId="{B7987FB8-D04C-4F83-BADB-6AC12A916644}" destId="{E11E6846-8362-42DE-89F5-05BC8D73AB78}" srcOrd="2" destOrd="0" parTransId="{F824951A-B6D3-4A45-AFEE-D3C2E4D30418}" sibTransId="{3996704A-EAE0-46D2-ABB5-E1C9DA94B93F}"/>
    <dgm:cxn modelId="{3B96EC12-DF09-4220-B2D3-60B68D7918C5}" srcId="{B7987FB8-D04C-4F83-BADB-6AC12A916644}" destId="{A3EE3140-0763-4170-BFCC-5237CEE61DAA}" srcOrd="1" destOrd="0" parTransId="{EC2DEF5C-7651-4966-829A-E97E69B7E93F}" sibTransId="{3C68884F-4F87-4E69-893F-FC908F040280}"/>
    <dgm:cxn modelId="{260D4517-AC33-42CB-B6A0-81F7B5539259}" type="presOf" srcId="{B7987FB8-D04C-4F83-BADB-6AC12A916644}" destId="{A7AF601F-1AC7-470F-B053-C298723D1BE0}" srcOrd="0" destOrd="0" presId="urn:microsoft.com/office/officeart/2005/8/layout/funnel1"/>
    <dgm:cxn modelId="{7A703409-B98E-4485-8364-6AB386F86426}" type="presOf" srcId="{E11E6846-8362-42DE-89F5-05BC8D73AB78}" destId="{C2FF2FC9-9052-4830-9D3F-364C934AE320}" srcOrd="0" destOrd="0" presId="urn:microsoft.com/office/officeart/2005/8/layout/funnel1"/>
    <dgm:cxn modelId="{73930E89-1202-47BC-A09B-676801BAD71C}" srcId="{B7987FB8-D04C-4F83-BADB-6AC12A916644}" destId="{9A47318E-38AF-4083-8652-61CDAFC9A330}" srcOrd="3" destOrd="0" parTransId="{15D237D8-79E5-4110-B4D9-534F6B49E3C2}" sibTransId="{48B223DF-0E31-46B7-978F-AF002FE34F22}"/>
    <dgm:cxn modelId="{0B50B9B1-364A-4C42-BBFE-84EFCEECBD85}" type="presOf" srcId="{A3EE3140-0763-4170-BFCC-5237CEE61DAA}" destId="{E134D0BD-5F44-4838-8966-D1E1FB99FFB3}" srcOrd="0" destOrd="0" presId="urn:microsoft.com/office/officeart/2005/8/layout/funnel1"/>
    <dgm:cxn modelId="{C6659BB1-D3AC-4882-A3E8-0C01884A4AE6}" type="presParOf" srcId="{A7AF601F-1AC7-470F-B053-C298723D1BE0}" destId="{829D881D-300B-4137-82D7-832807D2C0CD}" srcOrd="0" destOrd="0" presId="urn:microsoft.com/office/officeart/2005/8/layout/funnel1"/>
    <dgm:cxn modelId="{CF8435F1-62F6-4F48-98CF-A81C4A1972A5}" type="presParOf" srcId="{A7AF601F-1AC7-470F-B053-C298723D1BE0}" destId="{4E1B8303-34AD-4AE5-B9A1-8DBED56ECE1C}" srcOrd="1" destOrd="0" presId="urn:microsoft.com/office/officeart/2005/8/layout/funnel1"/>
    <dgm:cxn modelId="{45B82274-528F-4724-979D-675D6CEB9E5A}" type="presParOf" srcId="{A7AF601F-1AC7-470F-B053-C298723D1BE0}" destId="{4BDFAF05-1ADF-4591-8152-D2B868918C90}" srcOrd="2" destOrd="0" presId="urn:microsoft.com/office/officeart/2005/8/layout/funnel1"/>
    <dgm:cxn modelId="{DDA0824C-F1E7-4F6B-A562-39558BAFA944}" type="presParOf" srcId="{A7AF601F-1AC7-470F-B053-C298723D1BE0}" destId="{C2FF2FC9-9052-4830-9D3F-364C934AE320}" srcOrd="3" destOrd="0" presId="urn:microsoft.com/office/officeart/2005/8/layout/funnel1"/>
    <dgm:cxn modelId="{A17B5109-5D2A-40F0-8716-BE09BB3E4334}" type="presParOf" srcId="{A7AF601F-1AC7-470F-B053-C298723D1BE0}" destId="{E134D0BD-5F44-4838-8966-D1E1FB99FFB3}" srcOrd="4" destOrd="0" presId="urn:microsoft.com/office/officeart/2005/8/layout/funnel1"/>
    <dgm:cxn modelId="{F821F745-AF13-4F92-8081-68F746ED31CB}" type="presParOf" srcId="{A7AF601F-1AC7-470F-B053-C298723D1BE0}" destId="{3AD431B1-54F3-4148-B6F2-12FB8170BF41}" srcOrd="5" destOrd="0" presId="urn:microsoft.com/office/officeart/2005/8/layout/funnel1"/>
    <dgm:cxn modelId="{C65CF0AD-D3FC-453D-8828-3607940F5E69}" type="presParOf" srcId="{A7AF601F-1AC7-470F-B053-C298723D1BE0}" destId="{292D01C8-C5CA-4E3C-8812-59558BE598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1B621-7841-4E07-9A32-458CC4CCA43F}">
      <dsp:nvSpPr>
        <dsp:cNvPr id="0" name=""/>
        <dsp:cNvSpPr/>
      </dsp:nvSpPr>
      <dsp:spPr>
        <a:xfrm rot="4981774">
          <a:off x="1667639" y="1132246"/>
          <a:ext cx="4049133" cy="336377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673E4-2FEC-4F7D-B20A-CEB2E94F6BB0}">
      <dsp:nvSpPr>
        <dsp:cNvPr id="0" name=""/>
        <dsp:cNvSpPr/>
      </dsp:nvSpPr>
      <dsp:spPr>
        <a:xfrm>
          <a:off x="3339453" y="1686250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A0368-C6D7-4917-8DA9-6F4582D46E00}">
      <dsp:nvSpPr>
        <dsp:cNvPr id="0" name=""/>
        <dsp:cNvSpPr/>
      </dsp:nvSpPr>
      <dsp:spPr>
        <a:xfrm>
          <a:off x="4336151" y="2745562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268BC-543B-4E01-99A3-E209057611FB}">
      <dsp:nvSpPr>
        <dsp:cNvPr id="0" name=""/>
        <dsp:cNvSpPr/>
      </dsp:nvSpPr>
      <dsp:spPr>
        <a:xfrm>
          <a:off x="1721169" y="217156"/>
          <a:ext cx="2670720" cy="61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21169" y="217156"/>
        <a:ext cx="2670720" cy="611645"/>
      </dsp:txXfrm>
    </dsp:sp>
    <dsp:sp modelId="{C65FC9E4-E294-4FF1-B485-13E417C6F099}">
      <dsp:nvSpPr>
        <dsp:cNvPr id="0" name=""/>
        <dsp:cNvSpPr/>
      </dsp:nvSpPr>
      <dsp:spPr>
        <a:xfrm>
          <a:off x="3704357" y="938962"/>
          <a:ext cx="3424972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sz="2200" b="0" kern="1200" dirty="0"/>
        </a:p>
      </dsp:txBody>
      <dsp:txXfrm>
        <a:off x="3704357" y="938962"/>
        <a:ext cx="3424972" cy="976819"/>
      </dsp:txXfrm>
    </dsp:sp>
    <dsp:sp modelId="{E2409211-B835-43D6-B093-26D52280630E}">
      <dsp:nvSpPr>
        <dsp:cNvPr id="0" name=""/>
        <dsp:cNvSpPr/>
      </dsp:nvSpPr>
      <dsp:spPr>
        <a:xfrm>
          <a:off x="0" y="1561504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0" y="1561504"/>
        <a:ext cx="3357816" cy="976819"/>
      </dsp:txXfrm>
    </dsp:sp>
    <dsp:sp modelId="{C390D1C2-9843-4B72-B8DB-1DD22907C39E}">
      <dsp:nvSpPr>
        <dsp:cNvPr id="0" name=""/>
        <dsp:cNvSpPr/>
      </dsp:nvSpPr>
      <dsp:spPr>
        <a:xfrm>
          <a:off x="4735110" y="2335399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sz="22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5110" y="2335399"/>
        <a:ext cx="3357816" cy="976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D881D-300B-4137-82D7-832807D2C0CD}">
      <dsp:nvSpPr>
        <dsp:cNvPr id="0" name=""/>
        <dsp:cNvSpPr/>
      </dsp:nvSpPr>
      <dsp:spPr>
        <a:xfrm>
          <a:off x="1939779" y="648942"/>
          <a:ext cx="5361150" cy="170541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B8303-34AD-4AE5-B9A1-8DBED56ECE1C}">
      <dsp:nvSpPr>
        <dsp:cNvPr id="0" name=""/>
        <dsp:cNvSpPr/>
      </dsp:nvSpPr>
      <dsp:spPr>
        <a:xfrm>
          <a:off x="4094908" y="5199209"/>
          <a:ext cx="951684" cy="6090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FAF05-1ADF-4591-8152-D2B868918C90}">
      <dsp:nvSpPr>
        <dsp:cNvPr id="0" name=""/>
        <dsp:cNvSpPr/>
      </dsp:nvSpPr>
      <dsp:spPr>
        <a:xfrm>
          <a:off x="2990252" y="5747296"/>
          <a:ext cx="3235301" cy="3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kern="1200" dirty="0"/>
        </a:p>
      </dsp:txBody>
      <dsp:txXfrm>
        <a:off x="2990252" y="5747296"/>
        <a:ext cx="3235301" cy="343485"/>
      </dsp:txXfrm>
    </dsp:sp>
    <dsp:sp modelId="{C2FF2FC9-9052-4830-9D3F-364C934AE320}">
      <dsp:nvSpPr>
        <dsp:cNvPr id="0" name=""/>
        <dsp:cNvSpPr/>
      </dsp:nvSpPr>
      <dsp:spPr>
        <a:xfrm>
          <a:off x="2117192" y="1002950"/>
          <a:ext cx="2919949" cy="226704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kern="1200" dirty="0"/>
        </a:p>
      </dsp:txBody>
      <dsp:txXfrm>
        <a:off x="2544809" y="1334951"/>
        <a:ext cx="2064715" cy="1603042"/>
      </dsp:txXfrm>
    </dsp:sp>
    <dsp:sp modelId="{E134D0BD-5F44-4838-8966-D1E1FB99FFB3}">
      <dsp:nvSpPr>
        <dsp:cNvPr id="0" name=""/>
        <dsp:cNvSpPr/>
      </dsp:nvSpPr>
      <dsp:spPr>
        <a:xfrm>
          <a:off x="3292803" y="2483588"/>
          <a:ext cx="2494774" cy="234399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b="0" kern="1200" dirty="0"/>
        </a:p>
      </dsp:txBody>
      <dsp:txXfrm>
        <a:off x="3658154" y="2826858"/>
        <a:ext cx="1764072" cy="1657453"/>
      </dsp:txXfrm>
    </dsp:sp>
    <dsp:sp modelId="{3AD431B1-54F3-4148-B6F2-12FB8170BF41}">
      <dsp:nvSpPr>
        <dsp:cNvPr id="0" name=""/>
        <dsp:cNvSpPr/>
      </dsp:nvSpPr>
      <dsp:spPr>
        <a:xfrm>
          <a:off x="4452675" y="1027052"/>
          <a:ext cx="2397662" cy="214935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0" kern="1200" dirty="0"/>
        </a:p>
      </dsp:txBody>
      <dsp:txXfrm>
        <a:off x="4803804" y="1341818"/>
        <a:ext cx="1695404" cy="1519826"/>
      </dsp:txXfrm>
    </dsp:sp>
    <dsp:sp modelId="{292D01C8-C5CA-4E3C-8812-59558BE59890}">
      <dsp:nvSpPr>
        <dsp:cNvPr id="0" name=""/>
        <dsp:cNvSpPr/>
      </dsp:nvSpPr>
      <dsp:spPr>
        <a:xfrm>
          <a:off x="1871862" y="877489"/>
          <a:ext cx="5329434" cy="426354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1B621-7841-4E07-9A32-458CC4CCA43F}">
      <dsp:nvSpPr>
        <dsp:cNvPr id="0" name=""/>
        <dsp:cNvSpPr/>
      </dsp:nvSpPr>
      <dsp:spPr>
        <a:xfrm rot="4981774">
          <a:off x="1667639" y="1132246"/>
          <a:ext cx="4049133" cy="336377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673E4-2FEC-4F7D-B20A-CEB2E94F6BB0}">
      <dsp:nvSpPr>
        <dsp:cNvPr id="0" name=""/>
        <dsp:cNvSpPr/>
      </dsp:nvSpPr>
      <dsp:spPr>
        <a:xfrm>
          <a:off x="3339453" y="1686250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A0368-C6D7-4917-8DA9-6F4582D46E00}">
      <dsp:nvSpPr>
        <dsp:cNvPr id="0" name=""/>
        <dsp:cNvSpPr/>
      </dsp:nvSpPr>
      <dsp:spPr>
        <a:xfrm>
          <a:off x="4336151" y="2745562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268BC-543B-4E01-99A3-E209057611FB}">
      <dsp:nvSpPr>
        <dsp:cNvPr id="0" name=""/>
        <dsp:cNvSpPr/>
      </dsp:nvSpPr>
      <dsp:spPr>
        <a:xfrm>
          <a:off x="1721169" y="217156"/>
          <a:ext cx="2670720" cy="61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21169" y="217156"/>
        <a:ext cx="2670720" cy="611645"/>
      </dsp:txXfrm>
    </dsp:sp>
    <dsp:sp modelId="{C65FC9E4-E294-4FF1-B485-13E417C6F099}">
      <dsp:nvSpPr>
        <dsp:cNvPr id="0" name=""/>
        <dsp:cNvSpPr/>
      </dsp:nvSpPr>
      <dsp:spPr>
        <a:xfrm>
          <a:off x="3704357" y="938962"/>
          <a:ext cx="3424972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sz="2200" b="0" kern="1200" dirty="0"/>
        </a:p>
      </dsp:txBody>
      <dsp:txXfrm>
        <a:off x="3704357" y="938962"/>
        <a:ext cx="3424972" cy="976819"/>
      </dsp:txXfrm>
    </dsp:sp>
    <dsp:sp modelId="{E2409211-B835-43D6-B093-26D52280630E}">
      <dsp:nvSpPr>
        <dsp:cNvPr id="0" name=""/>
        <dsp:cNvSpPr/>
      </dsp:nvSpPr>
      <dsp:spPr>
        <a:xfrm>
          <a:off x="0" y="1561504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0" y="1561504"/>
        <a:ext cx="3357816" cy="976819"/>
      </dsp:txXfrm>
    </dsp:sp>
    <dsp:sp modelId="{C390D1C2-9843-4B72-B8DB-1DD22907C39E}">
      <dsp:nvSpPr>
        <dsp:cNvPr id="0" name=""/>
        <dsp:cNvSpPr/>
      </dsp:nvSpPr>
      <dsp:spPr>
        <a:xfrm>
          <a:off x="4735110" y="2335399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sz="22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5110" y="2335399"/>
        <a:ext cx="3357816" cy="976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D881D-300B-4137-82D7-832807D2C0CD}">
      <dsp:nvSpPr>
        <dsp:cNvPr id="0" name=""/>
        <dsp:cNvSpPr/>
      </dsp:nvSpPr>
      <dsp:spPr>
        <a:xfrm>
          <a:off x="1939779" y="648942"/>
          <a:ext cx="5361150" cy="170541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B8303-34AD-4AE5-B9A1-8DBED56ECE1C}">
      <dsp:nvSpPr>
        <dsp:cNvPr id="0" name=""/>
        <dsp:cNvSpPr/>
      </dsp:nvSpPr>
      <dsp:spPr>
        <a:xfrm>
          <a:off x="4094908" y="5199209"/>
          <a:ext cx="951684" cy="6090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FAF05-1ADF-4591-8152-D2B868918C90}">
      <dsp:nvSpPr>
        <dsp:cNvPr id="0" name=""/>
        <dsp:cNvSpPr/>
      </dsp:nvSpPr>
      <dsp:spPr>
        <a:xfrm>
          <a:off x="2990252" y="5747296"/>
          <a:ext cx="3235301" cy="3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kern="1200" dirty="0"/>
        </a:p>
      </dsp:txBody>
      <dsp:txXfrm>
        <a:off x="2990252" y="5747296"/>
        <a:ext cx="3235301" cy="343485"/>
      </dsp:txXfrm>
    </dsp:sp>
    <dsp:sp modelId="{C2FF2FC9-9052-4830-9D3F-364C934AE320}">
      <dsp:nvSpPr>
        <dsp:cNvPr id="0" name=""/>
        <dsp:cNvSpPr/>
      </dsp:nvSpPr>
      <dsp:spPr>
        <a:xfrm>
          <a:off x="2117192" y="1002950"/>
          <a:ext cx="2919949" cy="226704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kern="1200" dirty="0"/>
        </a:p>
      </dsp:txBody>
      <dsp:txXfrm>
        <a:off x="2544809" y="1334951"/>
        <a:ext cx="2064715" cy="1603042"/>
      </dsp:txXfrm>
    </dsp:sp>
    <dsp:sp modelId="{E134D0BD-5F44-4838-8966-D1E1FB99FFB3}">
      <dsp:nvSpPr>
        <dsp:cNvPr id="0" name=""/>
        <dsp:cNvSpPr/>
      </dsp:nvSpPr>
      <dsp:spPr>
        <a:xfrm>
          <a:off x="3292803" y="2483588"/>
          <a:ext cx="2494774" cy="234399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b="0" kern="1200" dirty="0"/>
        </a:p>
      </dsp:txBody>
      <dsp:txXfrm>
        <a:off x="3658154" y="2826858"/>
        <a:ext cx="1764072" cy="1657453"/>
      </dsp:txXfrm>
    </dsp:sp>
    <dsp:sp modelId="{3AD431B1-54F3-4148-B6F2-12FB8170BF41}">
      <dsp:nvSpPr>
        <dsp:cNvPr id="0" name=""/>
        <dsp:cNvSpPr/>
      </dsp:nvSpPr>
      <dsp:spPr>
        <a:xfrm>
          <a:off x="4452675" y="1027052"/>
          <a:ext cx="2397662" cy="214935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0" kern="1200" dirty="0"/>
        </a:p>
      </dsp:txBody>
      <dsp:txXfrm>
        <a:off x="4803804" y="1341818"/>
        <a:ext cx="1695404" cy="1519826"/>
      </dsp:txXfrm>
    </dsp:sp>
    <dsp:sp modelId="{292D01C8-C5CA-4E3C-8812-59558BE59890}">
      <dsp:nvSpPr>
        <dsp:cNvPr id="0" name=""/>
        <dsp:cNvSpPr/>
      </dsp:nvSpPr>
      <dsp:spPr>
        <a:xfrm>
          <a:off x="1871862" y="877489"/>
          <a:ext cx="5329434" cy="426354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9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0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9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3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905760" y="-803583"/>
            <a:ext cx="6705600" cy="547842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0" dirty="0" smtClean="0">
                <a:ln w="0"/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</a:rPr>
              <a:t>CL</a:t>
            </a:r>
            <a:endParaRPr lang="ru-RU" sz="35000" dirty="0">
              <a:ln w="0"/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95880" y="3585766"/>
            <a:ext cx="7965440" cy="1044297"/>
          </a:xfrm>
        </p:spPr>
        <p:txBody>
          <a:bodyPr/>
          <a:lstStyle/>
          <a:p>
            <a:r>
              <a:rPr lang="en-US" dirty="0" smtClean="0"/>
              <a:t>CLOUD LOGISTICS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403600" y="4630064"/>
            <a:ext cx="6350000" cy="3450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27978"/>
              </p:ext>
            </p:extLst>
          </p:nvPr>
        </p:nvGraphicFramePr>
        <p:xfrm>
          <a:off x="101601" y="132078"/>
          <a:ext cx="11937998" cy="652272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789496"/>
                <a:gridCol w="4372595"/>
                <a:gridCol w="4775907"/>
              </a:tblGrid>
              <a:tr h="60055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Функции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Традиционный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способ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Предлагаемое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решение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105171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Поиск информации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Газеты, журналы, рекламные буклеты, множество Интернет-сайтов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Извещения о поступающей информации доставляются пользователям ЕСИП ПСС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Средства общения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Телефон, факс, </a:t>
                      </a:r>
                      <a:r>
                        <a:rPr lang="ru-RU" sz="1600" kern="1200" dirty="0" err="1"/>
                        <a:t>e-mail</a:t>
                      </a:r>
                      <a:r>
                        <a:rPr lang="ru-RU" sz="1600" kern="1200" dirty="0"/>
                        <a:t>, личный визит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 </a:t>
                      </a:r>
                      <a:r>
                        <a:rPr lang="ru-RU" sz="1600" kern="1200" dirty="0" smtClean="0"/>
                        <a:t>Соц.</a:t>
                      </a:r>
                      <a:r>
                        <a:rPr lang="ru-RU" sz="1600" kern="1200" baseline="0" dirty="0" smtClean="0"/>
                        <a:t> </a:t>
                      </a:r>
                      <a:r>
                        <a:rPr lang="ru-RU" sz="1600" kern="1200" dirty="0" smtClean="0"/>
                        <a:t>сети</a:t>
                      </a:r>
                      <a:r>
                        <a:rPr lang="ru-RU" sz="1600" kern="1200" dirty="0"/>
                        <a:t>.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Переговоры о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стоимости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Личное присутствие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На ТП ЕСИП ПСС (биржа, аукцион, каталог)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3358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Заключение сделок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Средствами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3358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Документооборот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Бумажный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Электронный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Хранение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документов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виртуальном пространстве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65038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Оплата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перевод, электронные платежи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30027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Офис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Реальный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Виртуальный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65038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Сотрудники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Ежедневное присутствие в офисе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Дистанционные сотрудники (пользователи ЕСИП ПСС)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Логистическое ПО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 локальных серверах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Предоставляется в виде облачного ресурса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5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блако 22"/>
          <p:cNvSpPr/>
          <p:nvPr/>
        </p:nvSpPr>
        <p:spPr>
          <a:xfrm>
            <a:off x="135037" y="1112807"/>
            <a:ext cx="11418249" cy="55920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671016" y="6549050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«Кто инвестирует в „облака“, инвестирует в будущее»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036" y="120770"/>
            <a:ext cx="1184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Cloud Logistics 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относится к рынку облачных технологий, потенциальный рост которого очень высок, т.к. 60% СМБ пользуются следующими приложениями: </a:t>
            </a:r>
            <a:r>
              <a:rPr lang="ru-RU" dirty="0">
                <a:latin typeface="Arial" pitchFamily="34" charset="0"/>
                <a:cs typeface="Arial" pitchFamily="34" charset="0"/>
              </a:rPr>
              <a:t>интерактивная совместная работа, резервное копирование и хранение данных, обмен файлами. </a:t>
            </a:r>
          </a:p>
          <a:p>
            <a:endParaRPr lang="ru-RU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0620" y="1931940"/>
            <a:ext cx="3433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Согласно прогнозам IDC, среднегодовой рост рынка облачных услуг в России в прогнозируемый период с </a:t>
            </a:r>
            <a:r>
              <a:rPr lang="ru-RU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2013 по 2017 гг</a:t>
            </a:r>
            <a:r>
              <a:rPr lang="ru-RU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превысит </a:t>
            </a:r>
            <a:r>
              <a:rPr lang="ru-RU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40%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1711" y="3867494"/>
            <a:ext cx="3680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 результатов исследования аналитической группы при ежегодном стабильном росте в </a:t>
            </a:r>
            <a:r>
              <a:rPr lang="ru-RU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45%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рынок облачных услуг вырастет до </a:t>
            </a:r>
            <a:r>
              <a:rPr lang="ru-RU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8 млрд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рублей к </a:t>
            </a:r>
            <a:r>
              <a:rPr lang="ru-RU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2017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году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72602" y="2051724"/>
            <a:ext cx="49314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 России основная часть услуг в сфере перевозок и хранения грузов, а тем более управления запасами и цепочками 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поставок, выполняется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собственными транспортно-логистическими службами предприятий-товаропроизводителей, дистрибьюторов или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ретейлеров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Ими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производится около 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68%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ru-RU" dirty="0" smtClean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всего объема логистических </a:t>
            </a:r>
            <a:endParaRPr lang="ru-RU" dirty="0" smtClean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операций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5036" y="1052426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3286" y="876213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1440620" y="1265026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ru-RU" sz="36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65283" y="121079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Logistics</a:t>
            </a:r>
            <a:endParaRPr lang="ru-RU" sz="36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Нашивка 26"/>
          <p:cNvSpPr/>
          <p:nvPr/>
        </p:nvSpPr>
        <p:spPr>
          <a:xfrm>
            <a:off x="4563311" y="1949635"/>
            <a:ext cx="621246" cy="1605007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Нашивка 27"/>
          <p:cNvSpPr/>
          <p:nvPr/>
        </p:nvSpPr>
        <p:spPr>
          <a:xfrm>
            <a:off x="4076055" y="3849896"/>
            <a:ext cx="621246" cy="1605007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386852" y="3703864"/>
            <a:ext cx="4310449" cy="3379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Нашивка 36"/>
          <p:cNvSpPr/>
          <p:nvPr/>
        </p:nvSpPr>
        <p:spPr>
          <a:xfrm rot="10800000">
            <a:off x="5477858" y="2313137"/>
            <a:ext cx="701659" cy="2688228"/>
          </a:xfrm>
          <a:prstGeom prst="chevron">
            <a:avLst>
              <a:gd name="adj" fmla="val 78413"/>
            </a:avLst>
          </a:prstGeom>
          <a:solidFill>
            <a:schemeClr val="bg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4247419332"/>
              </p:ext>
            </p:extLst>
          </p:nvPr>
        </p:nvGraphicFramePr>
        <p:xfrm>
          <a:off x="4106008" y="1377519"/>
          <a:ext cx="8591054" cy="610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788611628"/>
              </p:ext>
            </p:extLst>
          </p:nvPr>
        </p:nvGraphicFramePr>
        <p:xfrm>
          <a:off x="-1706295" y="538618"/>
          <a:ext cx="9214192" cy="609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0"/>
            <a:ext cx="1210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Миссия проекта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консолидировать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всё разнообразие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логистических услуг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 одном портале при колоссальном потенциале логистического бизнеса, явной проблемой которого является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разрозненность информации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 всех участниках логистического процесса</a:t>
            </a:r>
          </a:p>
          <a:p>
            <a:endParaRPr lang="ru-RU" i="1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1906" y="1017922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510156" y="841709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3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58" y="222801"/>
            <a:ext cx="9003552" cy="603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30264" y="259841"/>
            <a:ext cx="2887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Единая самоорганизующаяся </a:t>
            </a:r>
            <a:endParaRPr lang="ru-RU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информационно-поисковая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профессионально-ориентированная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социальная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сеть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Logistics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оказывать услуги по поиску перевозчиков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грузоотправителей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обмена документами, составления цепей поставок, оплаты логистических услуг на едином портале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04050" y="6521575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2300" y="6345362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Прямая соединительная линия 16"/>
          <p:cNvCxnSpPr/>
          <p:nvPr/>
        </p:nvCxnSpPr>
        <p:spPr>
          <a:xfrm flipV="1">
            <a:off x="9230264" y="1000664"/>
            <a:ext cx="2639686" cy="24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9230264" y="1834551"/>
            <a:ext cx="2639686" cy="24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9230264" y="2666022"/>
            <a:ext cx="2639686" cy="24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38" y="0"/>
            <a:ext cx="11887200" cy="900000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отличия предлагаемого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изменении способа функционирования участников логистического бизнеса между собой. Виртуальная среда способствует сокращению времени на обмен информацией и оказания услуг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78498"/>
              </p:ext>
            </p:extLst>
          </p:nvPr>
        </p:nvGraphicFramePr>
        <p:xfrm>
          <a:off x="233357" y="1278079"/>
          <a:ext cx="11757831" cy="539014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747397"/>
                <a:gridCol w="4306604"/>
                <a:gridCol w="4703830"/>
              </a:tblGrid>
              <a:tr h="49627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Функции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Традиционный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способ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Предлагаемое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решение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86910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Поиск информации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Газеты, журналы, рекламные буклеты, множество Интернет-сайтов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Извещения о поступающей информации доставляются пользователям ЕСИП ПСС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Средства общения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Телефон, факс, </a:t>
                      </a:r>
                      <a:r>
                        <a:rPr lang="ru-RU" sz="1600" kern="1200" dirty="0" err="1"/>
                        <a:t>e-mail</a:t>
                      </a:r>
                      <a:r>
                        <a:rPr lang="ru-RU" sz="1600" kern="1200" dirty="0"/>
                        <a:t>, личный визит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 </a:t>
                      </a:r>
                      <a:r>
                        <a:rPr lang="ru-RU" sz="1600" kern="1200" dirty="0" smtClean="0"/>
                        <a:t>Соц.</a:t>
                      </a:r>
                      <a:r>
                        <a:rPr lang="ru-RU" sz="1600" kern="1200" baseline="0" dirty="0" smtClean="0"/>
                        <a:t> </a:t>
                      </a:r>
                      <a:r>
                        <a:rPr lang="ru-RU" sz="1600" kern="1200" dirty="0" smtClean="0"/>
                        <a:t>сети</a:t>
                      </a:r>
                      <a:r>
                        <a:rPr lang="ru-RU" sz="1600" kern="1200" dirty="0"/>
                        <a:t>.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Переговоры о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стоимости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Личное присутствие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На ТП ЕСИП ПСС (биржа, аукцион, каталог)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35830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Заключение сделок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Средствами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35830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Документооборот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Бумажный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Электронный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Хранение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документов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виртуальном пространстве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5374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Оплата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перевод, электронные платежи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24813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Офис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Реальный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Виртуальный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5374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Сотрудники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Ежедневное присутствие в офисе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Дистанционные сотрудники (пользователи ЕСИП ПСС)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Логистическое ПО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 локальных серверах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Предоставляется в виде облачного ресурса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</a:tbl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77638" y="983417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888" y="807204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45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32560" y="3104367"/>
            <a:ext cx="3960793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среднегодовой </a:t>
            </a:r>
            <a:r>
              <a:rPr lang="ru-RU" sz="2000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рост рынка облачных услуг в России в </a:t>
            </a:r>
            <a:r>
              <a:rPr lang="ru-RU" sz="2000" dirty="0" smtClean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период </a:t>
            </a:r>
            <a:r>
              <a:rPr lang="ru-RU" sz="2000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 </a:t>
            </a:r>
            <a:r>
              <a:rPr lang="ru-RU" sz="2000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2013 по 2017 гг</a:t>
            </a:r>
            <a:r>
              <a:rPr lang="ru-RU" sz="2000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превысит </a:t>
            </a:r>
            <a:r>
              <a:rPr lang="ru-RU" sz="2000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40%</a:t>
            </a:r>
            <a:endParaRPr lang="ru-RU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96858" y="3550638"/>
            <a:ext cx="3756182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При 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ежегодном стабильном росте в </a:t>
            </a:r>
            <a:r>
              <a:rPr lang="ru-RU" sz="20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45%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рынок облачных услуг вырастет до </a:t>
            </a:r>
            <a:r>
              <a:rPr lang="ru-RU" sz="20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8 млрд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рублей к </a:t>
            </a:r>
            <a:r>
              <a:rPr lang="ru-RU" sz="20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2017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году</a:t>
            </a:r>
            <a:endParaRPr lang="ru-RU" sz="20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5036" y="1052426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3286" y="876213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Группа 14"/>
          <p:cNvGrpSpPr/>
          <p:nvPr/>
        </p:nvGrpSpPr>
        <p:grpSpPr>
          <a:xfrm>
            <a:off x="5091463" y="1295110"/>
            <a:ext cx="1371600" cy="840931"/>
            <a:chOff x="3179799" y="1131610"/>
            <a:chExt cx="1371600" cy="840931"/>
          </a:xfrm>
        </p:grpSpPr>
        <p:sp>
          <p:nvSpPr>
            <p:cNvPr id="14" name="Облако 13"/>
            <p:cNvSpPr/>
            <p:nvPr/>
          </p:nvSpPr>
          <p:spPr>
            <a:xfrm>
              <a:off x="3179799" y="1131610"/>
              <a:ext cx="1371600" cy="84093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8082" y="1193269"/>
              <a:ext cx="595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endParaRPr lang="ru-RU" sz="36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5091463" y="578103"/>
            <a:ext cx="1505395" cy="9790"/>
          </a:xfrm>
          <a:prstGeom prst="line">
            <a:avLst/>
          </a:prstGeom>
          <a:ln w="13335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65283" y="240719"/>
            <a:ext cx="4555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latin typeface="Arial" pitchFamily="34" charset="0"/>
                <a:cs typeface="Arial" pitchFamily="34" charset="0"/>
              </a:rPr>
              <a:t>О</a:t>
            </a:r>
            <a:r>
              <a:rPr lang="ru-RU" sz="3200" i="1" dirty="0" smtClean="0">
                <a:latin typeface="Arial" pitchFamily="34" charset="0"/>
                <a:cs typeface="Arial" pitchFamily="34" charset="0"/>
              </a:rPr>
              <a:t>блачные технологии</a:t>
            </a:r>
            <a:endParaRPr lang="ru-RU" sz="32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5967986" y="2197700"/>
            <a:ext cx="897297" cy="1255022"/>
          </a:xfrm>
          <a:prstGeom prst="line">
            <a:avLst/>
          </a:prstGeom>
          <a:ln w="60325" cmpd="sng">
            <a:gradFill>
              <a:gsLst>
                <a:gs pos="0">
                  <a:schemeClr val="tx2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4927600" y="2208893"/>
            <a:ext cx="668954" cy="812942"/>
          </a:xfrm>
          <a:prstGeom prst="line">
            <a:avLst/>
          </a:prstGeom>
          <a:ln w="60325" cmpd="sng">
            <a:gradFill>
              <a:gsLst>
                <a:gs pos="0">
                  <a:schemeClr val="tx2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3037293" y="5781166"/>
            <a:ext cx="5479939" cy="830786"/>
            <a:chOff x="3412956" y="5720206"/>
            <a:chExt cx="5479939" cy="83078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547264" y="5950933"/>
              <a:ext cx="5345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b="1" dirty="0" smtClean="0"/>
                <a:t>Кто </a:t>
              </a:r>
              <a:r>
                <a:rPr lang="ru-RU" b="1" dirty="0" smtClean="0"/>
                <a:t>инвестирует в „облака“, инвестирует в </a:t>
              </a:r>
              <a:r>
                <a:rPr lang="ru-RU" b="1" dirty="0" smtClean="0"/>
                <a:t>будущее</a:t>
              </a:r>
              <a:endParaRPr lang="ru-RU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Двойные круглые скобки 44"/>
            <p:cNvSpPr/>
            <p:nvPr/>
          </p:nvSpPr>
          <p:spPr>
            <a:xfrm>
              <a:off x="3412956" y="5720206"/>
              <a:ext cx="5479939" cy="830786"/>
            </a:xfrm>
            <a:prstGeom prst="bracketPair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" name="Заголовок 1"/>
          <p:cNvSpPr txBox="1">
            <a:spLocks/>
          </p:cNvSpPr>
          <p:nvPr/>
        </p:nvSpPr>
        <p:spPr>
          <a:xfrm>
            <a:off x="509509" y="61710"/>
            <a:ext cx="7965440" cy="1044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CLOUD LOGISTICS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4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53858" y="2344575"/>
            <a:ext cx="2495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Виртуальный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офис</a:t>
            </a:r>
            <a:endParaRPr lang="ru-RU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98709" y="407987"/>
            <a:ext cx="7965440" cy="10442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</a:rPr>
              <a:t>CLOUD LOGISTICS</a:t>
            </a:r>
            <a:endParaRPr lang="ru-RU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080" y="1698244"/>
            <a:ext cx="4857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Погружение логистического </a:t>
            </a: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бизнеса</a:t>
            </a:r>
          </a:p>
          <a:p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Интернет</a:t>
            </a:r>
          </a:p>
          <a:p>
            <a:endParaRPr lang="ru-RU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432" y="3475481"/>
            <a:ext cx="3508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логистические </a:t>
            </a:r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</a:p>
          <a:p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одном портале</a:t>
            </a:r>
          </a:p>
          <a:p>
            <a:endParaRPr lang="ru-RU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8792" y="1698244"/>
            <a:ext cx="2621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перевозчиков</a:t>
            </a:r>
          </a:p>
          <a:p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859" y="5061511"/>
            <a:ext cx="3304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грузоотправителей</a:t>
            </a:r>
          </a:p>
          <a:p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9840" y="5252719"/>
            <a:ext cx="2279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</a:t>
            </a:r>
          </a:p>
          <a:p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8535" y="3559314"/>
            <a:ext cx="4749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Дополнительные сервисы и </a:t>
            </a: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</a:p>
          <a:p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 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бизнеса</a:t>
            </a:r>
          </a:p>
          <a:p>
            <a:endParaRPr lang="ru-RU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Нашивка 13"/>
          <p:cNvSpPr/>
          <p:nvPr/>
        </p:nvSpPr>
        <p:spPr>
          <a:xfrm>
            <a:off x="3970664" y="1600140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Нашивка 14"/>
          <p:cNvSpPr/>
          <p:nvPr/>
        </p:nvSpPr>
        <p:spPr>
          <a:xfrm>
            <a:off x="9703018" y="5145980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Нашивка 15"/>
          <p:cNvSpPr/>
          <p:nvPr/>
        </p:nvSpPr>
        <p:spPr>
          <a:xfrm rot="10800000">
            <a:off x="7082592" y="3475481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Нашивка 16"/>
          <p:cNvSpPr/>
          <p:nvPr/>
        </p:nvSpPr>
        <p:spPr>
          <a:xfrm rot="10800000">
            <a:off x="6871240" y="1698365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Нашивка 17"/>
          <p:cNvSpPr/>
          <p:nvPr/>
        </p:nvSpPr>
        <p:spPr>
          <a:xfrm rot="10800000">
            <a:off x="1064576" y="3554200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bg1"/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Нашивка 18"/>
          <p:cNvSpPr/>
          <p:nvPr/>
        </p:nvSpPr>
        <p:spPr>
          <a:xfrm rot="10800000">
            <a:off x="3584256" y="4952272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bg1"/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Нашивка 19"/>
          <p:cNvSpPr/>
          <p:nvPr/>
        </p:nvSpPr>
        <p:spPr>
          <a:xfrm>
            <a:off x="6213018" y="2344575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bg1"/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1021585405"/>
              </p:ext>
            </p:extLst>
          </p:nvPr>
        </p:nvGraphicFramePr>
        <p:xfrm>
          <a:off x="3943448" y="1001599"/>
          <a:ext cx="8591054" cy="610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1627885033"/>
              </p:ext>
            </p:extLst>
          </p:nvPr>
        </p:nvGraphicFramePr>
        <p:xfrm>
          <a:off x="-1685975" y="172858"/>
          <a:ext cx="9214192" cy="609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26" y="98818"/>
            <a:ext cx="121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Миссия проекта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консолидировать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логистические услуги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в одном 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портале</a:t>
            </a:r>
            <a:endParaRPr lang="ru-RU" sz="2400" i="1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97170" y="6605922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615420" y="6429709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16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038" y="172888"/>
            <a:ext cx="9808802" cy="657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13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568</Words>
  <Application>Microsoft Office PowerPoint</Application>
  <PresentationFormat>Широкоэкранный</PresentationFormat>
  <Paragraphs>123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CLOUD LOGISTICS</vt:lpstr>
      <vt:lpstr>Презентация PowerPoint</vt:lpstr>
      <vt:lpstr>Презентация PowerPoint</vt:lpstr>
      <vt:lpstr>Презентация PowerPoint</vt:lpstr>
      <vt:lpstr>Основные отличия предлагаемого решения в изменении способа функционирования участников логистического бизнеса между собой. Виртуальная среда способствует сокращению времени на обмен информацией и оказания услуг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Надя</dc:creator>
  <cp:lastModifiedBy>Надя</cp:lastModifiedBy>
  <cp:revision>61</cp:revision>
  <dcterms:created xsi:type="dcterms:W3CDTF">2014-02-24T06:13:08Z</dcterms:created>
  <dcterms:modified xsi:type="dcterms:W3CDTF">2014-05-04T13:52:52Z</dcterms:modified>
</cp:coreProperties>
</file>