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3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CD51-3DA2-4114-A60D-8BDD6C8CA184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2041-5B18-41FB-A83B-A94791ACE3A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Рисование окружностей заданного радиуса, содержащих внутри себя точки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Годовой проект по информатике</a:t>
            </a:r>
          </a:p>
          <a:p>
            <a:r>
              <a:rPr lang="ru-RU" dirty="0" smtClean="0"/>
              <a:t>Грек Полина 10-3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заданного множества точек на плоскости  выбрать две различные точки так, чтобы окружности заданного радиуса с центрами в этих точках содержали внутри себя одинаковое количество заданных точек.</a:t>
            </a:r>
          </a:p>
          <a:p>
            <a:pPr>
              <a:buNone/>
            </a:pPr>
            <a:r>
              <a:rPr lang="ru-RU" dirty="0" smtClean="0"/>
              <a:t>	Необходимо найти координаты точек внутри окружностей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/>
          <p:cNvSpPr/>
          <p:nvPr/>
        </p:nvSpPr>
        <p:spPr>
          <a:xfrm>
            <a:off x="4283968" y="3140968"/>
            <a:ext cx="2592288" cy="2592288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8" name="Дуга 7"/>
          <p:cNvSpPr/>
          <p:nvPr/>
        </p:nvSpPr>
        <p:spPr>
          <a:xfrm>
            <a:off x="2339752" y="4437112"/>
            <a:ext cx="72008" cy="720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668344" y="227687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364088" y="4437112"/>
            <a:ext cx="14401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004048" y="22048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884368" y="443711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27809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Содержимое 19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96853"/>
            <a:ext cx="8892480" cy="506114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pic>
        <p:nvPicPr>
          <p:cNvPr id="4" name="Содержимое 3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5921" y="1600200"/>
            <a:ext cx="795215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Входящие данные	Результат</a:t>
            </a:r>
          </a:p>
          <a:p>
            <a:r>
              <a:rPr lang="ru-RU" dirty="0" smtClean="0"/>
              <a:t>80				</a:t>
            </a:r>
            <a:r>
              <a:rPr lang="en-US" dirty="0" smtClean="0"/>
              <a:t>R1 = 80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100				123 123 </a:t>
            </a:r>
            <a:br>
              <a:rPr lang="ru-RU" dirty="0" smtClean="0"/>
            </a:br>
            <a:r>
              <a:rPr lang="ru-RU" dirty="0" smtClean="0"/>
              <a:t>100 150			</a:t>
            </a:r>
            <a:r>
              <a:rPr lang="en-US" dirty="0" smtClean="0"/>
              <a:t>R2 = 100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200 200			100 150 </a:t>
            </a:r>
            <a:br>
              <a:rPr lang="ru-RU" dirty="0" smtClean="0"/>
            </a:br>
            <a:r>
              <a:rPr lang="ru-RU" dirty="0" smtClean="0"/>
              <a:t>67 76</a:t>
            </a:r>
            <a:br>
              <a:rPr lang="ru-RU" dirty="0" smtClean="0"/>
            </a:br>
            <a:r>
              <a:rPr lang="ru-RU" dirty="0" smtClean="0"/>
              <a:t>564 876</a:t>
            </a:r>
            <a:br>
              <a:rPr lang="ru-RU" dirty="0" smtClean="0"/>
            </a:br>
            <a:r>
              <a:rPr lang="ru-RU" dirty="0" smtClean="0"/>
              <a:t>500 300</a:t>
            </a:r>
            <a:br>
              <a:rPr lang="ru-RU" dirty="0" smtClean="0"/>
            </a:br>
            <a:r>
              <a:rPr lang="ru-RU" dirty="0" smtClean="0"/>
              <a:t>23 345</a:t>
            </a:r>
            <a:br>
              <a:rPr lang="ru-RU" dirty="0" smtClean="0"/>
            </a:br>
            <a:r>
              <a:rPr lang="ru-RU" dirty="0" smtClean="0"/>
              <a:t>123 123</a:t>
            </a:r>
            <a:br>
              <a:rPr lang="ru-RU" dirty="0" smtClean="0"/>
            </a:br>
            <a:r>
              <a:rPr lang="ru-RU" dirty="0" smtClean="0"/>
              <a:t>89 456</a:t>
            </a:r>
            <a:br>
              <a:rPr lang="ru-RU" dirty="0" smtClean="0"/>
            </a:br>
            <a:r>
              <a:rPr lang="ru-RU" dirty="0" smtClean="0"/>
              <a:t>320 100</a:t>
            </a:r>
            <a:br>
              <a:rPr lang="ru-RU" dirty="0" smtClean="0"/>
            </a:br>
            <a:r>
              <a:rPr lang="ru-RU" dirty="0" smtClean="0"/>
              <a:t>200 500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089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5941168" y="1340768"/>
            <a:ext cx="8229600" cy="4525963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Gulim"/>
        <a:ea typeface=""/>
        <a:cs typeface=""/>
      </a:majorFont>
      <a:minorFont>
        <a:latin typeface="Book Antiqu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63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Рисование окружностей заданного радиуса, содержащих внутри себя точки </vt:lpstr>
      <vt:lpstr>Постановка задачи</vt:lpstr>
      <vt:lpstr>Постановка задачи</vt:lpstr>
      <vt:lpstr>Метод решения</vt:lpstr>
      <vt:lpstr>Пример работы программы</vt:lpstr>
      <vt:lpstr>Пример работы программы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Юлия</dc:creator>
  <cp:lastModifiedBy>Юлия</cp:lastModifiedBy>
  <cp:revision>75</cp:revision>
  <dcterms:created xsi:type="dcterms:W3CDTF">2017-05-13T18:10:00Z</dcterms:created>
  <dcterms:modified xsi:type="dcterms:W3CDTF">2017-05-14T08:49:58Z</dcterms:modified>
</cp:coreProperties>
</file>