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58"/>
  </p:notesMasterIdLst>
  <p:handoutMasterIdLst>
    <p:handoutMasterId r:id="rId59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540" r:id="rId25"/>
    <p:sldId id="486" r:id="rId26"/>
    <p:sldId id="488" r:id="rId27"/>
    <p:sldId id="489" r:id="rId28"/>
    <p:sldId id="492" r:id="rId29"/>
    <p:sldId id="548" r:id="rId30"/>
    <p:sldId id="551" r:id="rId31"/>
    <p:sldId id="553" r:id="rId32"/>
    <p:sldId id="552" r:id="rId33"/>
    <p:sldId id="493" r:id="rId34"/>
    <p:sldId id="542" r:id="rId35"/>
    <p:sldId id="494" r:id="rId36"/>
    <p:sldId id="495" r:id="rId37"/>
    <p:sldId id="496" r:id="rId38"/>
    <p:sldId id="497" r:id="rId39"/>
    <p:sldId id="498" r:id="rId40"/>
    <p:sldId id="543" r:id="rId41"/>
    <p:sldId id="500" r:id="rId42"/>
    <p:sldId id="501" r:id="rId43"/>
    <p:sldId id="502" r:id="rId44"/>
    <p:sldId id="503" r:id="rId45"/>
    <p:sldId id="544" r:id="rId46"/>
    <p:sldId id="509" r:id="rId47"/>
    <p:sldId id="510" r:id="rId48"/>
    <p:sldId id="511" r:id="rId49"/>
    <p:sldId id="512" r:id="rId50"/>
    <p:sldId id="513" r:id="rId51"/>
    <p:sldId id="534" r:id="rId52"/>
    <p:sldId id="554" r:id="rId53"/>
    <p:sldId id="555" r:id="rId54"/>
    <p:sldId id="556" r:id="rId55"/>
    <p:sldId id="557" r:id="rId56"/>
    <p:sldId id="558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  <p14:sldId id="544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54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34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770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97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4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4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</a:t>
            </a:r>
            <a:r>
              <a:rPr lang="en-US" dirty="0" smtClean="0"/>
              <a:t>certain</a:t>
            </a:r>
            <a:r>
              <a:rPr lang="bg-BG" dirty="0" smtClean="0"/>
              <a:t>(определен)</a:t>
            </a:r>
            <a:r>
              <a:rPr lang="en-US" dirty="0" smtClean="0"/>
              <a:t> </a:t>
            </a:r>
            <a:r>
              <a:rPr lang="en-US" dirty="0"/>
              <a:t>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382000" cy="47691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int grade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dirty="0" smtClean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</a:t>
            </a:r>
            <a:r>
              <a:rPr lang="en-GB" dirty="0" smtClean="0">
                <a:solidFill>
                  <a:schemeClr val="tx1"/>
                </a:solidFill>
              </a:rPr>
              <a:t>);}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static </a:t>
            </a:r>
            <a:r>
              <a:rPr lang="en-GB" dirty="0">
                <a:solidFill>
                  <a:schemeClr val="tx1"/>
                </a:solidFill>
              </a:rPr>
              <a:t>void Main() </a:t>
            </a:r>
          </a:p>
          <a:p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(int.Parse(Console.ReadLine()));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248F3-F1B3-4264-A6C9-06CC69D2CA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pPr lvl="1"/>
            <a:r>
              <a:rPr lang="en-US" sz="3400" dirty="0"/>
              <a:t>Void and Return type Methods</a:t>
            </a:r>
            <a:endParaRPr lang="en-GB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US" dirty="0" smtClean="0"/>
              <a:t>Overloading (</a:t>
            </a:r>
            <a:r>
              <a:rPr lang="bg-BG" dirty="0" smtClean="0"/>
              <a:t>претоварване)</a:t>
            </a: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r>
              <a:rPr lang="en-US" dirty="0"/>
              <a:t>Program </a:t>
            </a:r>
            <a:r>
              <a:rPr lang="en-US" dirty="0" smtClean="0"/>
              <a:t>Execution</a:t>
            </a:r>
            <a:r>
              <a:rPr lang="bg-BG" dirty="0" smtClean="0"/>
              <a:t> (изпълнение)</a:t>
            </a:r>
            <a:r>
              <a:rPr lang="en-US" dirty="0" smtClean="0"/>
              <a:t> </a:t>
            </a:r>
            <a:r>
              <a:rPr lang="bg-BG" dirty="0" smtClean="0"/>
              <a:t>		</a:t>
            </a:r>
            <a:r>
              <a:rPr lang="en-US" dirty="0" smtClean="0"/>
              <a:t>Flow</a:t>
            </a:r>
            <a:r>
              <a:rPr lang="bg-BG" dirty="0" smtClean="0"/>
              <a:t>(поток)</a:t>
            </a:r>
            <a:endParaRPr lang="en-US" dirty="0"/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801D8-3ADB-4ADF-BFC3-45C5E72065E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0945A-7D95-407D-BAC5-5B8D2B80AB0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55515-8B63-42CC-A9F8-A789125A52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 smtClean="0"/>
          </a:p>
          <a:p>
            <a:r>
              <a:rPr lang="en-US" sz="3200" dirty="0" smtClean="0"/>
              <a:t>Void </a:t>
            </a:r>
            <a:r>
              <a:rPr lang="en-US" sz="3200" dirty="0"/>
              <a:t>methods can be </a:t>
            </a:r>
            <a:r>
              <a:rPr lang="en-US" sz="3200" b="1" dirty="0" smtClean="0">
                <a:solidFill>
                  <a:srgbClr val="FFA000"/>
                </a:solidFill>
              </a:rPr>
              <a:t>terminated (</a:t>
            </a:r>
            <a:r>
              <a:rPr lang="bg-BG" sz="3200" b="1" dirty="0" smtClean="0">
                <a:solidFill>
                  <a:srgbClr val="FFA000"/>
                </a:solidFill>
              </a:rPr>
              <a:t>прекратено)</a:t>
            </a:r>
            <a:r>
              <a:rPr lang="en-US" sz="3200" dirty="0" smtClean="0"/>
              <a:t>by </a:t>
            </a:r>
            <a:r>
              <a:rPr lang="en-US" sz="3200" dirty="0"/>
              <a:t>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8212" y="26670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</a:t>
            </a:r>
            <a:r>
              <a:rPr lang="en-GB" dirty="0"/>
              <a:t>Repeat String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F8556-6D6D-4728-A953-BC514B6A9EA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judge.softuni.bg/Contests/1208</a:t>
            </a:r>
            <a:endParaRPr lang="en-US" sz="20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1A23F-37FF-4261-8797-2F77124A6CE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4548F-4068-4EAC-87A2-C7790F4DA2B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743199"/>
            <a:chOff x="4895909" y="1295400"/>
            <a:chExt cx="2320805" cy="27431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judge.softuni.bg/Contests/1208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b="1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811243"/>
            <a:ext cx="727608" cy="727608"/>
          </a:xfrm>
          <a:prstGeom prst="noSmoking">
            <a:avLst>
              <a:gd name="adj" fmla="val 144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surrounded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(обкръжен)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490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08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 smtClean="0">
                <a:solidFill>
                  <a:schemeClr val="bg1"/>
                </a:solidFill>
              </a:rPr>
              <a:t>manageable</a:t>
            </a:r>
            <a:r>
              <a:rPr lang="bg-BG" sz="3200" b="1" dirty="0" smtClean="0">
                <a:solidFill>
                  <a:schemeClr val="bg1"/>
                </a:solidFill>
              </a:rPr>
              <a:t> (лесно управляем)</a:t>
            </a:r>
            <a:r>
              <a:rPr lang="en-US" sz="3200" dirty="0" smtClean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dirty="0" smtClean="0"/>
              <a:t>readability (</a:t>
            </a:r>
            <a:r>
              <a:rPr lang="bg-BG" sz="3200" dirty="0" smtClean="0"/>
              <a:t>четливост)</a:t>
            </a:r>
            <a:endParaRPr lang="en-US" sz="32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dirty="0" smtClean="0"/>
              <a:t>understandability</a:t>
            </a:r>
            <a:r>
              <a:rPr lang="bg-BG" sz="3200" dirty="0" smtClean="0"/>
              <a:t> (разбираемост)</a:t>
            </a:r>
            <a:endParaRPr lang="en-US" sz="3200" dirty="0"/>
          </a:p>
          <a:p>
            <a:pPr>
              <a:lnSpc>
                <a:spcPts val="3600"/>
              </a:lnSpc>
            </a:pPr>
            <a:r>
              <a:rPr lang="en-US" sz="3200" dirty="0" smtClean="0"/>
              <a:t>Avoiding</a:t>
            </a:r>
            <a:r>
              <a:rPr lang="bg-BG" sz="3200" dirty="0" smtClean="0"/>
              <a:t>(избягване)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dirty="0" smtClean="0"/>
              <a:t>maintainability</a:t>
            </a:r>
            <a:r>
              <a:rPr lang="bg-BG" sz="3200" dirty="0" smtClean="0"/>
              <a:t>(ремонтопригодност)</a:t>
            </a:r>
            <a:endParaRPr lang="en-US" sz="3200" dirty="0"/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 smtClean="0">
                <a:solidFill>
                  <a:schemeClr val="bg1"/>
                </a:solidFill>
              </a:rPr>
              <a:t>reusability</a:t>
            </a:r>
            <a:r>
              <a:rPr lang="bg-BG" sz="3200" b="1" dirty="0" smtClean="0">
                <a:solidFill>
                  <a:schemeClr val="bg1"/>
                </a:solidFill>
              </a:rPr>
              <a:t> (повторна употреба)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sz="3200" dirty="0"/>
              <a:t>Using </a:t>
            </a:r>
            <a:r>
              <a:rPr lang="en-US" sz="3200" dirty="0" smtClean="0"/>
              <a:t>existing</a:t>
            </a:r>
            <a:r>
              <a:rPr lang="bg-BG" sz="3200" dirty="0" smtClean="0"/>
              <a:t>(съществуващ)</a:t>
            </a:r>
            <a:r>
              <a:rPr lang="en-US" sz="3200" dirty="0" smtClean="0"/>
              <a:t> </a:t>
            </a:r>
            <a:r>
              <a:rPr lang="en-US" sz="3200" dirty="0"/>
              <a:t>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 smtClean="0"/>
              <a:t>Variables </a:t>
            </a:r>
            <a:r>
              <a:rPr lang="en-US" dirty="0"/>
              <a:t>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3741</TotalTime>
  <Words>2447</Words>
  <Application>Microsoft Office PowerPoint</Application>
  <PresentationFormat>Custom</PresentationFormat>
  <Paragraphs>624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Methods</dc:title>
  <dc:subject>Software Development Course</dc:subject>
  <dc:creator>Software University Foundation</dc:creator>
  <cp:keywords>Technology Fundamentals, tech, fundamentals, technologySoftware University, SoftUni, programming, coding, software development, education, training, course</cp:keywords>
  <dc:description>Software University Foundation - http://softuni.foundation/</dc:description>
  <cp:lastModifiedBy>Eray Erol</cp:lastModifiedBy>
  <cp:revision>335</cp:revision>
  <dcterms:created xsi:type="dcterms:W3CDTF">2014-01-02T17:00:34Z</dcterms:created>
  <dcterms:modified xsi:type="dcterms:W3CDTF">2018-10-15T14:46:20Z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