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22" r:id="rId33"/>
    <p:sldId id="523" r:id="rId34"/>
    <p:sldId id="524" r:id="rId35"/>
    <p:sldId id="525" r:id="rId36"/>
    <p:sldId id="5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22"/>
            <p14:sldId id="523"/>
            <p14:sldId id="524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67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2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6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8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468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6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int[] nums = Console.ReadLine().Split(' ')</a:t>
            </a:r>
            <a:br>
              <a:rPr lang="en-US" dirty="0"/>
            </a:br>
            <a:r>
              <a:rPr lang="en-US" dirty="0"/>
              <a:t>  .Select(int.Parse).ToArray();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&lt;int,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7DBA9-B88F-49B9-BC29-EF7762971C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</a:t>
            </a:r>
            <a:r>
              <a:rPr lang="en-US" dirty="0"/>
              <a:t>D</a:t>
            </a:r>
            <a:r>
              <a:rPr lang="en-US" dirty="0" smtClean="0"/>
              <a:t>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57" y="4006359"/>
            <a:ext cx="4201319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many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Word </a:t>
            </a:r>
            <a:r>
              <a:rPr lang="en-US" dirty="0"/>
              <a:t>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3641F-9A87-4D27-BDBB-9D06093E44E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2 *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</a:t>
            </a:r>
            <a:r>
              <a:rPr lang="en-GB" sz="2200" dirty="0" smtClean="0">
                <a:solidFill>
                  <a:schemeClr val="tx1"/>
                </a:solidFill>
              </a:rPr>
              <a:t>&gt;());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68" y="5174775"/>
            <a:ext cx="3023050" cy="128037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synonym to the list</a:t>
            </a:r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6013684" cy="66592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lambda = (a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651D0-7A2A-428F-8919-A99ECF8E6AA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316B6-372B-4F5C-B8D5-3E5EF4D7E18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if </a:t>
            </a:r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less than 3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print all of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53546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3105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58287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A9888-211E-4132-875E-FCF22891C83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3F5AB-D1E6-4AEA-9EB5-39AA426D4C4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31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941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1583</Words>
  <Application>Microsoft Office PowerPoint</Application>
  <PresentationFormat>Widescreen</PresentationFormat>
  <Paragraphs>383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Dictionaries, Lambda and LINQ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Alen Paunov</dc:creator>
  <cp:keywords>Technology Fundamentals, tech, fundamentals, technologySoftware University, SoftUni, programming, coding, software development, education, training, course</cp:keywords>
  <cp:lastModifiedBy>Galin</cp:lastModifiedBy>
  <cp:revision>262</cp:revision>
  <dcterms:created xsi:type="dcterms:W3CDTF">2018-05-23T13:08:44Z</dcterms:created>
  <dcterms:modified xsi:type="dcterms:W3CDTF">2018-10-19T14:59:50Z</dcterms:modified>
  <cp:category>programming;computer programming;software development;web development</cp:category>
</cp:coreProperties>
</file>