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ynh Phat" initials="HP" lastIdx="1" clrIdx="0">
    <p:extLst>
      <p:ext uri="{19B8F6BF-5375-455C-9EA6-DF929625EA0E}">
        <p15:presenceInfo xmlns:p15="http://schemas.microsoft.com/office/powerpoint/2012/main" userId="8b4dae85f4e1d2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04E"/>
    <a:srgbClr val="EB7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5T08:13:16.174" idx="1">
    <p:pos x="6398" y="211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03E2-72E7-4FC0-8D32-A825F419F1F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B67020-3322-4B33-86CE-62E7A80701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83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03E2-72E7-4FC0-8D32-A825F419F1F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7020-3322-4B33-86CE-62E7A80701B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7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03E2-72E7-4FC0-8D32-A825F419F1F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7020-3322-4B33-86CE-62E7A80701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45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03E2-72E7-4FC0-8D32-A825F419F1F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7020-3322-4B33-86CE-62E7A80701B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15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03E2-72E7-4FC0-8D32-A825F419F1F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7020-3322-4B33-86CE-62E7A80701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03E2-72E7-4FC0-8D32-A825F419F1F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7020-3322-4B33-86CE-62E7A80701B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5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03E2-72E7-4FC0-8D32-A825F419F1F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7020-3322-4B33-86CE-62E7A80701B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5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03E2-72E7-4FC0-8D32-A825F419F1F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7020-3322-4B33-86CE-62E7A80701B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4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03E2-72E7-4FC0-8D32-A825F419F1F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7020-3322-4B33-86CE-62E7A807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03E2-72E7-4FC0-8D32-A825F419F1F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7020-3322-4B33-86CE-62E7A80701B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8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BD03E2-72E7-4FC0-8D32-A825F419F1F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7020-3322-4B33-86CE-62E7A80701B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07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03E2-72E7-4FC0-8D32-A825F419F1F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B67020-3322-4B33-86CE-62E7A80701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87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2445FA-7867-4522-B3CD-F821DC6DF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682"/>
            <a:ext cx="9625445" cy="3065318"/>
          </a:xfrm>
        </p:spPr>
        <p:txBody>
          <a:bodyPr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MY HOBBY IS </a:t>
            </a:r>
            <a:r>
              <a:rPr lang="en-US">
                <a:solidFill>
                  <a:srgbClr val="EB76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SINGING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LISTENING TO </a:t>
            </a:r>
            <a:r>
              <a:rPr lang="en-US"/>
              <a:t>	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AE6FD22-21EA-4CBD-8BBF-F420467B7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H="1" flipV="1">
            <a:off x="131617" y="103906"/>
            <a:ext cx="1392383" cy="883229"/>
          </a:xfrm>
        </p:spPr>
        <p:txBody>
          <a:bodyPr>
            <a:normAutofit/>
          </a:bodyPr>
          <a:lstStyle/>
          <a:p>
            <a:r>
              <a:rPr lang="en-US" sz="2000"/>
              <a:t>NHÓM 1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3046303-E37A-4AB5-B27F-5C4AC0AFD979}"/>
              </a:ext>
            </a:extLst>
          </p:cNvPr>
          <p:cNvSpPr txBox="1"/>
          <p:nvPr/>
        </p:nvSpPr>
        <p:spPr>
          <a:xfrm>
            <a:off x="7436427" y="3491349"/>
            <a:ext cx="404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19282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2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34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8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40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B4EE1B7-50A6-4329-8581-6063794B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916" y="1922089"/>
            <a:ext cx="9089865" cy="2502155"/>
          </a:xfrm>
        </p:spPr>
        <p:txBody>
          <a:bodyPr vert="horz" lIns="91440" tIns="45720" rIns="91440" bIns="0" rtlCol="0" anchor="b">
            <a:normAutofit/>
          </a:bodyPr>
          <a:lstStyle/>
          <a:p>
            <a:pPr marL="457200" indent="-457200"/>
            <a:r>
              <a:rPr lang="en-US" sz="6600" b="1">
                <a:latin typeface="Britannic Bold" panose="020B0903060703020204" pitchFamily="34" charset="0"/>
              </a:rPr>
              <a:t>guess the </a:t>
            </a:r>
            <a:r>
              <a:rPr lang="en-US" sz="6600" b="1">
                <a:solidFill>
                  <a:schemeClr val="accent1"/>
                </a:solidFill>
                <a:latin typeface="Britannic Bold" panose="020B0903060703020204" pitchFamily="34" charset="0"/>
              </a:rPr>
              <a:t>name of          </a:t>
            </a:r>
            <a:r>
              <a:rPr lang="en-US" sz="6600" b="1">
                <a:latin typeface="Britannic Bold" panose="020B0903060703020204" pitchFamily="34" charset="0"/>
              </a:rPr>
              <a:t>the </a:t>
            </a:r>
            <a:r>
              <a:rPr lang="en-US" sz="6600" b="1">
                <a:solidFill>
                  <a:schemeClr val="accent1"/>
                </a:solidFill>
                <a:latin typeface="Britannic Bold" panose="020B0903060703020204" pitchFamily="34" charset="0"/>
              </a:rPr>
              <a:t>song</a:t>
            </a:r>
          </a:p>
        </p:txBody>
      </p: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8" name="Picture 46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1E978571-3900-4A4D-8803-520937A44E9F}"/>
              </a:ext>
            </a:extLst>
          </p:cNvPr>
          <p:cNvSpPr/>
          <p:nvPr/>
        </p:nvSpPr>
        <p:spPr>
          <a:xfrm>
            <a:off x="279823" y="189015"/>
            <a:ext cx="5051955" cy="992058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It’s time for a game</a:t>
            </a:r>
          </a:p>
        </p:txBody>
      </p:sp>
      <p:pic>
        <p:nvPicPr>
          <p:cNvPr id="20" name="Hình ảnh 19" descr="Ảnh có chứa đàn ghita, vàng, màu cam, điện thoại&#10;&#10;Mô tả được tạo tự động">
            <a:extLst>
              <a:ext uri="{FF2B5EF4-FFF2-40B4-BE49-F238E27FC236}">
                <a16:creationId xmlns:a16="http://schemas.microsoft.com/office/drawing/2014/main" id="{1A6B3B5F-32BB-4AEB-8622-361F1867B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9" t="5156" r="27065" b="8896"/>
          <a:stretch/>
        </p:blipFill>
        <p:spPr>
          <a:xfrm>
            <a:off x="10520380" y="1734851"/>
            <a:ext cx="1532443" cy="43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4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43FF222-F235-4B27-918B-04CB7627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Thank you for your attention !</a:t>
            </a:r>
            <a:br>
              <a:rPr lang="en-US" sz="3300"/>
            </a:br>
            <a:endParaRPr lang="en-US" sz="33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hỗ dành sẵn cho Nội dung 4" descr="Ảnh có chứa người, người đàn ông, người phụ nữ, đứng&#10;&#10;Mô tả được tạo tự động">
            <a:extLst>
              <a:ext uri="{FF2B5EF4-FFF2-40B4-BE49-F238E27FC236}">
                <a16:creationId xmlns:a16="http://schemas.microsoft.com/office/drawing/2014/main" id="{06481A33-B7DC-4B63-A792-8D14F1A8C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81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41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6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E45A0A-E013-428D-B8D6-91BD2AF5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422" y="548099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00B050"/>
                </a:solidFill>
              </a:rPr>
              <a:t>The effect of </a:t>
            </a:r>
            <a:r>
              <a:rPr lang="en-US" sz="4000" b="1" i="1">
                <a:solidFill>
                  <a:srgbClr val="FF0000"/>
                </a:solidFill>
              </a:rPr>
              <a:t>music</a:t>
            </a:r>
            <a:r>
              <a:rPr lang="en-US" sz="4000" b="1">
                <a:solidFill>
                  <a:srgbClr val="00B050"/>
                </a:solidFill>
              </a:rPr>
              <a:t> in life</a:t>
            </a:r>
            <a:endParaRPr lang="en-US" sz="4000">
              <a:solidFill>
                <a:srgbClr val="00B05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7FA7E5-1750-4386-A14B-F0358259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19" y="1872380"/>
            <a:ext cx="9603275" cy="345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u="sng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altLang="en-US" u="sng">
                <a:solidFill>
                  <a:srgbClr val="222222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Entertainment, the formation, human development</a:t>
            </a:r>
          </a:p>
          <a:p>
            <a:pPr marL="0" indent="0">
              <a:buNone/>
            </a:pPr>
            <a:r>
              <a:rPr lang="en-US" altLang="en-US" u="sng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altLang="en-US" u="sng">
                <a:solidFill>
                  <a:srgbClr val="222222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Effective aspect to educate people comprehensively</a:t>
            </a:r>
            <a:br>
              <a:rPr lang="en-US" altLang="en-US" u="sng">
                <a:solidFill>
                  <a:srgbClr val="222222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altLang="en-US" u="sng">
                <a:solidFill>
                  <a:srgbClr val="222222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u="sng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altLang="en-US" u="sng">
                <a:solidFill>
                  <a:srgbClr val="222222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A source of happiness for everyone Enhance memory, study and work efficiency</a:t>
            </a:r>
            <a:br>
              <a:rPr lang="en-US" altLang="en-US" u="sng">
                <a:solidFill>
                  <a:srgbClr val="222222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altLang="en-US" u="sng">
                <a:solidFill>
                  <a:srgbClr val="222222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u="sng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- </a:t>
            </a:r>
            <a:r>
              <a:rPr lang="en-US" altLang="en-US" u="sng">
                <a:solidFill>
                  <a:srgbClr val="222222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"Music is the echo of emotions.“</a:t>
            </a:r>
            <a:br>
              <a:rPr lang="en-US" altLang="en-US" u="sng">
                <a:solidFill>
                  <a:srgbClr val="222222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altLang="en-US" u="sng">
                <a:solidFill>
                  <a:srgbClr val="222222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u="sng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altLang="en-US" u="sng">
                <a:solidFill>
                  <a:srgbClr val="222222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Has a good effect on health</a:t>
            </a:r>
            <a:r>
              <a:rPr lang="en-US" altLang="en-US" u="sng">
                <a:latin typeface="Arial Rounded MT Bold" panose="020F0704030504030204" pitchFamily="34" charset="0"/>
              </a:rPr>
              <a:t> </a:t>
            </a:r>
          </a:p>
          <a:p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51209139-E797-4EBB-A516-784C23971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283" r="-1" b="3363"/>
          <a:stretch/>
        </p:blipFill>
        <p:spPr>
          <a:xfrm>
            <a:off x="8569353" y="0"/>
            <a:ext cx="3492865" cy="1848465"/>
          </a:xfrm>
          <a:prstGeom prst="rect">
            <a:avLst/>
          </a:prstGeom>
        </p:spPr>
      </p:pic>
      <p:pic>
        <p:nvPicPr>
          <p:cNvPr id="12" name="Hình ảnh 11" descr="Ảnh có chứa ngoài trời, người, người phụ nữ, đang ngồi&#10;&#10;Mô tả được tạo tự động">
            <a:extLst>
              <a:ext uri="{FF2B5EF4-FFF2-40B4-BE49-F238E27FC236}">
                <a16:creationId xmlns:a16="http://schemas.microsoft.com/office/drawing/2014/main" id="{1717B20D-8EEF-4ACB-B4A0-B2ABE8B2A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70" y="3453581"/>
            <a:ext cx="4586749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1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D16D698-6751-410E-8B2C-8AECA755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MY FAVORITE singers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A4AEC4-4D38-4303-9B7B-C3D86862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i="1" cap="all"/>
              <a:t>I have a lot of idols and they are really awsome. And now I will tell you how great they are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hỗ dành sẵn cho Nội dung 4" descr="Ảnh có chứa người, cô bé, nắm giữ, trẻ&#10;&#10;Mô tả được tạo tự động">
            <a:extLst>
              <a:ext uri="{FF2B5EF4-FFF2-40B4-BE49-F238E27FC236}">
                <a16:creationId xmlns:a16="http://schemas.microsoft.com/office/drawing/2014/main" id="{921C4728-88F0-4759-BDDC-2A2287F4CF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6" r="23067" b="1"/>
          <a:stretch/>
        </p:blipFill>
        <p:spPr>
          <a:xfrm>
            <a:off x="6094411" y="1147210"/>
            <a:ext cx="4960442" cy="39775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2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1DBDA-E68C-4E91-A34C-788F8BFB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2001192" flipH="1">
            <a:off x="13729039" y="-488704"/>
            <a:ext cx="45719" cy="125433"/>
          </a:xfrm>
        </p:spPr>
        <p:txBody>
          <a:bodyPr>
            <a:normAutofit fontScale="90000"/>
          </a:bodyPr>
          <a:lstStyle/>
          <a:p>
            <a:endParaRPr lang="en-US" sz="6600" b="1">
              <a:latin typeface="Bahnschrift Semi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4C7A39-192F-4905-820F-305F5E2E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912" y="1952464"/>
            <a:ext cx="5691486" cy="3828201"/>
          </a:xfrm>
        </p:spPr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 Name: Adele Laurie Blue Adkins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Born: May 5, 1988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Place of birth: Tottenham, London, England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Work: Singer who writes songs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Genre: Soul pop blue-eyed soul R&amp;B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instruments: Guitar vocal piano bass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Year of operation: 2006 – present</a:t>
            </a:r>
            <a:b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won many prestigious awards such as Grammy, Academy Awards, Billboard Music Awards, ...</a:t>
            </a:r>
            <a:endParaRPr lang="en-US" b="1" i="1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 descr="Ảnh có chứa người, quần áo, trong nhà, người phụ nữ&#10;&#10;Mô tả được tạo tự động">
            <a:extLst>
              <a:ext uri="{FF2B5EF4-FFF2-40B4-BE49-F238E27FC236}">
                <a16:creationId xmlns:a16="http://schemas.microsoft.com/office/drawing/2014/main" id="{F5528F39-A30E-4F42-A52E-C5BCE9A3A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" r="-4" b="-4"/>
          <a:stretch/>
        </p:blipFill>
        <p:spPr>
          <a:xfrm>
            <a:off x="1285438" y="1116345"/>
            <a:ext cx="2799103" cy="3866172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830DBF24-55EB-432B-B75A-0AD619CB52E0}"/>
              </a:ext>
            </a:extLst>
          </p:cNvPr>
          <p:cNvSpPr/>
          <p:nvPr/>
        </p:nvSpPr>
        <p:spPr>
          <a:xfrm>
            <a:off x="5190359" y="751371"/>
            <a:ext cx="1933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Condensed" panose="020B0502040204020203" pitchFamily="34" charset="0"/>
                <a:cs typeface="Times New Roman" panose="02020603050405020304" pitchFamily="18" charset="0"/>
              </a:rPr>
              <a:t>ADELE</a:t>
            </a:r>
            <a:endParaRPr lang="en-U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530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C3A7A89-218F-4598-8B14-9AE71D63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ADDITIONAL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Hình ảnh 8" descr="Ảnh có chứa người, quần áo, người phụ nữ, nắm giữ&#10;&#10;Mô tả được tạo tự động">
            <a:extLst>
              <a:ext uri="{FF2B5EF4-FFF2-40B4-BE49-F238E27FC236}">
                <a16:creationId xmlns:a16="http://schemas.microsoft.com/office/drawing/2014/main" id="{A8B760CE-9A34-4233-AD7D-C3CD1E1B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79" y="1689285"/>
            <a:ext cx="3693150" cy="2732931"/>
          </a:xfrm>
          <a:prstGeom prst="rect">
            <a:avLst/>
          </a:prstGeom>
        </p:spPr>
      </p:pic>
      <p:pic>
        <p:nvPicPr>
          <p:cNvPr id="13" name="Hình ảnh 12" descr="Ảnh có chứa người, quần áo, váy, người phụ nữ&#10;&#10;Mô tả được tạo tự động">
            <a:extLst>
              <a:ext uri="{FF2B5EF4-FFF2-40B4-BE49-F238E27FC236}">
                <a16:creationId xmlns:a16="http://schemas.microsoft.com/office/drawing/2014/main" id="{5F3F8352-2738-4E15-AB53-869A146CE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354" y="671610"/>
            <a:ext cx="3687168" cy="2110903"/>
          </a:xfrm>
          <a:prstGeom prst="rect">
            <a:avLst/>
          </a:prstGeom>
        </p:spPr>
      </p:pic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A197BD86-ECDF-4EB8-8AE4-624AAB856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" r="6419"/>
          <a:stretch/>
        </p:blipFill>
        <p:spPr>
          <a:xfrm>
            <a:off x="7846051" y="3249998"/>
            <a:ext cx="3687168" cy="226888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84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FDFC5AE0-01F4-45B5-AA44-4E783271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E3C733B-79AC-40DC-9144-9B830177BECF}"/>
              </a:ext>
            </a:extLst>
          </p:cNvPr>
          <p:cNvSpPr txBox="1"/>
          <p:nvPr/>
        </p:nvSpPr>
        <p:spPr>
          <a:xfrm>
            <a:off x="1451580" y="2015733"/>
            <a:ext cx="400475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defTabSz="914400">
              <a:lnSpc>
                <a:spcPct val="200000"/>
              </a:lnSpc>
              <a:spcAft>
                <a:spcPts val="3000"/>
              </a:spcAft>
              <a:buClr>
                <a:schemeClr val="accent1"/>
              </a:buClr>
              <a:buSzPct val="100000"/>
            </a:pPr>
            <a:r>
              <a:rPr lang="en-US" sz="2800"/>
              <a:t>- Real name: </a:t>
            </a:r>
            <a:r>
              <a:rPr lang="en-US" sz="2800" b="1"/>
              <a:t>Francis Albert Sinatra</a:t>
            </a:r>
            <a:br>
              <a:rPr lang="en-US" sz="2800" b="1"/>
            </a:br>
            <a:r>
              <a:rPr lang="en-US" sz="2800" b="1"/>
              <a:t>- </a:t>
            </a:r>
            <a:r>
              <a:rPr lang="en-US" sz="2800"/>
              <a:t>Born : </a:t>
            </a:r>
            <a:r>
              <a:rPr lang="en-US" sz="2800" b="1"/>
              <a:t>12/12/1915</a:t>
            </a:r>
            <a:br>
              <a:rPr lang="en-US" sz="2800"/>
            </a:br>
            <a:r>
              <a:rPr lang="en-US" sz="2800"/>
              <a:t>- Dead : </a:t>
            </a:r>
            <a:r>
              <a:rPr lang="en-US" sz="2800" b="1"/>
              <a:t>14/5/1998</a:t>
            </a:r>
            <a:br>
              <a:rPr lang="en-US" sz="2800" b="1"/>
            </a:br>
            <a:r>
              <a:rPr lang="en-US" sz="2800"/>
              <a:t>- Genre : </a:t>
            </a:r>
            <a:r>
              <a:rPr lang="en-US" sz="2800" b="1"/>
              <a:t>Pop, Jazz, Swing</a:t>
            </a:r>
            <a:br>
              <a:rPr lang="en-US" sz="2800"/>
            </a:br>
            <a:r>
              <a:rPr lang="en-US" sz="2800"/>
              <a:t>- Work : </a:t>
            </a:r>
            <a:r>
              <a:rPr lang="en-US" sz="2800" b="1"/>
              <a:t>Singer, Actor, Producer</a:t>
            </a:r>
            <a:br>
              <a:rPr lang="en-US" b="1"/>
            </a:br>
            <a:br>
              <a:rPr lang="en-US" b="1"/>
            </a:br>
            <a:br>
              <a:rPr lang="en-US"/>
            </a:br>
            <a:endParaRPr lang="en-US"/>
          </a:p>
        </p:txBody>
      </p:sp>
      <p:pic>
        <p:nvPicPr>
          <p:cNvPr id="18" name="Hình ảnh 17" descr="Ảnh có chứa người, người đàn ông, cà vạt, trong nhà&#10;&#10;Mô tả được tạo tự động">
            <a:extLst>
              <a:ext uri="{FF2B5EF4-FFF2-40B4-BE49-F238E27FC236}">
                <a16:creationId xmlns:a16="http://schemas.microsoft.com/office/drawing/2014/main" id="{19535612-B0E5-421B-8320-2D3923215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40" y="2222117"/>
            <a:ext cx="2964032" cy="1667268"/>
          </a:xfrm>
          <a:prstGeom prst="rect">
            <a:avLst/>
          </a:prstGeom>
        </p:spPr>
      </p:pic>
      <p:pic>
        <p:nvPicPr>
          <p:cNvPr id="6" name="Chỗ dành sẵn cho Nội dung 5" descr="Ảnh có chứa người, đeo, người đàn ông, quần áo&#10;&#10;Mô tả được tạo tự động">
            <a:extLst>
              <a:ext uri="{FF2B5EF4-FFF2-40B4-BE49-F238E27FC236}">
                <a16:creationId xmlns:a16="http://schemas.microsoft.com/office/drawing/2014/main" id="{CCE966EE-B7B3-4B26-AA84-D8C534557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396" y="1573203"/>
            <a:ext cx="2964033" cy="29640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21760B6-DC06-4875-BC4B-474ACA86A383}"/>
              </a:ext>
            </a:extLst>
          </p:cNvPr>
          <p:cNvSpPr/>
          <p:nvPr/>
        </p:nvSpPr>
        <p:spPr>
          <a:xfrm>
            <a:off x="810176" y="977500"/>
            <a:ext cx="61284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FRANK SINATRA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D551BAFA-F1F7-4A75-AD68-ECE394C554EC}"/>
              </a:ext>
            </a:extLst>
          </p:cNvPr>
          <p:cNvSpPr/>
          <p:nvPr/>
        </p:nvSpPr>
        <p:spPr>
          <a:xfrm>
            <a:off x="1205638" y="4696134"/>
            <a:ext cx="72150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i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One of the great singers of America</a:t>
            </a:r>
            <a:endParaRPr lang="en-US" sz="3600" b="1" i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999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0EF133-A955-40E3-965E-B0E30FD6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career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3CA6084-61A8-46BC-AFC5-630B9129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4169336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 </a:t>
            </a:r>
            <a:r>
              <a:rPr lang="en-US" u="sng"/>
              <a:t>MOVI</a:t>
            </a:r>
            <a:r>
              <a:rPr lang="en-US"/>
              <a:t>E : </a:t>
            </a:r>
            <a:r>
              <a:rPr lang="en-US">
                <a:latin typeface="Britannic Bold" panose="020B0903060703020204" pitchFamily="34" charset="0"/>
              </a:rPr>
              <a:t>“From Here to Eternity”, “Pal Joey”, “Guys and Dolls”, “On the Town”, “Eleven Ocean,“  “The Manchurian Candidate”</a:t>
            </a:r>
            <a:br>
              <a:rPr lang="en-US">
                <a:latin typeface="Britannic Bold" panose="020B0903060703020204" pitchFamily="34" charset="0"/>
              </a:rPr>
            </a:br>
            <a:br>
              <a:rPr lang="en-US">
                <a:latin typeface="Britannic Bold" panose="020B0903060703020204" pitchFamily="34" charset="0"/>
              </a:rPr>
            </a:br>
            <a:r>
              <a:rPr lang="en-US">
                <a:latin typeface="Britannic Bold" panose="020B0903060703020204" pitchFamily="34" charset="0"/>
              </a:rPr>
              <a:t>- </a:t>
            </a:r>
            <a:r>
              <a:rPr lang="en-US" u="sng"/>
              <a:t>SONG</a:t>
            </a:r>
            <a:r>
              <a:rPr lang="en-US"/>
              <a:t> : </a:t>
            </a:r>
            <a:r>
              <a:rPr lang="en-US">
                <a:latin typeface="Britannic Bold" panose="020B0903060703020204" pitchFamily="34" charset="0"/>
              </a:rPr>
              <a:t>That’s Life, Fly Me To The Moon, I’m A Fool To Want You, One For My baby,…</a:t>
            </a:r>
            <a:br>
              <a:rPr lang="en-US">
                <a:latin typeface="Britannic Bold" panose="020B0903060703020204" pitchFamily="34" charset="0"/>
              </a:rPr>
            </a:br>
            <a:endParaRPr lang="en-US">
              <a:latin typeface="Britannic Bold" panose="020B0903060703020204" pitchFamily="34" charset="0"/>
            </a:endParaRPr>
          </a:p>
        </p:txBody>
      </p:sp>
      <p:pic>
        <p:nvPicPr>
          <p:cNvPr id="6" name="Hình ảnh 5" descr="Ảnh có chứa người, người đàn ông, bộ đồ, cà vạt&#10;&#10;Mô tả được tạo tự động">
            <a:extLst>
              <a:ext uri="{FF2B5EF4-FFF2-40B4-BE49-F238E27FC236}">
                <a16:creationId xmlns:a16="http://schemas.microsoft.com/office/drawing/2014/main" id="{899BB9F8-6599-46AF-A01E-91F8FBA1E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r="7239" b="1"/>
          <a:stretch/>
        </p:blipFill>
        <p:spPr>
          <a:xfrm>
            <a:off x="6418389" y="2015733"/>
            <a:ext cx="1771449" cy="3450612"/>
          </a:xfrm>
          <a:prstGeom prst="rect">
            <a:avLst/>
          </a:prstGeom>
        </p:spPr>
      </p:pic>
      <p:pic>
        <p:nvPicPr>
          <p:cNvPr id="12" name="Hình ảnh 11" descr="Ảnh có chứa người, người đàn ông, nắm giữ, đứng&#10;&#10;Mô tả được tạo tự động">
            <a:extLst>
              <a:ext uri="{FF2B5EF4-FFF2-40B4-BE49-F238E27FC236}">
                <a16:creationId xmlns:a16="http://schemas.microsoft.com/office/drawing/2014/main" id="{18F98170-728B-47D8-99D4-FACAC2293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" r="23128" b="3"/>
          <a:stretch/>
        </p:blipFill>
        <p:spPr>
          <a:xfrm>
            <a:off x="10281229" y="2015762"/>
            <a:ext cx="1771449" cy="3450583"/>
          </a:xfrm>
          <a:prstGeom prst="rect">
            <a:avLst/>
          </a:prstGeom>
        </p:spPr>
      </p:pic>
      <p:pic>
        <p:nvPicPr>
          <p:cNvPr id="10" name="Hình ảnh 9" descr="Ảnh có chứa người, cà vạt, người đàn ông, quần áo&#10;&#10;Mô tả được tạo tự động">
            <a:extLst>
              <a:ext uri="{FF2B5EF4-FFF2-40B4-BE49-F238E27FC236}">
                <a16:creationId xmlns:a16="http://schemas.microsoft.com/office/drawing/2014/main" id="{D1F9BAA2-790F-4BE7-B9F8-6AE2C5DB0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3" r="32207" b="1"/>
          <a:stretch/>
        </p:blipFill>
        <p:spPr>
          <a:xfrm>
            <a:off x="8349809" y="2015733"/>
            <a:ext cx="1771448" cy="34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5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63F5FE-DB9C-4516-AD15-D736312F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537" y="1216896"/>
            <a:ext cx="5550355" cy="1049235"/>
          </a:xfrm>
        </p:spPr>
        <p:txBody>
          <a:bodyPr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ĐỨC Huy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677E36-D2AF-4851-B669-50948B45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3" y="2015732"/>
            <a:ext cx="55503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 Real name: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Đặng Đức Huy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/>
              <a:t>- Born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10/6/1947</a:t>
            </a:r>
            <a:br>
              <a:rPr lang="en-US"/>
            </a:br>
            <a:r>
              <a:rPr lang="en-US"/>
              <a:t>- Genre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lyrical music, Pop, Ballad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He has many songs loved by Vietnamese audiences, considered to be one of the representative musicians of overseas music.</a:t>
            </a:r>
          </a:p>
        </p:txBody>
      </p:sp>
      <p:pic>
        <p:nvPicPr>
          <p:cNvPr id="10" name="Hình ảnh 9" descr="Ảnh có chứa người, trong nhà, người đàn ông, nắm giữ&#10;&#10;Mô tả được tạo tự động">
            <a:extLst>
              <a:ext uri="{FF2B5EF4-FFF2-40B4-BE49-F238E27FC236}">
                <a16:creationId xmlns:a16="http://schemas.microsoft.com/office/drawing/2014/main" id="{A4030CCC-18FB-49D2-9A6C-3A75CE4D7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8" y="729586"/>
            <a:ext cx="3519191" cy="48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1B1CB2-E0F8-4FC4-8BAC-BDC22644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3" y="804520"/>
            <a:ext cx="2830940" cy="1049235"/>
          </a:xfrm>
        </p:spPr>
        <p:txBody>
          <a:bodyPr>
            <a:normAutofit/>
          </a:bodyPr>
          <a:lstStyle/>
          <a:p>
            <a:r>
              <a:rPr lang="en-US" u="sng">
                <a:latin typeface="Algerian" panose="04020705040A02060702" pitchFamily="82" charset="0"/>
              </a:rPr>
              <a:t>FEATURED SONGS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4E8478-CB4C-4267-9C5E-431E122E1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272" y="1946595"/>
            <a:ext cx="2828026" cy="32875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vi-VN"/>
          </a:p>
          <a:p>
            <a:pPr>
              <a:buFont typeface="Wingdings" panose="05000000000000000000" pitchFamily="2" charset="2"/>
              <a:buChar char="§"/>
            </a:pPr>
            <a:r>
              <a:rPr lang="vi-VN"/>
              <a:t>Đừng xa em đêm nay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/>
              <a:t>Đường xa ướt m</a:t>
            </a:r>
            <a:r>
              <a:rPr lang="en-US"/>
              <a:t>ưa</a:t>
            </a:r>
            <a:endParaRPr lang="vi-VN"/>
          </a:p>
          <a:p>
            <a:pPr>
              <a:buFont typeface="Wingdings" panose="05000000000000000000" pitchFamily="2" charset="2"/>
              <a:buChar char="§"/>
            </a:pPr>
            <a:r>
              <a:rPr lang="vi-VN"/>
              <a:t>Lời yêu thư</a:t>
            </a:r>
            <a:r>
              <a:rPr lang="en-US"/>
              <a:t>ương</a:t>
            </a:r>
            <a:endParaRPr lang="vi-VN"/>
          </a:p>
          <a:p>
            <a:pPr>
              <a:buFont typeface="Wingdings" panose="05000000000000000000" pitchFamily="2" charset="2"/>
              <a:buChar char="§"/>
            </a:pPr>
            <a:r>
              <a:rPr lang="vi-VN"/>
              <a:t>Một tình y</a:t>
            </a:r>
            <a:r>
              <a:rPr lang="en-US"/>
              <a:t>êu</a:t>
            </a:r>
            <a:endParaRPr lang="vi-VN"/>
          </a:p>
          <a:p>
            <a:r>
              <a:rPr lang="vi-VN"/>
              <a:t>Nếu xa nhau</a:t>
            </a:r>
            <a:br>
              <a:rPr lang="en-US"/>
            </a:br>
            <a:r>
              <a:rPr lang="en-US"/>
              <a:t>(…)</a:t>
            </a:r>
            <a:endParaRPr lang="vi-VN"/>
          </a:p>
          <a:p>
            <a:pPr marL="0" indent="0">
              <a:buNone/>
            </a:pPr>
            <a:endParaRPr lang="en-US"/>
          </a:p>
        </p:txBody>
      </p:sp>
      <p:pic>
        <p:nvPicPr>
          <p:cNvPr id="11" name="Hình ảnh 10" descr="Ảnh có chứa người, người đàn ông, nắm giữ, đang ngồi&#10;&#10;Mô tả được tạo tự động">
            <a:extLst>
              <a:ext uri="{FF2B5EF4-FFF2-40B4-BE49-F238E27FC236}">
                <a16:creationId xmlns:a16="http://schemas.microsoft.com/office/drawing/2014/main" id="{AA8B5E79-9D55-4BF1-B58C-FC5B6624D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r="18044" b="-1"/>
          <a:stretch/>
        </p:blipFill>
        <p:spPr>
          <a:xfrm>
            <a:off x="4615683" y="1122808"/>
            <a:ext cx="3880765" cy="3858645"/>
          </a:xfrm>
          <a:prstGeom prst="rect">
            <a:avLst/>
          </a:prstGeom>
        </p:spPr>
      </p:pic>
      <p:pic>
        <p:nvPicPr>
          <p:cNvPr id="9" name="Hình ảnh 8" descr="Ảnh có chứa ngoài trời, người, đàn ghita, cánh đồng&#10;&#10;Mô tả được tạo tự động">
            <a:extLst>
              <a:ext uri="{FF2B5EF4-FFF2-40B4-BE49-F238E27FC236}">
                <a16:creationId xmlns:a16="http://schemas.microsoft.com/office/drawing/2014/main" id="{19BB282C-40EF-4455-992D-5AF7CF5130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" r="5" b="27517"/>
          <a:stretch/>
        </p:blipFill>
        <p:spPr>
          <a:xfrm>
            <a:off x="8663686" y="1124571"/>
            <a:ext cx="2251790" cy="2216222"/>
          </a:xfrm>
          <a:prstGeom prst="rect">
            <a:avLst/>
          </a:prstGeom>
        </p:spPr>
      </p:pic>
      <p:pic>
        <p:nvPicPr>
          <p:cNvPr id="7" name="Hình ảnh 6" descr="Ảnh có chứa người, người đàn ông, nước, cà vạt&#10;&#10;Mô tả được tạo tự động">
            <a:extLst>
              <a:ext uri="{FF2B5EF4-FFF2-40B4-BE49-F238E27FC236}">
                <a16:creationId xmlns:a16="http://schemas.microsoft.com/office/drawing/2014/main" id="{037FED63-218A-463B-AAF1-9C659C5D70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3" b="38599"/>
          <a:stretch/>
        </p:blipFill>
        <p:spPr>
          <a:xfrm>
            <a:off x="8660174" y="3506448"/>
            <a:ext cx="2255303" cy="14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4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ộ sưu tập">
  <a:themeElements>
    <a:clrScheme name="Bộ sưu tập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Bộ sưu tập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ộ sưu tập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Màn hình rộng</PresentationFormat>
  <Paragraphs>35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21" baseType="lpstr">
      <vt:lpstr>Aharoni</vt:lpstr>
      <vt:lpstr>Algerian</vt:lpstr>
      <vt:lpstr>Arial</vt:lpstr>
      <vt:lpstr>Arial Rounded MT Bold</vt:lpstr>
      <vt:lpstr>Bahnschrift SemiCondensed</vt:lpstr>
      <vt:lpstr>Britannic Bold</vt:lpstr>
      <vt:lpstr>Gill Sans MT</vt:lpstr>
      <vt:lpstr>Times New Roman</vt:lpstr>
      <vt:lpstr>Wingdings</vt:lpstr>
      <vt:lpstr>Bộ sưu tập</vt:lpstr>
      <vt:lpstr>MY HOBBY IS SINGING  AND LISTENING TO  </vt:lpstr>
      <vt:lpstr>The effect of music in life</vt:lpstr>
      <vt:lpstr>MY FAVORITE singers</vt:lpstr>
      <vt:lpstr>Bản trình bày PowerPoint</vt:lpstr>
      <vt:lpstr>ADDITIONAL PICTURE</vt:lpstr>
      <vt:lpstr>  </vt:lpstr>
      <vt:lpstr>career</vt:lpstr>
      <vt:lpstr>ĐỨC Huy </vt:lpstr>
      <vt:lpstr>FEATURED SONGS</vt:lpstr>
      <vt:lpstr>guess the name of          the song</vt:lpstr>
      <vt:lpstr>Thank you for your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HOBBY IS SINGING  AND LISTENING TO  </dc:title>
  <dc:creator>Huynh Phat</dc:creator>
  <cp:lastModifiedBy>Huynh Phat</cp:lastModifiedBy>
  <cp:revision>1</cp:revision>
  <dcterms:created xsi:type="dcterms:W3CDTF">2020-02-15T04:43:09Z</dcterms:created>
  <dcterms:modified xsi:type="dcterms:W3CDTF">2020-02-15T04:43:59Z</dcterms:modified>
</cp:coreProperties>
</file>