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6"/>
  </p:notesMasterIdLst>
  <p:sldIdLst>
    <p:sldId id="256" r:id="rId2"/>
    <p:sldId id="257" r:id="rId3"/>
    <p:sldId id="274" r:id="rId4"/>
    <p:sldId id="275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Questrial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E23198-9667-4B31-92E0-114E6E03AC2B}">
  <a:tblStyle styleId="{31E23198-9667-4B31-92E0-114E6E03AC2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4844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18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800"/>
              </a:spcBef>
              <a:buNone/>
            </a:pPr>
            <a:r>
              <a:rPr lang="en" sz="17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small changes to the input data can have large effects on the structure of the tree, due to the hierarchical nature of the tree-growing process, causing errors at the top to affect the rest of the tree.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733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154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59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313258" y="975588"/>
            <a:ext cx="6517499" cy="1881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3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13258" y="2914650"/>
            <a:ext cx="6517499" cy="102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700" b="0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ctr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ctr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ctr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ctr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ctr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ctr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ctr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ctr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85345" y="3217030"/>
            <a:ext cx="7773300" cy="60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pic" idx="2"/>
          </p:nvPr>
        </p:nvSpPr>
        <p:spPr>
          <a:xfrm>
            <a:off x="888558" y="523695"/>
            <a:ext cx="7366800" cy="2410500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330" y="3831546"/>
            <a:ext cx="7773300" cy="511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85330" y="457199"/>
            <a:ext cx="7773300" cy="2570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331" y="3153615"/>
            <a:ext cx="7773300" cy="1189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290482" y="2707524"/>
            <a:ext cx="6564300" cy="446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685330" y="3279597"/>
            <a:ext cx="7773300" cy="1065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751115" y="565624"/>
            <a:ext cx="457199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" sz="6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918168" y="224518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dk1"/>
              </a:buClr>
              <a:buSzPct val="25000"/>
              <a:buFont typeface="Questrial"/>
              <a:buNone/>
            </a:pPr>
            <a:r>
              <a:rPr lang="en" sz="6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85331" y="1604040"/>
            <a:ext cx="7773300" cy="1884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331" y="3496751"/>
            <a:ext cx="7773300" cy="85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685330" y="457200"/>
            <a:ext cx="7773300" cy="120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330" y="1775319"/>
            <a:ext cx="2474100" cy="432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8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85330" y="2207516"/>
            <a:ext cx="2474100" cy="2136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3"/>
          </p:nvPr>
        </p:nvSpPr>
        <p:spPr>
          <a:xfrm>
            <a:off x="3339291" y="1775319"/>
            <a:ext cx="2468700" cy="432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8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4"/>
          </p:nvPr>
        </p:nvSpPr>
        <p:spPr>
          <a:xfrm>
            <a:off x="3331011" y="2207516"/>
            <a:ext cx="2477400" cy="2136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5"/>
          </p:nvPr>
        </p:nvSpPr>
        <p:spPr>
          <a:xfrm>
            <a:off x="5979973" y="1775319"/>
            <a:ext cx="2478599" cy="432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8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6"/>
          </p:nvPr>
        </p:nvSpPr>
        <p:spPr>
          <a:xfrm>
            <a:off x="5979973" y="2207516"/>
            <a:ext cx="2478599" cy="2136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85330" y="458079"/>
            <a:ext cx="7773300" cy="1203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330" y="3153614"/>
            <a:ext cx="2472300" cy="432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8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pic" idx="2"/>
          </p:nvPr>
        </p:nvSpPr>
        <p:spPr>
          <a:xfrm>
            <a:off x="685330" y="1775319"/>
            <a:ext cx="2472300" cy="1143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685330" y="3585811"/>
            <a:ext cx="2472300" cy="757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3332069" y="3153614"/>
            <a:ext cx="2476500" cy="432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8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idx="5"/>
          </p:nvPr>
        </p:nvSpPr>
        <p:spPr>
          <a:xfrm>
            <a:off x="3331011" y="1775319"/>
            <a:ext cx="2477400" cy="1143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6"/>
          </p:nvPr>
        </p:nvSpPr>
        <p:spPr>
          <a:xfrm>
            <a:off x="3331011" y="3585810"/>
            <a:ext cx="2477400" cy="757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7"/>
          </p:nvPr>
        </p:nvSpPr>
        <p:spPr>
          <a:xfrm>
            <a:off x="5979973" y="3153614"/>
            <a:ext cx="2475599" cy="4322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8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pic" idx="8"/>
          </p:nvPr>
        </p:nvSpPr>
        <p:spPr>
          <a:xfrm>
            <a:off x="5979973" y="1775319"/>
            <a:ext cx="2478599" cy="1143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9"/>
          </p:nvPr>
        </p:nvSpPr>
        <p:spPr>
          <a:xfrm>
            <a:off x="5979879" y="3585808"/>
            <a:ext cx="2478899" cy="757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685331" y="463887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 rot="5400000">
            <a:off x="3288020" y="-827330"/>
            <a:ext cx="2568000" cy="777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 rot="5400000">
            <a:off x="5558119" y="1442850"/>
            <a:ext cx="3886200" cy="1914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 rot="5400000">
            <a:off x="1614224" y="-471749"/>
            <a:ext cx="3886200" cy="5744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85331" y="463887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330" y="1775318"/>
            <a:ext cx="7773000" cy="256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85330" y="621422"/>
            <a:ext cx="7763700" cy="2052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3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330" y="2743092"/>
            <a:ext cx="7763700" cy="1026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685331" y="463887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330" y="1775318"/>
            <a:ext cx="3829500" cy="256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29150" y="1775318"/>
            <a:ext cx="3828900" cy="256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85331" y="463887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859746" y="1778263"/>
            <a:ext cx="3655200" cy="51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85330" y="2288258"/>
            <a:ext cx="3829500" cy="2054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797317" y="1778263"/>
            <a:ext cx="3661500" cy="51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29150" y="2288258"/>
            <a:ext cx="3829200" cy="2054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685331" y="463887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85331" y="457200"/>
            <a:ext cx="2951700" cy="1517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808546" y="457200"/>
            <a:ext cx="4649999" cy="3886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2"/>
          </p:nvPr>
        </p:nvSpPr>
        <p:spPr>
          <a:xfrm>
            <a:off x="685330" y="1974638"/>
            <a:ext cx="2951700" cy="2368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85330" y="457200"/>
            <a:ext cx="4451100" cy="1517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Quest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5568602" y="457200"/>
            <a:ext cx="2441400" cy="38862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345" y="1974638"/>
            <a:ext cx="4451100" cy="23687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685331" y="463887"/>
            <a:ext cx="7773300" cy="1197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0740"/>
              <a:buFont typeface="Questrial"/>
              <a:buNone/>
              <a:defRPr sz="27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85331" y="1775319"/>
            <a:ext cx="7773300" cy="2568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5759052" y="44124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ct val="137500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685330" y="4412456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37500"/>
              <a:buNone/>
              <a:defRPr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733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" sz="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960205" y="1129143"/>
            <a:ext cx="7223588" cy="636299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Content-aware Resizing of Images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1313258" y="2009262"/>
            <a:ext cx="6517499" cy="10287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Greg Merritt, Andrew Novicki, </a:t>
            </a:r>
            <a:r>
              <a:rPr lang="en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Jinyuan Zhao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 585, Prof. Margrit Betke</a:t>
            </a:r>
            <a:endParaRPr lang="en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137" y="3099100"/>
            <a:ext cx="31337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ctrTitle"/>
          </p:nvPr>
        </p:nvSpPr>
        <p:spPr>
          <a:xfrm>
            <a:off x="1313250" y="629718"/>
            <a:ext cx="6517500" cy="743100"/>
          </a:xfrm>
          <a:prstGeom prst="rect">
            <a:avLst/>
          </a:prstGeom>
        </p:spPr>
        <p:txBody>
          <a:bodyPr lIns="68575" tIns="68575" rIns="68575" bIns="6857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subTitle" idx="1"/>
          </p:nvPr>
        </p:nvSpPr>
        <p:spPr>
          <a:xfrm>
            <a:off x="518900" y="1643050"/>
            <a:ext cx="7990800" cy="23004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Clr>
                <a:srgbClr val="000000"/>
              </a:buClr>
              <a:buChar char="●"/>
            </a:pPr>
            <a:endParaRPr lang="e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685331" y="463887"/>
            <a:ext cx="7773300" cy="119700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451875" y="1520450"/>
            <a:ext cx="8328900" cy="3349200"/>
          </a:xfrm>
          <a:prstGeom prst="rect">
            <a:avLst/>
          </a:prstGeom>
        </p:spPr>
        <p:txBody>
          <a:bodyPr lIns="68575" tIns="68575" rIns="68575" bIns="68575" anchor="t" anchorCtr="0">
            <a:noAutofit/>
          </a:bodyPr>
          <a:lstStyle/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endParaRPr lang="e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999" y="924937"/>
            <a:ext cx="4572000" cy="32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</Words>
  <Application>Microsoft Office PowerPoint</Application>
  <PresentationFormat>On-screen Show (16:9)</PresentationFormat>
  <Paragraphs>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Questrial</vt:lpstr>
      <vt:lpstr>Arial</vt:lpstr>
      <vt:lpstr>Droplet</vt:lpstr>
      <vt:lpstr>Content-aware Resizing of Images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and Boosting</dc:title>
  <dc:creator>zhaojy</dc:creator>
  <cp:lastModifiedBy>Jinyuan Zhao</cp:lastModifiedBy>
  <cp:revision>5</cp:revision>
  <dcterms:modified xsi:type="dcterms:W3CDTF">2016-12-05T17:02:45Z</dcterms:modified>
</cp:coreProperties>
</file>