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7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0819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9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4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92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9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9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1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2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5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1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0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9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A9644E-9913-4E30-9A31-BB4A6D71E27E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D4E9-C58A-41B1-9EE5-6A9702B8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04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DA28B31-5EB8-42E3-B536-B2F2E21DF602}"/>
              </a:ext>
            </a:extLst>
          </p:cNvPr>
          <p:cNvGrpSpPr/>
          <p:nvPr/>
        </p:nvGrpSpPr>
        <p:grpSpPr>
          <a:xfrm>
            <a:off x="441893" y="1045636"/>
            <a:ext cx="9794638" cy="4892025"/>
            <a:chOff x="614085" y="1122827"/>
            <a:chExt cx="8841234" cy="395981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2B432AB-0B61-47FA-AAE2-7A7A924E56F2}"/>
                </a:ext>
              </a:extLst>
            </p:cNvPr>
            <p:cNvSpPr/>
            <p:nvPr/>
          </p:nvSpPr>
          <p:spPr>
            <a:xfrm>
              <a:off x="1527550" y="1122827"/>
              <a:ext cx="685800" cy="23061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UX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CE45FB9-744E-42E2-A0C2-436976F8DC98}"/>
                </a:ext>
              </a:extLst>
            </p:cNvPr>
            <p:cNvSpPr/>
            <p:nvPr/>
          </p:nvSpPr>
          <p:spPr>
            <a:xfrm>
              <a:off x="2445909" y="1122828"/>
              <a:ext cx="685800" cy="39598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/>
                <a:t>Northbound API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899EC4E-14CE-4C92-BA8F-2BB742C7A4AB}"/>
                </a:ext>
              </a:extLst>
            </p:cNvPr>
            <p:cNvSpPr/>
            <p:nvPr/>
          </p:nvSpPr>
          <p:spPr>
            <a:xfrm>
              <a:off x="8769519" y="1122827"/>
              <a:ext cx="685800" cy="39598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/>
                <a:t>Southbound API</a:t>
              </a:r>
            </a:p>
          </p:txBody>
        </p:sp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7C2EBB96-B161-48F5-AD7B-F3CB91C8349B}"/>
                </a:ext>
              </a:extLst>
            </p:cNvPr>
            <p:cNvSpPr/>
            <p:nvPr/>
          </p:nvSpPr>
          <p:spPr>
            <a:xfrm>
              <a:off x="3506771" y="1347849"/>
              <a:ext cx="4900959" cy="967839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9" name="Callout: Left-Right Arrow 8">
              <a:extLst>
                <a:ext uri="{FF2B5EF4-FFF2-40B4-BE49-F238E27FC236}">
                  <a16:creationId xmlns:a16="http://schemas.microsoft.com/office/drawing/2014/main" id="{BB0F4757-E0CB-4EAB-B359-7C0060A666C0}"/>
                </a:ext>
              </a:extLst>
            </p:cNvPr>
            <p:cNvSpPr/>
            <p:nvPr/>
          </p:nvSpPr>
          <p:spPr>
            <a:xfrm>
              <a:off x="3131709" y="2502725"/>
              <a:ext cx="5637810" cy="926275"/>
            </a:xfrm>
            <a:prstGeom prst="leftRightArrowCallout">
              <a:avLst>
                <a:gd name="adj1" fmla="val 25000"/>
                <a:gd name="adj2" fmla="val 25000"/>
                <a:gd name="adj3" fmla="val 25000"/>
                <a:gd name="adj4" fmla="val 69608"/>
              </a:avLst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Bus</a:t>
              </a:r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E928D014-4BEB-4831-9DF0-403946E70D0D}"/>
                </a:ext>
              </a:extLst>
            </p:cNvPr>
            <p:cNvSpPr/>
            <p:nvPr/>
          </p:nvSpPr>
          <p:spPr>
            <a:xfrm>
              <a:off x="3782291" y="3742580"/>
              <a:ext cx="1290967" cy="102647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C860A6B2-A46F-4365-B505-60D1E205E80E}"/>
                </a:ext>
              </a:extLst>
            </p:cNvPr>
            <p:cNvSpPr/>
            <p:nvPr/>
          </p:nvSpPr>
          <p:spPr>
            <a:xfrm>
              <a:off x="6745964" y="3742580"/>
              <a:ext cx="1356841" cy="102647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738890D8-1D44-4481-8119-5261EF7102C9}"/>
                </a:ext>
              </a:extLst>
            </p:cNvPr>
            <p:cNvSpPr/>
            <p:nvPr/>
          </p:nvSpPr>
          <p:spPr>
            <a:xfrm>
              <a:off x="5264128" y="3742580"/>
              <a:ext cx="1290966" cy="102647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7A8F2E22-3954-4E1B-B70A-D11826344946}"/>
                </a:ext>
              </a:extLst>
            </p:cNvPr>
            <p:cNvSpPr/>
            <p:nvPr/>
          </p:nvSpPr>
          <p:spPr>
            <a:xfrm>
              <a:off x="614085" y="3782418"/>
              <a:ext cx="1650929" cy="130022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Integrations</a:t>
              </a:r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EF36F411-1147-474C-A62D-08F49806254A}"/>
                </a:ext>
              </a:extLst>
            </p:cNvPr>
            <p:cNvSpPr/>
            <p:nvPr/>
          </p:nvSpPr>
          <p:spPr>
            <a:xfrm>
              <a:off x="2051051" y="2367643"/>
              <a:ext cx="472335" cy="270164"/>
            </a:xfrm>
            <a:prstGeom prst="left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F25DE917-E32C-4F5A-BC2B-093D4E6C7A69}"/>
                </a:ext>
              </a:extLst>
            </p:cNvPr>
            <p:cNvSpPr/>
            <p:nvPr/>
          </p:nvSpPr>
          <p:spPr>
            <a:xfrm>
              <a:off x="2052190" y="4259530"/>
              <a:ext cx="472335" cy="270164"/>
            </a:xfrm>
            <a:prstGeom prst="left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83696815-4C57-45F0-9521-B9290098D378}"/>
                </a:ext>
              </a:extLst>
            </p:cNvPr>
            <p:cNvSpPr/>
            <p:nvPr/>
          </p:nvSpPr>
          <p:spPr>
            <a:xfrm rot="5400000">
              <a:off x="5614808" y="2255526"/>
              <a:ext cx="589605" cy="351893"/>
            </a:xfrm>
            <a:prstGeom prst="left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BA03005D-B7D8-4A20-9017-20C68629192D}"/>
                </a:ext>
              </a:extLst>
            </p:cNvPr>
            <p:cNvSpPr/>
            <p:nvPr/>
          </p:nvSpPr>
          <p:spPr>
            <a:xfrm rot="5400000">
              <a:off x="4152457" y="3415716"/>
              <a:ext cx="570018" cy="353396"/>
            </a:xfrm>
            <a:prstGeom prst="left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A2118941-936C-49EE-BC8D-8DE19613B02B}"/>
                </a:ext>
              </a:extLst>
            </p:cNvPr>
            <p:cNvSpPr/>
            <p:nvPr/>
          </p:nvSpPr>
          <p:spPr>
            <a:xfrm rot="5400000">
              <a:off x="5634293" y="3409651"/>
              <a:ext cx="570018" cy="353396"/>
            </a:xfrm>
            <a:prstGeom prst="left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5EDB6C60-3747-4B46-A40C-FAD6090CA2B0}"/>
                </a:ext>
              </a:extLst>
            </p:cNvPr>
            <p:cNvSpPr/>
            <p:nvPr/>
          </p:nvSpPr>
          <p:spPr>
            <a:xfrm rot="5400000">
              <a:off x="7113497" y="3415716"/>
              <a:ext cx="570018" cy="353396"/>
            </a:xfrm>
            <a:prstGeom prst="left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C96179-2BB9-4E6C-B395-03A53198C3A3}"/>
              </a:ext>
            </a:extLst>
          </p:cNvPr>
          <p:cNvSpPr txBox="1"/>
          <p:nvPr/>
        </p:nvSpPr>
        <p:spPr>
          <a:xfrm>
            <a:off x="8432582" y="287910"/>
            <a:ext cx="3259777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High Level 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622AA5-A255-4632-9F31-B240A6F2D9B9}"/>
              </a:ext>
            </a:extLst>
          </p:cNvPr>
          <p:cNvSpPr txBox="1"/>
          <p:nvPr/>
        </p:nvSpPr>
        <p:spPr>
          <a:xfrm>
            <a:off x="10954990" y="6444799"/>
            <a:ext cx="117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distributary</a:t>
            </a:r>
            <a:r>
              <a:rPr lang="en-US" dirty="0"/>
              <a:t>.io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9730B9-E0BB-4E6C-A06F-BEAB039C8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5708" y="5782235"/>
            <a:ext cx="787855" cy="7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5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DA28B31-5EB8-42E3-B536-B2F2E21DF602}"/>
              </a:ext>
            </a:extLst>
          </p:cNvPr>
          <p:cNvGrpSpPr/>
          <p:nvPr/>
        </p:nvGrpSpPr>
        <p:grpSpPr>
          <a:xfrm>
            <a:off x="441893" y="1045636"/>
            <a:ext cx="9794638" cy="4892025"/>
            <a:chOff x="614085" y="1122827"/>
            <a:chExt cx="8841234" cy="395981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2B432AB-0B61-47FA-AAE2-7A7A924E56F2}"/>
                </a:ext>
              </a:extLst>
            </p:cNvPr>
            <p:cNvSpPr/>
            <p:nvPr/>
          </p:nvSpPr>
          <p:spPr>
            <a:xfrm>
              <a:off x="1527550" y="1122827"/>
              <a:ext cx="685800" cy="23061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UX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CE45FB9-744E-42E2-A0C2-436976F8DC98}"/>
                </a:ext>
              </a:extLst>
            </p:cNvPr>
            <p:cNvSpPr/>
            <p:nvPr/>
          </p:nvSpPr>
          <p:spPr>
            <a:xfrm>
              <a:off x="2445909" y="1122828"/>
              <a:ext cx="685800" cy="39598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/>
                <a:t>Northbound API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899EC4E-14CE-4C92-BA8F-2BB742C7A4AB}"/>
                </a:ext>
              </a:extLst>
            </p:cNvPr>
            <p:cNvSpPr/>
            <p:nvPr/>
          </p:nvSpPr>
          <p:spPr>
            <a:xfrm>
              <a:off x="8769519" y="1122827"/>
              <a:ext cx="685800" cy="39598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/>
                <a:t>Southbound API</a:t>
              </a:r>
            </a:p>
          </p:txBody>
        </p:sp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7C2EBB96-B161-48F5-AD7B-F3CB91C8349B}"/>
                </a:ext>
              </a:extLst>
            </p:cNvPr>
            <p:cNvSpPr/>
            <p:nvPr/>
          </p:nvSpPr>
          <p:spPr>
            <a:xfrm>
              <a:off x="3506771" y="1347849"/>
              <a:ext cx="4900959" cy="967839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9" name="Callout: Left-Right Arrow 8">
              <a:extLst>
                <a:ext uri="{FF2B5EF4-FFF2-40B4-BE49-F238E27FC236}">
                  <a16:creationId xmlns:a16="http://schemas.microsoft.com/office/drawing/2014/main" id="{BB0F4757-E0CB-4EAB-B359-7C0060A666C0}"/>
                </a:ext>
              </a:extLst>
            </p:cNvPr>
            <p:cNvSpPr/>
            <p:nvPr/>
          </p:nvSpPr>
          <p:spPr>
            <a:xfrm>
              <a:off x="3131709" y="2502725"/>
              <a:ext cx="5637810" cy="926275"/>
            </a:xfrm>
            <a:prstGeom prst="leftRightArrowCallout">
              <a:avLst>
                <a:gd name="adj1" fmla="val 25000"/>
                <a:gd name="adj2" fmla="val 25000"/>
                <a:gd name="adj3" fmla="val 25000"/>
                <a:gd name="adj4" fmla="val 69608"/>
              </a:avLst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Bus</a:t>
              </a:r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E928D014-4BEB-4831-9DF0-403946E70D0D}"/>
                </a:ext>
              </a:extLst>
            </p:cNvPr>
            <p:cNvSpPr/>
            <p:nvPr/>
          </p:nvSpPr>
          <p:spPr>
            <a:xfrm>
              <a:off x="3782291" y="3742580"/>
              <a:ext cx="1290967" cy="102647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C860A6B2-A46F-4365-B505-60D1E205E80E}"/>
                </a:ext>
              </a:extLst>
            </p:cNvPr>
            <p:cNvSpPr/>
            <p:nvPr/>
          </p:nvSpPr>
          <p:spPr>
            <a:xfrm>
              <a:off x="6745964" y="3742580"/>
              <a:ext cx="1356841" cy="102647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738890D8-1D44-4481-8119-5261EF7102C9}"/>
                </a:ext>
              </a:extLst>
            </p:cNvPr>
            <p:cNvSpPr/>
            <p:nvPr/>
          </p:nvSpPr>
          <p:spPr>
            <a:xfrm>
              <a:off x="5264128" y="3742580"/>
              <a:ext cx="1290966" cy="1026478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7A8F2E22-3954-4E1B-B70A-D11826344946}"/>
                </a:ext>
              </a:extLst>
            </p:cNvPr>
            <p:cNvSpPr/>
            <p:nvPr/>
          </p:nvSpPr>
          <p:spPr>
            <a:xfrm>
              <a:off x="614085" y="3782418"/>
              <a:ext cx="1650929" cy="130022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Integrations</a:t>
              </a:r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EF36F411-1147-474C-A62D-08F49806254A}"/>
                </a:ext>
              </a:extLst>
            </p:cNvPr>
            <p:cNvSpPr/>
            <p:nvPr/>
          </p:nvSpPr>
          <p:spPr>
            <a:xfrm>
              <a:off x="2051051" y="2367643"/>
              <a:ext cx="472335" cy="270164"/>
            </a:xfrm>
            <a:prstGeom prst="left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Left-Right 14">
              <a:extLst>
                <a:ext uri="{FF2B5EF4-FFF2-40B4-BE49-F238E27FC236}">
                  <a16:creationId xmlns:a16="http://schemas.microsoft.com/office/drawing/2014/main" id="{F25DE917-E32C-4F5A-BC2B-093D4E6C7A69}"/>
                </a:ext>
              </a:extLst>
            </p:cNvPr>
            <p:cNvSpPr/>
            <p:nvPr/>
          </p:nvSpPr>
          <p:spPr>
            <a:xfrm>
              <a:off x="2052190" y="4259530"/>
              <a:ext cx="472335" cy="270164"/>
            </a:xfrm>
            <a:prstGeom prst="left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83696815-4C57-45F0-9521-B9290098D378}"/>
                </a:ext>
              </a:extLst>
            </p:cNvPr>
            <p:cNvSpPr/>
            <p:nvPr/>
          </p:nvSpPr>
          <p:spPr>
            <a:xfrm rot="5400000">
              <a:off x="5614808" y="2255526"/>
              <a:ext cx="589605" cy="351893"/>
            </a:xfrm>
            <a:prstGeom prst="left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BA03005D-B7D8-4A20-9017-20C68629192D}"/>
                </a:ext>
              </a:extLst>
            </p:cNvPr>
            <p:cNvSpPr/>
            <p:nvPr/>
          </p:nvSpPr>
          <p:spPr>
            <a:xfrm rot="5400000">
              <a:off x="4152457" y="3415716"/>
              <a:ext cx="570018" cy="353396"/>
            </a:xfrm>
            <a:prstGeom prst="left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A2118941-936C-49EE-BC8D-8DE19613B02B}"/>
                </a:ext>
              </a:extLst>
            </p:cNvPr>
            <p:cNvSpPr/>
            <p:nvPr/>
          </p:nvSpPr>
          <p:spPr>
            <a:xfrm rot="5400000">
              <a:off x="5634293" y="3409651"/>
              <a:ext cx="570018" cy="353396"/>
            </a:xfrm>
            <a:prstGeom prst="left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5EDB6C60-3747-4B46-A40C-FAD6090CA2B0}"/>
                </a:ext>
              </a:extLst>
            </p:cNvPr>
            <p:cNvSpPr/>
            <p:nvPr/>
          </p:nvSpPr>
          <p:spPr>
            <a:xfrm rot="5400000">
              <a:off x="7113497" y="3415716"/>
              <a:ext cx="570018" cy="353396"/>
            </a:xfrm>
            <a:prstGeom prst="leftRightArrow">
              <a:avLst/>
            </a:prstGeom>
            <a:solidFill>
              <a:schemeClr val="accent3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C96179-2BB9-4E6C-B395-03A53198C3A3}"/>
              </a:ext>
            </a:extLst>
          </p:cNvPr>
          <p:cNvSpPr txBox="1"/>
          <p:nvPr/>
        </p:nvSpPr>
        <p:spPr>
          <a:xfrm>
            <a:off x="8432582" y="287910"/>
            <a:ext cx="3259777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High Level 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622AA5-A255-4632-9F31-B240A6F2D9B9}"/>
              </a:ext>
            </a:extLst>
          </p:cNvPr>
          <p:cNvSpPr txBox="1"/>
          <p:nvPr/>
        </p:nvSpPr>
        <p:spPr>
          <a:xfrm>
            <a:off x="10954990" y="6444799"/>
            <a:ext cx="117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distributary</a:t>
            </a:r>
            <a:r>
              <a:rPr lang="en-US" dirty="0"/>
              <a:t>.io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EE13286-B947-4122-A783-036CD497B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863" y="5764544"/>
            <a:ext cx="805546" cy="8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1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36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Kugler</dc:creator>
  <cp:lastModifiedBy>Brett Kugler</cp:lastModifiedBy>
  <cp:revision>3</cp:revision>
  <dcterms:created xsi:type="dcterms:W3CDTF">2018-01-09T02:52:56Z</dcterms:created>
  <dcterms:modified xsi:type="dcterms:W3CDTF">2018-01-09T05:59:22Z</dcterms:modified>
</cp:coreProperties>
</file>