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1" r:id="rId2"/>
    <p:sldId id="262" r:id="rId3"/>
    <p:sldId id="258" r:id="rId4"/>
    <p:sldId id="259" r:id="rId5"/>
    <p:sldId id="263" r:id="rId6"/>
    <p:sldId id="256" r:id="rId7"/>
    <p:sldId id="257" r:id="rId8"/>
    <p:sldId id="264" r:id="rId9"/>
    <p:sldId id="277" r:id="rId10"/>
    <p:sldId id="265" r:id="rId11"/>
    <p:sldId id="266" r:id="rId12"/>
    <p:sldId id="269" r:id="rId13"/>
    <p:sldId id="270" r:id="rId14"/>
    <p:sldId id="272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C467-23EC-4391-8B40-6B4845132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085E-247C-4FAE-8A38-A6A3BDE80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E545-91D2-48E7-83C2-B52165A2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8436-02A8-4F77-A57D-9C6E05A9C14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49C2-1C2F-42A7-8CCD-86B9EB86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3764-A453-459E-8DEB-6CF807E0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9FF-5076-453D-B720-DF423E5A1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5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8CD0-DA79-49EB-9121-5F5D1547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DFB99-1448-4E0C-B397-3D9873038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6A8C5-607A-4027-9DD6-ACE9CC29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8436-02A8-4F77-A57D-9C6E05A9C14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6EC54-4AC1-41B9-BF15-3017907B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137FF-4DDE-437F-AC83-E4B74FD0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9FF-5076-453D-B720-DF423E5A1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CD0F9-7F65-42A6-A200-D30CB2340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903DF-50E1-4819-AA5C-9561EB285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0554-C2C5-473C-9B39-14AF8945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8436-02A8-4F77-A57D-9C6E05A9C14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004A-1ADC-4CB3-AA7F-6F5E85EE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BA714-7388-4592-86DA-322C2605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9FF-5076-453D-B720-DF423E5A1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F64-0EF9-4D13-9A60-7640294E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22E38-9246-4706-B018-4FA84CD01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29E0C-88EA-43AF-8183-9B90A290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8436-02A8-4F77-A57D-9C6E05A9C14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A338A-1739-4872-82B4-2B9AACEE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26B83-27A5-42B0-B4A0-3ABFE0B8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9FF-5076-453D-B720-DF423E5A1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9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7DB9-8814-4FCD-8B91-5748C69F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13321-BCB2-49AF-BEA1-836E8B317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ED2EC-307D-4543-AA88-9790EC7B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8436-02A8-4F77-A57D-9C6E05A9C14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ADE78-5C9F-45B1-950C-8BAB4CA7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BAA9-31CD-460B-ACD5-5872552F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9FF-5076-453D-B720-DF423E5A1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5808-07D1-4CF0-B73D-E48B2A1C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98B4-3B40-4ED0-9CEA-302645E01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1BF53-F1EC-4E9F-9BEB-9F726A79E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5F4D7-BFC8-4830-AD52-DBDDEA72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8436-02A8-4F77-A57D-9C6E05A9C14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8C094-2F10-454A-8D1B-E9261E31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6115C-9142-456D-961C-CB87E30E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9FF-5076-453D-B720-DF423E5A1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B41F-B8B3-4C80-A8EC-302F2CB6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C4822-785B-4839-9976-04E1ABAA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EADAC-91DE-4555-B1F7-7D86F27C4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4EFE9-EC6A-4DDF-9EC8-BCF266D2A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54C6C-CBA0-4281-9CD2-D137BBE45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83E44-892B-469B-9127-23B6DBA4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8436-02A8-4F77-A57D-9C6E05A9C14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12C20-3B7E-4FF6-9725-7C10B817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E7552-7A63-4FAE-9386-65F57451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9FF-5076-453D-B720-DF423E5A1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8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7D02-FAC6-4680-ACEB-1C23962D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A0CD7-DF08-46A3-B527-F23A60E5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8436-02A8-4F77-A57D-9C6E05A9C14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75070-C158-46DD-A3AA-7334A255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9B179-D6B8-4593-825C-5C678D31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9FF-5076-453D-B720-DF423E5A1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6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2C613-0EBF-43E4-91C6-97068978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8436-02A8-4F77-A57D-9C6E05A9C14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8ECCF-F4BD-48B1-86CB-03B162F6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2B2DD-6961-49C7-9CC7-4E991DF4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9FF-5076-453D-B720-DF423E5A1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9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1BEC-5B32-42F7-BBBD-6A6BBD36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1B7D-7DE9-48A4-AA75-297356DA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8AA4C-D4B9-4431-8560-186BEBBCE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DA1F8-FBBD-4721-B04C-540772F5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8436-02A8-4F77-A57D-9C6E05A9C14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D2B37-0B95-41D1-909C-042989C0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510B1-15A9-4E59-BC00-34F6DF18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9FF-5076-453D-B720-DF423E5A1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175B-058A-4556-BA80-CB310360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A0622-4A61-4B3D-A902-7496FFE11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8E954-0839-45BE-89FE-6DD8F53D7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A2186-E53B-4B80-A5BE-D4AC0E48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8436-02A8-4F77-A57D-9C6E05A9C14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86AF5-7D2E-4CF6-9931-78A93832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114E0-7832-490C-9F32-8AC8157A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9FF-5076-453D-B720-DF423E5A1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8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8A5DA-3FE7-4CBE-93AC-FEA9023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978A-9FB9-4F5F-AABA-8D15D99E8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A4A8B-2D76-4DC6-9D1B-C4046A74B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58436-02A8-4F77-A57D-9C6E05A9C14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F1284-21C5-4436-B951-B8FB898C2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1482-8931-4444-B1F3-56421FD21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179FF-5076-453D-B720-DF423E5A1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81DE-663B-4094-A39C-AB971640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365125"/>
            <a:ext cx="5867399" cy="1325563"/>
          </a:xfrm>
        </p:spPr>
        <p:txBody>
          <a:bodyPr>
            <a:normAutofit/>
          </a:bodyPr>
          <a:lstStyle/>
          <a:p>
            <a:r>
              <a:rPr lang="en-US" dirty="0"/>
              <a:t>dapr.io Pub/Sub demo</a:t>
            </a:r>
          </a:p>
        </p:txBody>
      </p:sp>
      <p:sp>
        <p:nvSpPr>
          <p:cNvPr id="4" name="AutoShape 2" descr="Dapr - Distributed Application Runtime">
            <a:extLst>
              <a:ext uri="{FF2B5EF4-FFF2-40B4-BE49-F238E27FC236}">
                <a16:creationId xmlns:a16="http://schemas.microsoft.com/office/drawing/2014/main" id="{43793139-D8B0-40BD-A3BF-CA2EFA699A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E7CE0-5583-4560-882C-7B77F970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080899"/>
            <a:ext cx="56102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9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635C973-7BA9-4148-9ACC-DEACBBDBE8B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60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Resource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278AE-9688-47A1-AC20-98450FAE2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670" y="825623"/>
            <a:ext cx="7395543" cy="58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3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635C973-7BA9-4148-9ACC-DEACBBDBE8B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60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Checkout (pub)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4B915-3850-4F0A-A61F-AC14008F3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765" y="825623"/>
            <a:ext cx="7374469" cy="583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4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635C973-7BA9-4148-9ACC-DEACBBDBE8B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60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Eggs &amp; Delivery (sub)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3877A2-8304-4CB6-AB28-AC877067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2348"/>
            <a:ext cx="5319319" cy="4206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7B8A89-08C4-4DDA-9F16-C5EBA9E3B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839" y="1822348"/>
            <a:ext cx="5319318" cy="42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3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635C973-7BA9-4148-9ACC-DEACBBDBE8B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60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Service bus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BB4E6-EC5E-4E97-BD3E-813E4BF0F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959" y="1550529"/>
            <a:ext cx="5489360" cy="4341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D2F36F-0464-4354-BB70-7E9C3FB71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09" y="1550529"/>
            <a:ext cx="5489360" cy="434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7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635C973-7BA9-4148-9ACC-DEACBBDBE8B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60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Scaling microservices (???)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AE5FE-34B8-4B40-8632-FEAB44066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05" y="1491923"/>
            <a:ext cx="5553128" cy="39357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14CD23-311E-47AD-8AE5-1B448B521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91922"/>
            <a:ext cx="5553130" cy="393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635C973-7BA9-4148-9ACC-DEACBBDBE8B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60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err="1"/>
              <a:t>Undeploy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646A47-960D-4EBA-819B-4F1C7A1A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492" y="622669"/>
            <a:ext cx="8649783" cy="60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1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F196DC-8789-44C2-8D2D-554AA4C27F4F}"/>
              </a:ext>
            </a:extLst>
          </p:cNvPr>
          <p:cNvSpPr/>
          <p:nvPr/>
        </p:nvSpPr>
        <p:spPr>
          <a:xfrm>
            <a:off x="926977" y="1068195"/>
            <a:ext cx="8421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Multiple instances of microservices integrated as pub/sub, using </a:t>
            </a:r>
            <a:r>
              <a:rPr lang="en-US" dirty="0" err="1"/>
              <a:t>Dapr</a:t>
            </a:r>
            <a:r>
              <a:rPr lang="en-US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972E04-20A2-4044-A359-A0973BBE856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60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The problem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1A04350-45A9-4019-900B-767B32D04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84" y="1680099"/>
            <a:ext cx="5949632" cy="460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61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F196DC-8789-44C2-8D2D-554AA4C27F4F}"/>
              </a:ext>
            </a:extLst>
          </p:cNvPr>
          <p:cNvSpPr/>
          <p:nvPr/>
        </p:nvSpPr>
        <p:spPr>
          <a:xfrm>
            <a:off x="838200" y="1110803"/>
            <a:ext cx="8421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https://learn.microsoft.com/en-us/dotnet/csharp/asynchronous-programming/</a:t>
            </a:r>
          </a:p>
        </p:txBody>
      </p:sp>
      <p:pic>
        <p:nvPicPr>
          <p:cNvPr id="1026" name="Picture 2" descr="synchronous breakfast">
            <a:extLst>
              <a:ext uri="{FF2B5EF4-FFF2-40B4-BE49-F238E27FC236}">
                <a16:creationId xmlns:a16="http://schemas.microsoft.com/office/drawing/2014/main" id="{D4BEB639-AE8F-4A77-AD53-67532F80D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2" y="1765315"/>
            <a:ext cx="252412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C972E04-20A2-4044-A359-A0973BBE856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60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Example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E663BF-A5BD-46BA-968A-B5FB0B9439B1}"/>
              </a:ext>
            </a:extLst>
          </p:cNvPr>
          <p:cNvGrpSpPr/>
          <p:nvPr/>
        </p:nvGrpSpPr>
        <p:grpSpPr>
          <a:xfrm>
            <a:off x="3419175" y="1765315"/>
            <a:ext cx="8225879" cy="3028950"/>
            <a:chOff x="3419175" y="1765315"/>
            <a:chExt cx="8225879" cy="3028950"/>
          </a:xfrm>
        </p:grpSpPr>
        <p:pic>
          <p:nvPicPr>
            <p:cNvPr id="1030" name="Picture 6" descr="when any async breakfast">
              <a:extLst>
                <a:ext uri="{FF2B5EF4-FFF2-40B4-BE49-F238E27FC236}">
                  <a16:creationId xmlns:a16="http://schemas.microsoft.com/office/drawing/2014/main" id="{20CB0C07-F564-4688-AC8B-BB343AEBD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704" y="1765315"/>
              <a:ext cx="7372350" cy="3028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E8D51450-BFBF-4B42-97E4-8034742C8B5A}"/>
                </a:ext>
              </a:extLst>
            </p:cNvPr>
            <p:cNvSpPr/>
            <p:nvPr/>
          </p:nvSpPr>
          <p:spPr>
            <a:xfrm>
              <a:off x="3419175" y="3053918"/>
              <a:ext cx="683581" cy="5237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44D580-9CC1-41D7-B6F0-8C2AEF3BB5CD}"/>
              </a:ext>
            </a:extLst>
          </p:cNvPr>
          <p:cNvGrpSpPr/>
          <p:nvPr/>
        </p:nvGrpSpPr>
        <p:grpSpPr>
          <a:xfrm>
            <a:off x="7108325" y="4395864"/>
            <a:ext cx="1701107" cy="2046226"/>
            <a:chOff x="7108325" y="4395864"/>
            <a:chExt cx="1701107" cy="2046226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619DC7F-DC0C-47AE-9A26-C2A450D95626}"/>
                </a:ext>
              </a:extLst>
            </p:cNvPr>
            <p:cNvSpPr/>
            <p:nvPr/>
          </p:nvSpPr>
          <p:spPr>
            <a:xfrm rot="5400000">
              <a:off x="7617088" y="4475763"/>
              <a:ext cx="683581" cy="52378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EFA56-F8F6-44B8-A81D-C9C5380E8061}"/>
                </a:ext>
              </a:extLst>
            </p:cNvPr>
            <p:cNvSpPr txBox="1"/>
            <p:nvPr/>
          </p:nvSpPr>
          <p:spPr>
            <a:xfrm>
              <a:off x="7108325" y="4995540"/>
              <a:ext cx="170110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rgbClr val="FF0000"/>
                  </a:solidFill>
                </a:rPr>
                <a:t>x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61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3592AB2-5A6E-480C-A239-4DA36294F82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60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4F157-DA0E-4D06-840B-CA76D3386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002" y="2599949"/>
            <a:ext cx="2536755" cy="16581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06FB9F-6C7B-4517-9417-F5029099D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468" y="974598"/>
            <a:ext cx="3648075" cy="1476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388D83-0966-4B18-B0A4-01F22D375CE4}"/>
              </a:ext>
            </a:extLst>
          </p:cNvPr>
          <p:cNvSpPr/>
          <p:nvPr/>
        </p:nvSpPr>
        <p:spPr>
          <a:xfrm>
            <a:off x="838201" y="6319776"/>
            <a:ext cx="6882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https://github.com/dapr/quickstarts/tree/master/pub_sub/csharp/sdk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8453F-DADD-477A-8B90-AF6E60DE6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002" y="4650758"/>
            <a:ext cx="3314700" cy="203835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02F3B01-4C17-4F0F-93BE-B605D3CA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6712"/>
            <a:ext cx="618172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9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2F4EBE-730F-4392-96FD-21A9DD565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39" y="907028"/>
            <a:ext cx="10278513" cy="556966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2DF6B7E-57EE-4D64-9F36-210F3D6D7ED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60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62855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6764A4-9D31-424C-9D40-1BAFE9A90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445" y="967667"/>
            <a:ext cx="8493300" cy="577492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26F6AC-6EA6-400B-86EA-8CF108E453A4}"/>
              </a:ext>
            </a:extLst>
          </p:cNvPr>
          <p:cNvSpPr/>
          <p:nvPr/>
        </p:nvSpPr>
        <p:spPr>
          <a:xfrm>
            <a:off x="10031766" y="1455938"/>
            <a:ext cx="1322033" cy="50369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2017E7-76C7-46DE-8FB3-F20B4567C2A9}"/>
              </a:ext>
            </a:extLst>
          </p:cNvPr>
          <p:cNvSpPr/>
          <p:nvPr/>
        </p:nvSpPr>
        <p:spPr>
          <a:xfrm>
            <a:off x="4154751" y="1171852"/>
            <a:ext cx="1056442" cy="51934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1D9425-6DBC-484E-97D7-B2EE791196C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60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Simulation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E48B2-1F9D-4127-B5BF-A7664ED4836E}"/>
              </a:ext>
            </a:extLst>
          </p:cNvPr>
          <p:cNvSpPr txBox="1"/>
          <p:nvPr/>
        </p:nvSpPr>
        <p:spPr>
          <a:xfrm>
            <a:off x="838200" y="1526960"/>
            <a:ext cx="22190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bacon processor</a:t>
            </a:r>
          </a:p>
          <a:p>
            <a:r>
              <a:rPr lang="en-US" dirty="0"/>
              <a:t>1 toast processor</a:t>
            </a:r>
          </a:p>
          <a:p>
            <a:r>
              <a:rPr lang="en-US" dirty="0"/>
              <a:t>2 eggs processors</a:t>
            </a:r>
          </a:p>
          <a:p>
            <a:endParaRPr lang="en-US" dirty="0"/>
          </a:p>
          <a:p>
            <a:r>
              <a:rPr lang="en-US" dirty="0"/>
              <a:t>Max waiting: 29 sec</a:t>
            </a:r>
          </a:p>
          <a:p>
            <a:endParaRPr lang="en-US" dirty="0"/>
          </a:p>
          <a:p>
            <a:r>
              <a:rPr lang="en-US" dirty="0"/>
              <a:t>Bacon arrives too late</a:t>
            </a:r>
          </a:p>
        </p:txBody>
      </p:sp>
    </p:spTree>
    <p:extLst>
      <p:ext uri="{BB962C8B-B14F-4D97-AF65-F5344CB8AC3E}">
        <p14:creationId xmlns:p14="http://schemas.microsoft.com/office/powerpoint/2010/main" val="303984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DF1529-2204-41CB-98D6-8B229ED30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444" y="967667"/>
            <a:ext cx="8493301" cy="57749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635C973-7BA9-4148-9ACC-DEACBBDBE8B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60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Simulation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4A8B7A-FD38-4F51-8998-CACEAF154D41}"/>
              </a:ext>
            </a:extLst>
          </p:cNvPr>
          <p:cNvSpPr/>
          <p:nvPr/>
        </p:nvSpPr>
        <p:spPr>
          <a:xfrm>
            <a:off x="10031766" y="1455938"/>
            <a:ext cx="1322033" cy="50369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8D2DB9-BE2D-459E-A81A-B6CAED7424CC}"/>
              </a:ext>
            </a:extLst>
          </p:cNvPr>
          <p:cNvSpPr/>
          <p:nvPr/>
        </p:nvSpPr>
        <p:spPr>
          <a:xfrm>
            <a:off x="4154751" y="1171852"/>
            <a:ext cx="1056442" cy="51934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8DE36-00B8-42FC-A14A-9A165E937E3A}"/>
              </a:ext>
            </a:extLst>
          </p:cNvPr>
          <p:cNvSpPr txBox="1"/>
          <p:nvPr/>
        </p:nvSpPr>
        <p:spPr>
          <a:xfrm>
            <a:off x="838200" y="1526960"/>
            <a:ext cx="20346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bacon processors</a:t>
            </a:r>
          </a:p>
          <a:p>
            <a:r>
              <a:rPr lang="en-US" dirty="0"/>
              <a:t>1 toast processor</a:t>
            </a:r>
          </a:p>
          <a:p>
            <a:r>
              <a:rPr lang="en-US" dirty="0"/>
              <a:t>2 eggs processors</a:t>
            </a:r>
          </a:p>
          <a:p>
            <a:endParaRPr lang="en-US" dirty="0"/>
          </a:p>
          <a:p>
            <a:r>
              <a:rPr lang="en-US" dirty="0"/>
              <a:t>Max waiting: 14 sec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920AD4-21B9-4798-9626-7E39EE3D9C2E}"/>
              </a:ext>
            </a:extLst>
          </p:cNvPr>
          <p:cNvSpPr/>
          <p:nvPr/>
        </p:nvSpPr>
        <p:spPr>
          <a:xfrm>
            <a:off x="6327649" y="6538594"/>
            <a:ext cx="2148840" cy="2497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1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635C973-7BA9-4148-9ACC-DEACBBDBE8B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60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Azure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C847CA-0EA5-4CD5-9C01-2E6EEFA54A6D}"/>
              </a:ext>
            </a:extLst>
          </p:cNvPr>
          <p:cNvSpPr/>
          <p:nvPr/>
        </p:nvSpPr>
        <p:spPr>
          <a:xfrm>
            <a:off x="838200" y="1117111"/>
            <a:ext cx="10101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https://learn.microsoft.com/en-us/azure/container-apps/microservices-dapr-pubsub?pivots=csharp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C53EAA-DCE4-48DD-A2F9-6638B400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" y="2147262"/>
            <a:ext cx="5508488" cy="36367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CC2A52-60E2-4D19-B720-353D07833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47262"/>
            <a:ext cx="5286190" cy="36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3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635C973-7BA9-4148-9ACC-DEACBBDBE8B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60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…done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9AAF9-AED1-4DE6-A907-7BA29FC1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223" y="365126"/>
            <a:ext cx="6991863" cy="631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0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dapr.io Pub/Sub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2023-04-09T19:39:23Z</dcterms:created>
  <dcterms:modified xsi:type="dcterms:W3CDTF">2023-04-12T16:04:24Z</dcterms:modified>
</cp:coreProperties>
</file>