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711" autoAdjust="0"/>
  </p:normalViewPr>
  <p:slideViewPr>
    <p:cSldViewPr>
      <p:cViewPr varScale="1">
        <p:scale>
          <a:sx n="78" d="100"/>
          <a:sy n="78" d="100"/>
        </p:scale>
        <p:origin x="-8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8463C-3E3A-418A-A60E-8E63D1408739}" type="datetimeFigureOut">
              <a:rPr lang="fr-FR" smtClean="0"/>
              <a:pPr/>
              <a:t>27/03/2016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42CE6-5613-49DF-9696-56BD62AA6F5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09985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aseline="0" dirty="0" smtClean="0"/>
              <a:t>1 carte croupier et 2 cartes joueur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Le joueur fait ses choix	Boucle interne tirer/rester/perdu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Le croupier tire jusqu’à 17	Boucle interne tirer/rester/perdu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Dans cette boucle, appel à tirer carte, calculer main, compter cartes…</a:t>
            </a:r>
          </a:p>
          <a:p>
            <a:r>
              <a:rPr lang="fr-FR" baseline="0" dirty="0" smtClean="0"/>
              <a:t>Comparer les scores</a:t>
            </a:r>
          </a:p>
          <a:p>
            <a:r>
              <a:rPr lang="fr-FR" baseline="0" dirty="0" smtClean="0"/>
              <a:t>A l’issue des 2 boucles, comparer score et continuer</a:t>
            </a:r>
          </a:p>
          <a:p>
            <a:r>
              <a:rPr lang="fr-FR" baseline="0" dirty="0" smtClean="0"/>
              <a:t>Ajouter affichage graphique, son…</a:t>
            </a:r>
          </a:p>
          <a:p>
            <a:r>
              <a:rPr lang="fr-FR" baseline="0" smtClean="0"/>
              <a:t>Fichier </a:t>
            </a:r>
            <a:r>
              <a:rPr lang="fr-FR" baseline="0" dirty="0" smtClean="0"/>
              <a:t>de paramètres avec le choix du casino sur le seuil pour le croupier (17 ou 18)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42CE6-5613-49DF-9696-56BD62AA6F5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0620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68A-F862-4ECA-AAA6-6F579D34DADA}" type="datetimeFigureOut">
              <a:rPr lang="fr-FR" smtClean="0"/>
              <a:pPr/>
              <a:t>27/03/2016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CEC-C98D-4494-94F9-6942A0180D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68A-F862-4ECA-AAA6-6F579D34DADA}" type="datetimeFigureOut">
              <a:rPr lang="fr-FR" smtClean="0"/>
              <a:pPr/>
              <a:t>27/03/2016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CEC-C98D-4494-94F9-6942A0180D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68A-F862-4ECA-AAA6-6F579D34DADA}" type="datetimeFigureOut">
              <a:rPr lang="fr-FR" smtClean="0"/>
              <a:pPr/>
              <a:t>27/03/2016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CEC-C98D-4494-94F9-6942A0180D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68A-F862-4ECA-AAA6-6F579D34DADA}" type="datetimeFigureOut">
              <a:rPr lang="fr-FR" smtClean="0"/>
              <a:pPr/>
              <a:t>27/03/2016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CEC-C98D-4494-94F9-6942A0180D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68A-F862-4ECA-AAA6-6F579D34DADA}" type="datetimeFigureOut">
              <a:rPr lang="fr-FR" smtClean="0"/>
              <a:pPr/>
              <a:t>27/03/2016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CEC-C98D-4494-94F9-6942A0180D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68A-F862-4ECA-AAA6-6F579D34DADA}" type="datetimeFigureOut">
              <a:rPr lang="fr-FR" smtClean="0"/>
              <a:pPr/>
              <a:t>27/03/2016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CEC-C98D-4494-94F9-6942A0180D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68A-F862-4ECA-AAA6-6F579D34DADA}" type="datetimeFigureOut">
              <a:rPr lang="fr-FR" smtClean="0"/>
              <a:pPr/>
              <a:t>27/03/2016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CEC-C98D-4494-94F9-6942A0180D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68A-F862-4ECA-AAA6-6F579D34DADA}" type="datetimeFigureOut">
              <a:rPr lang="fr-FR" smtClean="0"/>
              <a:pPr/>
              <a:t>27/03/2016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CEC-C98D-4494-94F9-6942A0180D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68A-F862-4ECA-AAA6-6F579D34DADA}" type="datetimeFigureOut">
              <a:rPr lang="fr-FR" smtClean="0"/>
              <a:pPr/>
              <a:t>27/03/2016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CEC-C98D-4494-94F9-6942A0180D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68A-F862-4ECA-AAA6-6F579D34DADA}" type="datetimeFigureOut">
              <a:rPr lang="fr-FR" smtClean="0"/>
              <a:pPr/>
              <a:t>27/03/2016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CEC-C98D-4494-94F9-6942A0180D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68A-F862-4ECA-AAA6-6F579D34DADA}" type="datetimeFigureOut">
              <a:rPr lang="fr-FR" smtClean="0"/>
              <a:pPr/>
              <a:t>27/03/2016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CEC-C98D-4494-94F9-6942A0180D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D268A-F862-4ECA-AAA6-6F579D34DADA}" type="datetimeFigureOut">
              <a:rPr lang="fr-FR" smtClean="0"/>
              <a:pPr/>
              <a:t>27/03/2016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43CEC-C98D-4494-94F9-6942A0180D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431106" y="4748137"/>
            <a:ext cx="17281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Calculer la main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6012489" y="3974743"/>
            <a:ext cx="20162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Comparer le score</a:t>
            </a:r>
          </a:p>
          <a:p>
            <a:pPr algn="ctr"/>
            <a:r>
              <a:rPr lang="fr-FR" sz="1200" dirty="0" smtClean="0"/>
              <a:t>Afficher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3860165" y="5309504"/>
            <a:ext cx="79208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Perdu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1742085" y="2777493"/>
            <a:ext cx="1080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Tirer 2 cartes pour le joueur</a:t>
            </a:r>
            <a:endParaRPr lang="fr-FR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600037" y="2042945"/>
            <a:ext cx="13642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Tire une carte pour le </a:t>
            </a:r>
            <a:r>
              <a:rPr lang="fr-FR" sz="1200" dirty="0" smtClean="0"/>
              <a:t>croupier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742085" y="1378202"/>
            <a:ext cx="108012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tabLst>
                <a:tab pos="623888" algn="l"/>
              </a:tabLst>
            </a:pPr>
            <a:r>
              <a:rPr lang="fr-FR" sz="1200" dirty="0" smtClean="0"/>
              <a:t>Deck</a:t>
            </a:r>
            <a:endParaRPr lang="fr-FR" sz="1200" dirty="0"/>
          </a:p>
        </p:txBody>
      </p:sp>
      <p:sp>
        <p:nvSpPr>
          <p:cNvPr id="105" name="Rectangle à coins arrondis 104"/>
          <p:cNvSpPr/>
          <p:nvPr/>
        </p:nvSpPr>
        <p:spPr>
          <a:xfrm>
            <a:off x="1436145" y="298082"/>
            <a:ext cx="1692000" cy="396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Début</a:t>
            </a:r>
          </a:p>
        </p:txBody>
      </p:sp>
      <p:sp>
        <p:nvSpPr>
          <p:cNvPr id="106" name="Rectangle à coins arrondis 105"/>
          <p:cNvSpPr/>
          <p:nvPr/>
        </p:nvSpPr>
        <p:spPr>
          <a:xfrm>
            <a:off x="6156176" y="6093296"/>
            <a:ext cx="1692000" cy="396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Fin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66" name="ZoneTexte 165"/>
          <p:cNvSpPr txBox="1"/>
          <p:nvPr/>
        </p:nvSpPr>
        <p:spPr>
          <a:xfrm>
            <a:off x="3216470" y="3498624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rester</a:t>
            </a:r>
            <a:endParaRPr lang="fr-FR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Losange 66"/>
          <p:cNvSpPr/>
          <p:nvPr/>
        </p:nvSpPr>
        <p:spPr>
          <a:xfrm>
            <a:off x="6144748" y="4922296"/>
            <a:ext cx="1728192" cy="79480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Quitter / rejouer ?</a:t>
            </a:r>
          </a:p>
        </p:txBody>
      </p:sp>
      <p:sp>
        <p:nvSpPr>
          <p:cNvPr id="86" name="ZoneTexte 85"/>
          <p:cNvSpPr txBox="1"/>
          <p:nvPr/>
        </p:nvSpPr>
        <p:spPr>
          <a:xfrm>
            <a:off x="6870713" y="5758604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Quitter</a:t>
            </a:r>
            <a:endParaRPr lang="fr-FR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1436145" y="802138"/>
            <a:ext cx="1692000" cy="396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Initialiser les données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91" idx="2"/>
            <a:endCxn id="13" idx="0"/>
          </p:cNvCxnSpPr>
          <p:nvPr/>
        </p:nvCxnSpPr>
        <p:spPr>
          <a:xfrm>
            <a:off x="2282145" y="1198138"/>
            <a:ext cx="0" cy="180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2"/>
            <a:endCxn id="12" idx="0"/>
          </p:cNvCxnSpPr>
          <p:nvPr/>
        </p:nvCxnSpPr>
        <p:spPr>
          <a:xfrm>
            <a:off x="2282145" y="1655201"/>
            <a:ext cx="1" cy="38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2" idx="2"/>
            <a:endCxn id="11" idx="0"/>
          </p:cNvCxnSpPr>
          <p:nvPr/>
        </p:nvCxnSpPr>
        <p:spPr>
          <a:xfrm flipH="1">
            <a:off x="2282145" y="2504610"/>
            <a:ext cx="1" cy="27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" idx="2"/>
            <a:endCxn id="126" idx="0"/>
          </p:cNvCxnSpPr>
          <p:nvPr/>
        </p:nvCxnSpPr>
        <p:spPr>
          <a:xfrm>
            <a:off x="2282145" y="3239158"/>
            <a:ext cx="6341" cy="229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Losange 66"/>
          <p:cNvSpPr/>
          <p:nvPr/>
        </p:nvSpPr>
        <p:spPr>
          <a:xfrm>
            <a:off x="1424390" y="3468845"/>
            <a:ext cx="1728192" cy="48910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Tirer / rester</a:t>
            </a:r>
          </a:p>
        </p:txBody>
      </p:sp>
      <p:sp>
        <p:nvSpPr>
          <p:cNvPr id="133" name="ZoneTexte 4"/>
          <p:cNvSpPr txBox="1"/>
          <p:nvPr/>
        </p:nvSpPr>
        <p:spPr>
          <a:xfrm>
            <a:off x="1430628" y="4207207"/>
            <a:ext cx="17281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tirer</a:t>
            </a:r>
            <a:endParaRPr lang="fr-FR" sz="1200" dirty="0"/>
          </a:p>
        </p:txBody>
      </p:sp>
      <p:cxnSp>
        <p:nvCxnSpPr>
          <p:cNvPr id="134" name="Straight Arrow Connector 133"/>
          <p:cNvCxnSpPr>
            <a:stCxn id="126" idx="2"/>
            <a:endCxn id="133" idx="0"/>
          </p:cNvCxnSpPr>
          <p:nvPr/>
        </p:nvCxnSpPr>
        <p:spPr>
          <a:xfrm>
            <a:off x="2288486" y="3957954"/>
            <a:ext cx="6238" cy="24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33" idx="2"/>
            <a:endCxn id="5" idx="0"/>
          </p:cNvCxnSpPr>
          <p:nvPr/>
        </p:nvCxnSpPr>
        <p:spPr>
          <a:xfrm>
            <a:off x="2294724" y="4484206"/>
            <a:ext cx="478" cy="26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Losange 66"/>
          <p:cNvSpPr/>
          <p:nvPr/>
        </p:nvSpPr>
        <p:spPr>
          <a:xfrm>
            <a:off x="1431106" y="5198761"/>
            <a:ext cx="1728192" cy="48910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+ de 21 ?</a:t>
            </a:r>
          </a:p>
        </p:txBody>
      </p:sp>
      <p:cxnSp>
        <p:nvCxnSpPr>
          <p:cNvPr id="151" name="Straight Arrow Connector 150"/>
          <p:cNvCxnSpPr>
            <a:stCxn id="5" idx="2"/>
            <a:endCxn id="150" idx="0"/>
          </p:cNvCxnSpPr>
          <p:nvPr/>
        </p:nvCxnSpPr>
        <p:spPr>
          <a:xfrm>
            <a:off x="2295202" y="5025136"/>
            <a:ext cx="0" cy="17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50" idx="3"/>
            <a:endCxn id="8" idx="1"/>
          </p:cNvCxnSpPr>
          <p:nvPr/>
        </p:nvCxnSpPr>
        <p:spPr>
          <a:xfrm>
            <a:off x="3159298" y="5443316"/>
            <a:ext cx="700867" cy="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ZoneTexte 165"/>
          <p:cNvSpPr txBox="1"/>
          <p:nvPr/>
        </p:nvSpPr>
        <p:spPr>
          <a:xfrm>
            <a:off x="3068077" y="5222121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oui</a:t>
            </a:r>
            <a:endParaRPr lang="fr-FR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8" name="Elbow Connector 157"/>
          <p:cNvCxnSpPr>
            <a:stCxn id="150" idx="1"/>
            <a:endCxn id="126" idx="1"/>
          </p:cNvCxnSpPr>
          <p:nvPr/>
        </p:nvCxnSpPr>
        <p:spPr>
          <a:xfrm rot="10800000">
            <a:off x="1424390" y="3713400"/>
            <a:ext cx="6716" cy="1729916"/>
          </a:xfrm>
          <a:prstGeom prst="bentConnector3">
            <a:avLst>
              <a:gd name="adj1" fmla="val 35038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ZoneTexte 165"/>
          <p:cNvSpPr txBox="1"/>
          <p:nvPr/>
        </p:nvSpPr>
        <p:spPr>
          <a:xfrm rot="16200000">
            <a:off x="730437" y="4537989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non</a:t>
            </a:r>
            <a:endParaRPr lang="fr-FR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5" name="ZoneTexte 4"/>
          <p:cNvSpPr txBox="1"/>
          <p:nvPr/>
        </p:nvSpPr>
        <p:spPr>
          <a:xfrm>
            <a:off x="6156504" y="2544891"/>
            <a:ext cx="17281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Calculer la main</a:t>
            </a:r>
            <a:endParaRPr lang="fr-FR" sz="1200" dirty="0"/>
          </a:p>
        </p:txBody>
      </p:sp>
      <p:sp>
        <p:nvSpPr>
          <p:cNvPr id="201" name="ZoneTexte 4"/>
          <p:cNvSpPr txBox="1"/>
          <p:nvPr/>
        </p:nvSpPr>
        <p:spPr>
          <a:xfrm>
            <a:off x="6156504" y="2016860"/>
            <a:ext cx="17281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Croupier tire</a:t>
            </a:r>
          </a:p>
        </p:txBody>
      </p:sp>
      <p:cxnSp>
        <p:nvCxnSpPr>
          <p:cNvPr id="203" name="Straight Arrow Connector 202"/>
          <p:cNvCxnSpPr>
            <a:stCxn id="201" idx="2"/>
            <a:endCxn id="195" idx="0"/>
          </p:cNvCxnSpPr>
          <p:nvPr/>
        </p:nvCxnSpPr>
        <p:spPr>
          <a:xfrm>
            <a:off x="7020600" y="2293859"/>
            <a:ext cx="0" cy="25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Losange 66"/>
          <p:cNvSpPr/>
          <p:nvPr/>
        </p:nvSpPr>
        <p:spPr>
          <a:xfrm>
            <a:off x="6156504" y="3103081"/>
            <a:ext cx="1728192" cy="48910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+ de 17?</a:t>
            </a:r>
          </a:p>
        </p:txBody>
      </p:sp>
      <p:cxnSp>
        <p:nvCxnSpPr>
          <p:cNvPr id="206" name="Straight Arrow Connector 205"/>
          <p:cNvCxnSpPr>
            <a:stCxn id="195" idx="2"/>
            <a:endCxn id="205" idx="0"/>
          </p:cNvCxnSpPr>
          <p:nvPr/>
        </p:nvCxnSpPr>
        <p:spPr>
          <a:xfrm>
            <a:off x="7020600" y="2821890"/>
            <a:ext cx="0" cy="28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ZoneTexte 165"/>
          <p:cNvSpPr txBox="1"/>
          <p:nvPr/>
        </p:nvSpPr>
        <p:spPr>
          <a:xfrm rot="16200000">
            <a:off x="5427255" y="2693853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oui</a:t>
            </a:r>
            <a:endParaRPr lang="fr-FR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9" name="Elbow Connector 208"/>
          <p:cNvCxnSpPr>
            <a:stCxn id="205" idx="1"/>
            <a:endCxn id="201" idx="1"/>
          </p:cNvCxnSpPr>
          <p:nvPr/>
        </p:nvCxnSpPr>
        <p:spPr>
          <a:xfrm rot="10800000">
            <a:off x="6156504" y="2155360"/>
            <a:ext cx="12700" cy="11922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Elbow Connector 212"/>
          <p:cNvCxnSpPr>
            <a:stCxn id="126" idx="3"/>
            <a:endCxn id="201" idx="0"/>
          </p:cNvCxnSpPr>
          <p:nvPr/>
        </p:nvCxnSpPr>
        <p:spPr>
          <a:xfrm flipV="1">
            <a:off x="3152582" y="2016860"/>
            <a:ext cx="3868018" cy="1696540"/>
          </a:xfrm>
          <a:prstGeom prst="bentConnector4">
            <a:avLst>
              <a:gd name="adj1" fmla="val 38830"/>
              <a:gd name="adj2" fmla="val 113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stCxn id="8" idx="3"/>
            <a:endCxn id="201" idx="0"/>
          </p:cNvCxnSpPr>
          <p:nvPr/>
        </p:nvCxnSpPr>
        <p:spPr>
          <a:xfrm flipV="1">
            <a:off x="4652253" y="2016860"/>
            <a:ext cx="2368347" cy="3431144"/>
          </a:xfrm>
          <a:prstGeom prst="bentConnector4">
            <a:avLst>
              <a:gd name="adj1" fmla="val 31757"/>
              <a:gd name="adj2" fmla="val 106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05" idx="2"/>
            <a:endCxn id="7" idx="0"/>
          </p:cNvCxnSpPr>
          <p:nvPr/>
        </p:nvCxnSpPr>
        <p:spPr>
          <a:xfrm>
            <a:off x="7020600" y="3592190"/>
            <a:ext cx="1" cy="382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Elbow Connector 246"/>
          <p:cNvCxnSpPr>
            <a:stCxn id="67" idx="3"/>
            <a:endCxn id="13" idx="3"/>
          </p:cNvCxnSpPr>
          <p:nvPr/>
        </p:nvCxnSpPr>
        <p:spPr>
          <a:xfrm flipH="1" flipV="1">
            <a:off x="2822205" y="1516702"/>
            <a:ext cx="5050735" cy="3802995"/>
          </a:xfrm>
          <a:prstGeom prst="bentConnector3">
            <a:avLst>
              <a:gd name="adj1" fmla="val -45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67" idx="2"/>
            <a:endCxn id="106" idx="0"/>
          </p:cNvCxnSpPr>
          <p:nvPr/>
        </p:nvCxnSpPr>
        <p:spPr>
          <a:xfrm flipH="1">
            <a:off x="7002176" y="5717098"/>
            <a:ext cx="6668" cy="37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7" idx="2"/>
            <a:endCxn id="67" idx="0"/>
          </p:cNvCxnSpPr>
          <p:nvPr/>
        </p:nvCxnSpPr>
        <p:spPr>
          <a:xfrm flipH="1">
            <a:off x="7008844" y="4436408"/>
            <a:ext cx="11757" cy="48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ZoneTexte 165"/>
          <p:cNvSpPr txBox="1"/>
          <p:nvPr/>
        </p:nvSpPr>
        <p:spPr>
          <a:xfrm rot="16200000">
            <a:off x="7982779" y="3544853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rejouer</a:t>
            </a:r>
            <a:endParaRPr lang="fr-FR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89252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66</Words>
  <Application>Microsoft Office PowerPoint</Application>
  <PresentationFormat>Affichage à l'écran (4:3)</PresentationFormat>
  <Paragraphs>32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Trullier Anne</dc:creator>
  <cp:lastModifiedBy>Trullier Anne</cp:lastModifiedBy>
  <cp:revision>34</cp:revision>
  <dcterms:created xsi:type="dcterms:W3CDTF">2016-01-30T11:17:53Z</dcterms:created>
  <dcterms:modified xsi:type="dcterms:W3CDTF">2016-03-27T10:58:25Z</dcterms:modified>
</cp:coreProperties>
</file>