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1" autoAdjust="0"/>
  </p:normalViewPr>
  <p:slideViewPr>
    <p:cSldViewPr>
      <p:cViewPr varScale="1">
        <p:scale>
          <a:sx n="73" d="100"/>
          <a:sy n="73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2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8463C-3E3A-418A-A60E-8E63D1408739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42CE6-5613-49DF-9696-56BD62AA6F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Joueur</a:t>
            </a:r>
            <a:r>
              <a:rPr lang="fr-FR" baseline="0" dirty="0" smtClean="0"/>
              <a:t> en premier ? Croupier en premier ?</a:t>
            </a:r>
          </a:p>
          <a:p>
            <a:r>
              <a:rPr lang="fr-FR" baseline="0" dirty="0" smtClean="0"/>
              <a:t>Boucle interne tirer/rester/perdu</a:t>
            </a:r>
          </a:p>
          <a:p>
            <a:r>
              <a:rPr lang="fr-FR" baseline="0" dirty="0" smtClean="0"/>
              <a:t>Dans cette boucle, appel à tirer carte, calculer main, compter cartes…</a:t>
            </a:r>
          </a:p>
          <a:p>
            <a:r>
              <a:rPr lang="fr-FR" baseline="0" dirty="0" smtClean="0"/>
              <a:t>A l’issue des 2 boucles, comparer score et continuer</a:t>
            </a:r>
          </a:p>
          <a:p>
            <a:endParaRPr lang="fr-FR" baseline="0" dirty="0" smtClean="0"/>
          </a:p>
          <a:p>
            <a:r>
              <a:rPr lang="fr-FR" baseline="0" dirty="0" smtClean="0"/>
              <a:t>Ajouter affichage graphique, son…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Fichier de paramètres avec le choix du casino sur le seuil pour le croupier (17 ou 18)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42CE6-5613-49DF-9696-56BD62AA6F5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268A-F862-4ECA-AAA6-6F579D34DADA}" type="datetimeFigureOut">
              <a:rPr lang="fr-FR" smtClean="0"/>
              <a:pPr/>
              <a:t>08/02/2016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07904" y="1778332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Calculer la main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6084168" y="2498412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Tirer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3563888" y="3866564"/>
            <a:ext cx="20162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Comparer le score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812360" y="2498412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Perdu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3491880" y="3146484"/>
            <a:ext cx="21602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Comptage des cartes</a:t>
            </a:r>
          </a:p>
          <a:p>
            <a:pPr algn="ctr"/>
            <a:r>
              <a:rPr lang="fr-FR" sz="1200" dirty="0" smtClean="0"/>
              <a:t>+1 ou -1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3635896" y="4379912"/>
            <a:ext cx="18722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Victoire de X ou Y ou égalité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24328" y="1778332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67544" y="1778332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Croupier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995936" y="1283568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tabLst>
                <a:tab pos="623888" algn="l"/>
              </a:tabLst>
            </a:pPr>
            <a:r>
              <a:rPr lang="fr-FR" sz="1200" dirty="0" smtClean="0"/>
              <a:t>Deck</a:t>
            </a:r>
            <a:endParaRPr lang="fr-FR" sz="1200" dirty="0"/>
          </a:p>
        </p:txBody>
      </p:sp>
      <p:cxnSp>
        <p:nvCxnSpPr>
          <p:cNvPr id="15" name="Forme 14"/>
          <p:cNvCxnSpPr>
            <a:stCxn id="12" idx="0"/>
            <a:endCxn id="13" idx="1"/>
          </p:cNvCxnSpPr>
          <p:nvPr/>
        </p:nvCxnSpPr>
        <p:spPr>
          <a:xfrm rot="5400000" flipH="1" flipV="1">
            <a:off x="2323638" y="106034"/>
            <a:ext cx="356264" cy="2988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1" idx="0"/>
            <a:endCxn id="13" idx="3"/>
          </p:cNvCxnSpPr>
          <p:nvPr/>
        </p:nvCxnSpPr>
        <p:spPr>
          <a:xfrm rot="16200000" flipV="1">
            <a:off x="6392090" y="106034"/>
            <a:ext cx="356264" cy="2988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1" idx="1"/>
            <a:endCxn id="5" idx="3"/>
          </p:cNvCxnSpPr>
          <p:nvPr/>
        </p:nvCxnSpPr>
        <p:spPr>
          <a:xfrm flipH="1">
            <a:off x="5436096" y="191683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2" idx="3"/>
            <a:endCxn id="5" idx="1"/>
          </p:cNvCxnSpPr>
          <p:nvPr/>
        </p:nvCxnSpPr>
        <p:spPr>
          <a:xfrm>
            <a:off x="1547664" y="191683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876256" y="2498412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Rester</a:t>
            </a:r>
            <a:endParaRPr lang="fr-FR" sz="1200" dirty="0"/>
          </a:p>
        </p:txBody>
      </p:sp>
      <p:cxnSp>
        <p:nvCxnSpPr>
          <p:cNvPr id="35" name="Connecteur en angle 34"/>
          <p:cNvCxnSpPr>
            <a:stCxn id="11" idx="2"/>
            <a:endCxn id="6" idx="0"/>
          </p:cNvCxnSpPr>
          <p:nvPr/>
        </p:nvCxnSpPr>
        <p:spPr>
          <a:xfrm rot="5400000">
            <a:off x="7014756" y="1448779"/>
            <a:ext cx="443081" cy="165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2"/>
            <a:endCxn id="8" idx="0"/>
          </p:cNvCxnSpPr>
          <p:nvPr/>
        </p:nvCxnSpPr>
        <p:spPr>
          <a:xfrm>
            <a:off x="8064388" y="2055331"/>
            <a:ext cx="144016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Forme 42"/>
          <p:cNvCxnSpPr>
            <a:stCxn id="6" idx="1"/>
            <a:endCxn id="5" idx="2"/>
          </p:cNvCxnSpPr>
          <p:nvPr/>
        </p:nvCxnSpPr>
        <p:spPr>
          <a:xfrm rot="10800000">
            <a:off x="4572000" y="2055332"/>
            <a:ext cx="1512168" cy="581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339752" y="2498412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Tirer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403648" y="2498412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Rester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67544" y="2498412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Perdu</a:t>
            </a:r>
            <a:endParaRPr lang="fr-FR" sz="1200" dirty="0"/>
          </a:p>
        </p:txBody>
      </p:sp>
      <p:cxnSp>
        <p:nvCxnSpPr>
          <p:cNvPr id="64" name="Connecteur en angle 63"/>
          <p:cNvCxnSpPr>
            <a:stCxn id="12" idx="2"/>
            <a:endCxn id="44" idx="0"/>
          </p:cNvCxnSpPr>
          <p:nvPr/>
        </p:nvCxnSpPr>
        <p:spPr>
          <a:xfrm rot="16200000" flipH="1">
            <a:off x="1614156" y="1448779"/>
            <a:ext cx="443081" cy="165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12" idx="2"/>
            <a:endCxn id="47" idx="0"/>
          </p:cNvCxnSpPr>
          <p:nvPr/>
        </p:nvCxnSpPr>
        <p:spPr>
          <a:xfrm flipH="1">
            <a:off x="863588" y="2055331"/>
            <a:ext cx="144016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44" idx="3"/>
            <a:endCxn id="6" idx="1"/>
          </p:cNvCxnSpPr>
          <p:nvPr/>
        </p:nvCxnSpPr>
        <p:spPr>
          <a:xfrm>
            <a:off x="2987824" y="263691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me 75"/>
          <p:cNvCxnSpPr>
            <a:stCxn id="46" idx="2"/>
            <a:endCxn id="7" idx="1"/>
          </p:cNvCxnSpPr>
          <p:nvPr/>
        </p:nvCxnSpPr>
        <p:spPr>
          <a:xfrm rot="16200000" flipH="1">
            <a:off x="2066964" y="2508139"/>
            <a:ext cx="1229653" cy="17641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Forme 77"/>
          <p:cNvCxnSpPr>
            <a:stCxn id="33" idx="2"/>
            <a:endCxn id="7" idx="3"/>
          </p:cNvCxnSpPr>
          <p:nvPr/>
        </p:nvCxnSpPr>
        <p:spPr>
          <a:xfrm rot="5400000">
            <a:off x="5811380" y="2544143"/>
            <a:ext cx="1229653" cy="1692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6" idx="0"/>
            <a:endCxn id="8" idx="0"/>
          </p:cNvCxnSpPr>
          <p:nvPr/>
        </p:nvCxnSpPr>
        <p:spPr>
          <a:xfrm>
            <a:off x="6408204" y="249841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2"/>
            <a:endCxn id="8" idx="2"/>
          </p:cNvCxnSpPr>
          <p:nvPr/>
        </p:nvCxnSpPr>
        <p:spPr>
          <a:xfrm>
            <a:off x="6408204" y="2775411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47" idx="0"/>
            <a:endCxn id="44" idx="0"/>
          </p:cNvCxnSpPr>
          <p:nvPr/>
        </p:nvCxnSpPr>
        <p:spPr>
          <a:xfrm>
            <a:off x="863588" y="249841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47" idx="2"/>
            <a:endCxn id="44" idx="2"/>
          </p:cNvCxnSpPr>
          <p:nvPr/>
        </p:nvCxnSpPr>
        <p:spPr>
          <a:xfrm>
            <a:off x="863588" y="2775411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Forme 93"/>
          <p:cNvCxnSpPr>
            <a:stCxn id="6" idx="2"/>
            <a:endCxn id="9" idx="3"/>
          </p:cNvCxnSpPr>
          <p:nvPr/>
        </p:nvCxnSpPr>
        <p:spPr>
          <a:xfrm rot="5400000">
            <a:off x="5729209" y="2698322"/>
            <a:ext cx="601906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stCxn id="44" idx="2"/>
            <a:endCxn id="9" idx="1"/>
          </p:cNvCxnSpPr>
          <p:nvPr/>
        </p:nvCxnSpPr>
        <p:spPr>
          <a:xfrm rot="16200000" flipH="1">
            <a:off x="2776881" y="2662318"/>
            <a:ext cx="601906" cy="828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7" idx="2"/>
            <a:endCxn id="10" idx="0"/>
          </p:cNvCxnSpPr>
          <p:nvPr/>
        </p:nvCxnSpPr>
        <p:spPr>
          <a:xfrm>
            <a:off x="4572000" y="4143563"/>
            <a:ext cx="0" cy="236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Forme 101"/>
          <p:cNvCxnSpPr>
            <a:stCxn id="8" idx="2"/>
            <a:endCxn id="10" idx="3"/>
          </p:cNvCxnSpPr>
          <p:nvPr/>
        </p:nvCxnSpPr>
        <p:spPr>
          <a:xfrm rot="5400000">
            <a:off x="5940587" y="2342928"/>
            <a:ext cx="1835334" cy="27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Forme 103"/>
          <p:cNvCxnSpPr>
            <a:stCxn id="47" idx="2"/>
            <a:endCxn id="10" idx="1"/>
          </p:cNvCxnSpPr>
          <p:nvPr/>
        </p:nvCxnSpPr>
        <p:spPr>
          <a:xfrm rot="16200000" flipH="1">
            <a:off x="1332075" y="2306924"/>
            <a:ext cx="1835334" cy="27723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à coins arrondis 104"/>
          <p:cNvSpPr/>
          <p:nvPr/>
        </p:nvSpPr>
        <p:spPr>
          <a:xfrm>
            <a:off x="3672088" y="116632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Début</a:t>
            </a:r>
          </a:p>
        </p:txBody>
      </p:sp>
      <p:sp>
        <p:nvSpPr>
          <p:cNvPr id="106" name="Rectangle à coins arrondis 105"/>
          <p:cNvSpPr/>
          <p:nvPr/>
        </p:nvSpPr>
        <p:spPr>
          <a:xfrm>
            <a:off x="179512" y="6108104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563888" y="5099992"/>
            <a:ext cx="20882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Affichage du nombre de victoires</a:t>
            </a:r>
            <a:endParaRPr lang="fr-FR" sz="1200" dirty="0"/>
          </a:p>
        </p:txBody>
      </p:sp>
      <p:cxnSp>
        <p:nvCxnSpPr>
          <p:cNvPr id="124" name="Forme 123"/>
          <p:cNvCxnSpPr>
            <a:stCxn id="67" idx="1"/>
            <a:endCxn id="106" idx="3"/>
          </p:cNvCxnSpPr>
          <p:nvPr/>
        </p:nvCxnSpPr>
        <p:spPr>
          <a:xfrm rot="10800000" flipV="1">
            <a:off x="1871512" y="6278612"/>
            <a:ext cx="1836392" cy="274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en angle 126"/>
          <p:cNvCxnSpPr>
            <a:stCxn id="67" idx="3"/>
            <a:endCxn id="11" idx="3"/>
          </p:cNvCxnSpPr>
          <p:nvPr/>
        </p:nvCxnSpPr>
        <p:spPr>
          <a:xfrm flipV="1">
            <a:off x="5436096" y="1916832"/>
            <a:ext cx="3168352" cy="4361780"/>
          </a:xfrm>
          <a:prstGeom prst="bentConnector3">
            <a:avLst>
              <a:gd name="adj1" fmla="val 107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1691680" y="113955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une carte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5796136" y="113955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2 cartes</a:t>
            </a:r>
          </a:p>
        </p:txBody>
      </p:sp>
      <p:cxnSp>
        <p:nvCxnSpPr>
          <p:cNvPr id="155" name="Connecteur en angle 154"/>
          <p:cNvCxnSpPr>
            <a:stCxn id="12" idx="2"/>
            <a:endCxn id="46" idx="0"/>
          </p:cNvCxnSpPr>
          <p:nvPr/>
        </p:nvCxnSpPr>
        <p:spPr>
          <a:xfrm rot="16200000" flipH="1">
            <a:off x="1182108" y="1880827"/>
            <a:ext cx="443081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en angle 158"/>
          <p:cNvCxnSpPr>
            <a:stCxn id="11" idx="2"/>
            <a:endCxn id="33" idx="0"/>
          </p:cNvCxnSpPr>
          <p:nvPr/>
        </p:nvCxnSpPr>
        <p:spPr>
          <a:xfrm rot="5400000">
            <a:off x="7446804" y="1880827"/>
            <a:ext cx="443081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1403648" y="205591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jusqu’à 17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7380312" y="407213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de 21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611560" y="407213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de 21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6444208" y="200364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Saisir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Connecteur droit avec flèche 61"/>
          <p:cNvCxnSpPr>
            <a:stCxn id="10" idx="2"/>
            <a:endCxn id="107" idx="0"/>
          </p:cNvCxnSpPr>
          <p:nvPr/>
        </p:nvCxnSpPr>
        <p:spPr>
          <a:xfrm>
            <a:off x="4572000" y="4841577"/>
            <a:ext cx="36004" cy="25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osange 66"/>
          <p:cNvSpPr/>
          <p:nvPr/>
        </p:nvSpPr>
        <p:spPr>
          <a:xfrm>
            <a:off x="3707904" y="5820072"/>
            <a:ext cx="1728192" cy="9170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Quitter / rejouer ?</a:t>
            </a:r>
          </a:p>
        </p:txBody>
      </p:sp>
      <p:cxnSp>
        <p:nvCxnSpPr>
          <p:cNvPr id="68" name="Connecteur droit avec flèche 67"/>
          <p:cNvCxnSpPr>
            <a:stCxn id="107" idx="2"/>
            <a:endCxn id="67" idx="0"/>
          </p:cNvCxnSpPr>
          <p:nvPr/>
        </p:nvCxnSpPr>
        <p:spPr>
          <a:xfrm flipH="1">
            <a:off x="4572000" y="5561657"/>
            <a:ext cx="36004" cy="25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084168" y="59640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Rejouer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2339752" y="59640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Quitter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3672088" y="620688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Initialiser les données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124</Words>
  <Application>Microsoft Office PowerPoint</Application>
  <PresentationFormat>Affichage à l'écran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Trullier Anne</dc:creator>
  <cp:lastModifiedBy>jtrullier</cp:lastModifiedBy>
  <cp:revision>31</cp:revision>
  <dcterms:created xsi:type="dcterms:W3CDTF">2016-01-30T11:17:53Z</dcterms:created>
  <dcterms:modified xsi:type="dcterms:W3CDTF">2016-02-08T15:01:59Z</dcterms:modified>
</cp:coreProperties>
</file>