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EFD21-F8E9-4207-B86F-5C4B05AC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B7B0E8-0EEE-40D2-AF6D-E1741F55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05D945-5AE5-4FA6-A007-8AEA4CE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3CB843-BADE-4119-9594-0EA5DF78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A79FC7-D462-4F1A-BDF9-AF77905F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37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A044A-7E9F-475D-8172-ECF32AD9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840015-2E1E-4F24-A852-5BB7CF6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DD1E90-61AC-4A2A-B73F-9DB9840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0A41E6-46E9-47EE-BB53-AE2E99A9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E8E6E-63B4-45A2-BF97-11208E7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B73115-5828-4DC1-901C-3F10684A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D3AFDC-307D-4407-BD25-8C2FD59D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E294A5-49D1-4B4D-A7F1-3C72FF96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3CF54-DAA3-4044-A827-B7FD0B4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B0CE8-8A47-4AA7-9079-8D6ABED4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8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0FA42-929D-4398-B8A4-4D7644FB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6F6D0-4F30-4339-83E6-2E71FE92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8B3D3D-8A76-41F5-B647-9D79C769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EE0901-D26D-4D0B-8630-3B06ACD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3BA8F1-C77C-40C0-80CD-796527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9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1CFAD-7897-4BB4-A558-CE050AEC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0D1FD0-87BF-4225-ADB3-78F3C8DB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FA1DC2-83C7-4265-A01A-8668E77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320062-0C19-4D33-B9E7-F7E99B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AE54F6-6C6C-4EFF-A56E-AF213E4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6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06A54-F82C-4196-80A1-702D0187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62C13C-86B7-4681-9BC1-A272672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7F35A2-7F83-406A-81C7-35FCE46D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CADBCC-65E4-4414-B6BA-58D1041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31619D-84AE-4259-9E0A-43E8FF86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6ADF92-176E-4012-A0D1-F96DEDDD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1BD35-B7FB-487E-B0BC-F60919A9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A09DD4-6745-4007-854B-BB0CB52B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CE24FB-37C7-4374-8B8A-766E1F3F9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E36112-B243-4589-88D6-78F679BD7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96A339-4FB6-47E2-BD10-81B52FE1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737581-EB68-439F-8D93-9178210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9CF832-F8E8-47FC-8D23-FE6F509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DBC1AF-1C5B-4AA8-97CE-F9AA7E3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1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1F9300-4438-4D02-ACED-B390FCE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3561ED5-EEF3-4469-A76C-83C477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549CCA-465A-4B0A-A7F1-32D33A2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1BB9E9-9CCF-41C9-B744-3A8A1F5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39351CA-65F7-43AB-8E52-204A1487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2F13107-A179-4891-A108-EB80E36F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686EFB-47EB-4C65-BFF1-237A909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5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B6263-3ED5-49E0-B8AB-1143D942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594C-1284-4F9D-A2C1-E9F063A7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B9737-9E05-401D-B368-F93F667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7C2-856B-49DA-9314-51DB9CF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23AFDF-5DAA-4B0D-9584-DAA85BC9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C721C9-6AFD-497F-84D8-AF9A225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3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7CA51E-C3F8-47BE-A30E-83ABD649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DA67F2-C78F-4D80-8DC5-52906670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5A79177-AA7E-4F7B-9500-6D60D56B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632960-486B-457C-B064-1891AB25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CBC078-418F-444B-9920-C4BE95E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922711-2769-4331-8DD0-F01C70A0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9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C4588C-5F9B-412F-B202-419C11A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5D07DF-66C4-402A-ADFD-6E908103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498CAC-2017-49C6-971A-51C0A9AD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16DC-ACFF-48C5-9163-A08D76B2D730}" type="datetimeFigureOut">
              <a:rPr lang="cs-CZ" smtClean="0"/>
              <a:t>09.01.2021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3D969F-EA0D-4A09-90D8-969AF752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D91CF5-7E8C-4EAB-B004-8A64112F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2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86C31D-3DD3-4D4E-91BE-52B47E2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Team Grenade</a:t>
            </a:r>
            <a:br>
              <a:rPr lang="cs-CZ" sz="6600">
                <a:solidFill>
                  <a:srgbClr val="FFFFFF"/>
                </a:solidFill>
              </a:rPr>
            </a:br>
            <a:r>
              <a:rPr lang="cs-CZ" sz="6600">
                <a:solidFill>
                  <a:srgbClr val="FFFFFF"/>
                </a:solidFill>
              </a:rPr>
              <a:t>ŘSP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4F16975A-3426-487E-A515-63976680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1344329"/>
          </a:xfrm>
        </p:spPr>
        <p:txBody>
          <a:bodyPr anchor="t">
            <a:normAutofit fontScale="92500" lnSpcReduction="10000"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Aplikovaná informatika – kombi</a:t>
            </a:r>
          </a:p>
          <a:p>
            <a:r>
              <a:rPr lang="cs-CZ" sz="2800" dirty="0">
                <a:solidFill>
                  <a:srgbClr val="FFFFFF"/>
                </a:solidFill>
              </a:rPr>
              <a:t>2020-2021</a:t>
            </a:r>
          </a:p>
          <a:p>
            <a:r>
              <a:rPr lang="cs-CZ" sz="2800" dirty="0">
                <a:solidFill>
                  <a:srgbClr val="FFFFFF"/>
                </a:solidFill>
              </a:rPr>
              <a:t>7.1.2020</a:t>
            </a:r>
          </a:p>
        </p:txBody>
      </p:sp>
    </p:spTree>
    <p:extLst>
      <p:ext uri="{BB962C8B-B14F-4D97-AF65-F5344CB8AC3E}">
        <p14:creationId xmlns:p14="http://schemas.microsoft.com/office/powerpoint/2010/main" val="33815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Kvalita: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vzhled aplikace 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funkční úvodní stránka, přidání a editace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Chybějící další role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administrativním rozhraní spousta funkcionalit, ale nejsou nikde popsané jak s nimi pracovat </a:t>
            </a:r>
          </a:p>
        </p:txBody>
      </p:sp>
    </p:spTree>
    <p:extLst>
      <p:ext uri="{BB962C8B-B14F-4D97-AF65-F5344CB8AC3E}">
        <p14:creationId xmlns:p14="http://schemas.microsoft.com/office/powerpoint/2010/main" val="27000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dokumentace: 2</a:t>
            </a:r>
            <a:br>
              <a:rPr lang="cs-CZ" dirty="0">
                <a:solidFill>
                  <a:srgbClr val="3F3F3F"/>
                </a:solidFill>
              </a:rPr>
            </a:br>
            <a:br>
              <a:rPr lang="cs-CZ" dirty="0">
                <a:solidFill>
                  <a:srgbClr val="3F3F3F"/>
                </a:solidFill>
              </a:rPr>
            </a:br>
            <a:r>
              <a:rPr lang="cs-CZ">
                <a:solidFill>
                  <a:srgbClr val="3F3F3F"/>
                </a:solidFill>
              </a:rPr>
              <a:t>Administrátorská dokumentace: 5</a:t>
            </a:r>
            <a:endParaRPr lang="cs-CZ" dirty="0">
              <a:solidFill>
                <a:srgbClr val="3F3F3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Uživatelská dokumentace OK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Administrátorská úplně chybí (některé funkce zmíněny v uživatelské, ale nedostatečně)</a:t>
            </a:r>
          </a:p>
        </p:txBody>
      </p:sp>
    </p:spTree>
    <p:extLst>
      <p:ext uri="{BB962C8B-B14F-4D97-AF65-F5344CB8AC3E}">
        <p14:creationId xmlns:p14="http://schemas.microsoft.com/office/powerpoint/2010/main" val="95596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Doporučení týmu: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Vzhled webu by byl vyhovující, ale asi by bylo dobré dopracovat všechny funkce (chybí role členů redakce, neexistuje správa článků, recenzní řízení, zveřejňování článků).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ylo by vhodné umístit funkční aplikaci na veřejně přístupné www. Současný stav umožňuje pouze spuštění na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 nutností doinstalovat potřebné produkty třetích stran.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Aplikace se jeví jako jednoduchý blog, určitě nesplňuje zadání projektu.</a:t>
            </a:r>
          </a:p>
        </p:txBody>
      </p:sp>
    </p:spTree>
    <p:extLst>
      <p:ext uri="{BB962C8B-B14F-4D97-AF65-F5344CB8AC3E}">
        <p14:creationId xmlns:p14="http://schemas.microsoft.com/office/powerpoint/2010/main" val="4659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4400" dirty="0">
                <a:solidFill>
                  <a:srgbClr val="000000"/>
                </a:solidFill>
              </a:rPr>
              <a:t>Děkuji za pozornost.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Vějíř">
            <a:extLst>
              <a:ext uri="{FF2B5EF4-FFF2-40B4-BE49-F238E27FC236}">
                <a16:creationId xmlns:a16="http://schemas.microsoft.com/office/drawing/2014/main" id="{4AD98CB3-C594-4200-B8F3-215F79AF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Složení týmu </a:t>
            </a:r>
            <a:r>
              <a:rPr lang="cs-CZ" dirty="0" err="1">
                <a:solidFill>
                  <a:srgbClr val="3F3F3F"/>
                </a:solidFill>
              </a:rPr>
              <a:t>Grenade</a:t>
            </a:r>
            <a:r>
              <a:rPr lang="cs-CZ" dirty="0">
                <a:solidFill>
                  <a:srgbClr val="3F3F3F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rgbClr val="FFFFFF"/>
                </a:solidFill>
              </a:rPr>
              <a:t>PO: František Broža</a:t>
            </a:r>
          </a:p>
          <a:p>
            <a:r>
              <a:rPr lang="cs-CZ" sz="2400">
                <a:solidFill>
                  <a:srgbClr val="FFFFFF"/>
                </a:solidFill>
              </a:rPr>
              <a:t>SM: Daniel Szkandera</a:t>
            </a:r>
          </a:p>
          <a:p>
            <a:r>
              <a:rPr lang="cs-CZ" sz="2400">
                <a:solidFill>
                  <a:srgbClr val="FFFFFF"/>
                </a:solidFill>
              </a:rPr>
              <a:t>TM: 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Josef Koláček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Aleš Matiášek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Lukáš Trnka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Roman Černý</a:t>
            </a:r>
          </a:p>
          <a:p>
            <a:pPr lvl="1"/>
            <a:endParaRPr lang="cs-CZ">
              <a:solidFill>
                <a:srgbClr val="FFFFFF"/>
              </a:solidFill>
            </a:endParaRPr>
          </a:p>
          <a:p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Dostali jsme za úkol hodnotit tým </a:t>
            </a:r>
            <a:r>
              <a:rPr lang="cs-CZ" dirty="0" err="1">
                <a:solidFill>
                  <a:srgbClr val="3F3F3F"/>
                </a:solidFill>
              </a:rPr>
              <a:t>Koštello</a:t>
            </a:r>
            <a:endParaRPr lang="cs-CZ" dirty="0">
              <a:solidFill>
                <a:srgbClr val="3F3F3F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BC4D04D-E723-4E38-8580-16958201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5550" y="1195965"/>
            <a:ext cx="5246688" cy="4466071"/>
          </a:xfrm>
        </p:spPr>
      </p:pic>
    </p:spTree>
    <p:extLst>
      <p:ext uri="{BB962C8B-B14F-4D97-AF65-F5344CB8AC3E}">
        <p14:creationId xmlns:p14="http://schemas.microsoft.com/office/powerpoint/2010/main" val="3265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Aktuální stav:</a:t>
            </a: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42E5DE92-BD91-4D88-BA0F-B7639973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6559" y="158894"/>
            <a:ext cx="5246688" cy="4466071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74CDCDD-D3B7-488E-BD2D-2F0468A4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16" y="3126507"/>
            <a:ext cx="5434784" cy="3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Úplnost podkladů: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Rozsah pouze základní.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Administrátorská chybí.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Vlastní kód stažen z GitHub.</a:t>
            </a:r>
          </a:p>
          <a:p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 se zprovozněním na </a:t>
            </a: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Rozsah předané funkčnosti: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Minimální splněná funkčnost dle zadání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Funkční administrátor a administrační menu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Lze zobrazovat, přidávat a editovat články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Texty pouze v textové formě (nelze doc/</a:t>
            </a:r>
            <a:r>
              <a:rPr lang="cs-CZ" sz="2400" dirty="0" err="1">
                <a:solidFill>
                  <a:srgbClr val="FFFFFF"/>
                </a:solidFill>
              </a:rPr>
              <a:t>pdf</a:t>
            </a:r>
            <a:r>
              <a:rPr lang="cs-CZ" sz="24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98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přívětivost: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Povedený design aplikace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Administrace nedostatečně zdokumentovaná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Mixovaná čeština s angličtinou</a:t>
            </a:r>
          </a:p>
        </p:txBody>
      </p:sp>
    </p:spTree>
    <p:extLst>
      <p:ext uri="{BB962C8B-B14F-4D97-AF65-F5344CB8AC3E}">
        <p14:creationId xmlns:p14="http://schemas.microsoft.com/office/powerpoint/2010/main" val="302324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Chyby: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Nedostatečně popsané spuštění aplikace pro člověka, který nikdy nepracoval s pythonem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Pokus o přidání uživatele končí chybou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5D0CCB3-151D-4CC9-9FB3-4C76B3AC3B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33" y="4091102"/>
            <a:ext cx="4931287" cy="233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91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Informační hodnota: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aktuálním stavu je informační hodnota aplikace minimální.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Je potřeba dodat další funkcionality a zapracovat na zobrazování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Chybí potřebné informace na úvodní stránce</a:t>
            </a:r>
          </a:p>
        </p:txBody>
      </p:sp>
    </p:spTree>
    <p:extLst>
      <p:ext uri="{BB962C8B-B14F-4D97-AF65-F5344CB8AC3E}">
        <p14:creationId xmlns:p14="http://schemas.microsoft.com/office/powerpoint/2010/main" val="5576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294</Words>
  <Application>Microsoft Office PowerPoint</Application>
  <PresentationFormat>Širokoúhlá obrazovka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Team Grenade ŘSP</vt:lpstr>
      <vt:lpstr>Složení týmu Grenade:</vt:lpstr>
      <vt:lpstr>Dostali jsme za úkol hodnotit tým Koštello</vt:lpstr>
      <vt:lpstr>Aktuální stav:</vt:lpstr>
      <vt:lpstr>Úplnost podkladů: 3</vt:lpstr>
      <vt:lpstr>Rozsah předané funkčnosti: 4</vt:lpstr>
      <vt:lpstr>Uživatelská přívětivost: 3</vt:lpstr>
      <vt:lpstr>Chyby: 4</vt:lpstr>
      <vt:lpstr>Informační hodnota: 4</vt:lpstr>
      <vt:lpstr>Kvalita: 4</vt:lpstr>
      <vt:lpstr>Uživatelská dokumentace: 2  Administrátorská dokumentace: 5</vt:lpstr>
      <vt:lpstr>Doporučení týmu: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Grenade ŘSP</dc:title>
  <dc:creator>František Broža</dc:creator>
  <cp:lastModifiedBy>František Broža</cp:lastModifiedBy>
  <cp:revision>11</cp:revision>
  <dcterms:created xsi:type="dcterms:W3CDTF">2020-12-01T17:06:46Z</dcterms:created>
  <dcterms:modified xsi:type="dcterms:W3CDTF">2021-01-09T07:37:41Z</dcterms:modified>
</cp:coreProperties>
</file>