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DD313-6C86-47E8-A1AA-2B5909E82037}" v="1" dt="2019-04-28T15:16:13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bc49ba18a75ebea3" providerId="Windows Live" clId="Web-{109DD313-6C86-47E8-A1AA-2B5909E82037}"/>
    <pc:docChg chg="addSld delSld modSld sldOrd modMainMaster">
      <pc:chgData name="Guest User" userId="bc49ba18a75ebea3" providerId="Windows Live" clId="Web-{109DD313-6C86-47E8-A1AA-2B5909E82037}" dt="2019-04-28T17:07:01.036" v="2817" actId="1076"/>
      <pc:docMkLst>
        <pc:docMk/>
      </pc:docMkLst>
      <pc:sldChg chg="addSp modSp mod setBg setClrOvrMap delDesignElem">
        <pc:chgData name="Guest User" userId="bc49ba18a75ebea3" providerId="Windows Live" clId="Web-{109DD313-6C86-47E8-A1AA-2B5909E82037}" dt="2019-04-28T15:14:48.376" v="181"/>
        <pc:sldMkLst>
          <pc:docMk/>
          <pc:sldMk cId="109857222" sldId="256"/>
        </pc:sldMkLst>
        <pc:spChg chg="mod">
          <ac:chgData name="Guest User" userId="bc49ba18a75ebea3" providerId="Windows Live" clId="Web-{109DD313-6C86-47E8-A1AA-2B5909E82037}" dt="2019-04-28T15:07:38.915" v="8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bc49ba18a75ebea3" providerId="Windows Live" clId="Web-{109DD313-6C86-47E8-A1AA-2B5909E82037}" dt="2019-04-28T15:07:45.619" v="88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bc49ba18a75ebea3" providerId="Windows Live" clId="Web-{109DD313-6C86-47E8-A1AA-2B5909E82037}" dt="2019-04-28T15:07:28.212" v="84"/>
          <ac:spMkLst>
            <pc:docMk/>
            <pc:sldMk cId="109857222" sldId="256"/>
            <ac:spMk id="5" creationId="{E5A92FE9-DB05-4D0D-AF5A-BE8664B9FFB4}"/>
          </ac:spMkLst>
        </pc:spChg>
        <pc:spChg chg="add">
          <ac:chgData name="Guest User" userId="bc49ba18a75ebea3" providerId="Windows Live" clId="Web-{109DD313-6C86-47E8-A1AA-2B5909E82037}" dt="2019-04-28T15:05:41.398" v="0"/>
          <ac:spMkLst>
            <pc:docMk/>
            <pc:sldMk cId="109857222" sldId="256"/>
            <ac:spMk id="8" creationId="{E5A92FE9-DB05-4D0D-AF5A-BE8664B9FFB4}"/>
          </ac:spMkLst>
        </pc:spChg>
        <pc:grpChg chg="add">
          <ac:chgData name="Guest User" userId="bc49ba18a75ebea3" providerId="Windows Live" clId="Web-{109DD313-6C86-47E8-A1AA-2B5909E82037}" dt="2019-04-28T15:07:28.212" v="84"/>
          <ac:grpSpMkLst>
            <pc:docMk/>
            <pc:sldMk cId="109857222" sldId="256"/>
            <ac:grpSpMk id="6" creationId="{53D9B26A-5143-49A7-BA98-D871D5BD719A}"/>
          </ac:grpSpMkLst>
        </pc:grpChg>
        <pc:grpChg chg="add">
          <ac:chgData name="Guest User" userId="bc49ba18a75ebea3" providerId="Windows Live" clId="Web-{109DD313-6C86-47E8-A1AA-2B5909E82037}" dt="2019-04-28T15:05:41.398" v="0"/>
          <ac:grpSpMkLst>
            <pc:docMk/>
            <pc:sldMk cId="109857222" sldId="256"/>
            <ac:grpSpMk id="10" creationId="{53D9B26A-5143-49A7-BA98-D871D5BD719A}"/>
          </ac:grpSpMkLst>
        </pc:grpChg>
      </pc:sldChg>
      <pc:sldChg chg="new del mod setBg">
        <pc:chgData name="Guest User" userId="bc49ba18a75ebea3" providerId="Windows Live" clId="Web-{109DD313-6C86-47E8-A1AA-2B5909E82037}" dt="2019-04-28T15:15:24.064" v="184"/>
        <pc:sldMkLst>
          <pc:docMk/>
          <pc:sldMk cId="779440185" sldId="257"/>
        </pc:sldMkLst>
      </pc:sldChg>
      <pc:sldChg chg="addSp delSp modSp add del mod replId setBg delDesignElem">
        <pc:chgData name="Guest User" userId="bc49ba18a75ebea3" providerId="Windows Live" clId="Web-{109DD313-6C86-47E8-A1AA-2B5909E82037}" dt="2019-04-28T15:13:26.905" v="173"/>
        <pc:sldMkLst>
          <pc:docMk/>
          <pc:sldMk cId="3046902852" sldId="257"/>
        </pc:sldMkLst>
        <pc:spChg chg="mod">
          <ac:chgData name="Guest User" userId="bc49ba18a75ebea3" providerId="Windows Live" clId="Web-{109DD313-6C86-47E8-A1AA-2B5909E82037}" dt="2019-04-28T15:09:16.371" v="94" actId="20577"/>
          <ac:spMkLst>
            <pc:docMk/>
            <pc:sldMk cId="3046902852" sldId="257"/>
            <ac:spMk id="2" creationId="{00000000-0000-0000-0000-000000000000}"/>
          </ac:spMkLst>
        </pc:spChg>
        <pc:spChg chg="mod">
          <ac:chgData name="Guest User" userId="bc49ba18a75ebea3" providerId="Windows Live" clId="Web-{109DD313-6C86-47E8-A1AA-2B5909E82037}" dt="2019-04-28T15:11:52.326" v="164" actId="20577"/>
          <ac:spMkLst>
            <pc:docMk/>
            <pc:sldMk cId="3046902852" sldId="257"/>
            <ac:spMk id="3" creationId="{00000000-0000-0000-0000-000000000000}"/>
          </ac:spMkLst>
        </pc:spChg>
        <pc:spChg chg="add del mod">
          <ac:chgData name="Guest User" userId="bc49ba18a75ebea3" providerId="Windows Live" clId="Web-{109DD313-6C86-47E8-A1AA-2B5909E82037}" dt="2019-04-28T15:11:16.778" v="116"/>
          <ac:spMkLst>
            <pc:docMk/>
            <pc:sldMk cId="3046902852" sldId="257"/>
            <ac:spMk id="4" creationId="{61576B6B-531D-43DC-8C3C-E7D606B9FB9D}"/>
          </ac:spMkLst>
        </pc:spChg>
        <pc:spChg chg="add del">
          <ac:chgData name="Guest User" userId="bc49ba18a75ebea3" providerId="Windows Live" clId="Web-{109DD313-6C86-47E8-A1AA-2B5909E82037}" dt="2019-04-28T15:08:05.931" v="91"/>
          <ac:spMkLst>
            <pc:docMk/>
            <pc:sldMk cId="3046902852" sldId="257"/>
            <ac:spMk id="8" creationId="{E5A92FE9-DB05-4D0D-AF5A-BE8664B9FFB4}"/>
          </ac:spMkLst>
        </pc:spChg>
        <pc:spChg chg="add">
          <ac:chgData name="Guest User" userId="bc49ba18a75ebea3" providerId="Windows Live" clId="Web-{109DD313-6C86-47E8-A1AA-2B5909E82037}" dt="2019-04-28T15:08:05.931" v="91"/>
          <ac:spMkLst>
            <pc:docMk/>
            <pc:sldMk cId="3046902852" sldId="257"/>
            <ac:spMk id="21" creationId="{675B157A-751A-4B3B-84E6-DAD66F6593CA}"/>
          </ac:spMkLst>
        </pc:spChg>
        <pc:spChg chg="add">
          <ac:chgData name="Guest User" userId="bc49ba18a75ebea3" providerId="Windows Live" clId="Web-{109DD313-6C86-47E8-A1AA-2B5909E82037}" dt="2019-04-28T15:08:05.931" v="91"/>
          <ac:spMkLst>
            <pc:docMk/>
            <pc:sldMk cId="3046902852" sldId="257"/>
            <ac:spMk id="31" creationId="{734F9891-918B-4907-B215-68406A700E8D}"/>
          </ac:spMkLst>
        </pc:spChg>
        <pc:grpChg chg="add del">
          <ac:chgData name="Guest User" userId="bc49ba18a75ebea3" providerId="Windows Live" clId="Web-{109DD313-6C86-47E8-A1AA-2B5909E82037}" dt="2019-04-28T15:08:05.931" v="91"/>
          <ac:grpSpMkLst>
            <pc:docMk/>
            <pc:sldMk cId="3046902852" sldId="257"/>
            <ac:grpSpMk id="10" creationId="{53D9B26A-5143-49A7-BA98-D871D5BD719A}"/>
          </ac:grpSpMkLst>
        </pc:grpChg>
        <pc:grpChg chg="add">
          <ac:chgData name="Guest User" userId="bc49ba18a75ebea3" providerId="Windows Live" clId="Web-{109DD313-6C86-47E8-A1AA-2B5909E82037}" dt="2019-04-28T15:08:05.931" v="91"/>
          <ac:grpSpMkLst>
            <pc:docMk/>
            <pc:sldMk cId="3046902852" sldId="257"/>
            <ac:grpSpMk id="23" creationId="{FBC8EF01-693C-48AC-85A7-E9DECBCDB7D3}"/>
          </ac:grpSpMkLst>
        </pc:grpChg>
        <pc:cxnChg chg="add">
          <ac:chgData name="Guest User" userId="bc49ba18a75ebea3" providerId="Windows Live" clId="Web-{109DD313-6C86-47E8-A1AA-2B5909E82037}" dt="2019-04-28T15:08:05.931" v="91"/>
          <ac:cxnSpMkLst>
            <pc:docMk/>
            <pc:sldMk cId="3046902852" sldId="257"/>
            <ac:cxnSpMk id="33" creationId="{ABE42DBE-98BB-40FC-9C91-3BCB67F8385F}"/>
          </ac:cxnSpMkLst>
        </pc:cxnChg>
      </pc:sldChg>
      <pc:sldChg chg="delSp modSp add mod replId delDesignElem chgLayout">
        <pc:chgData name="Guest User" userId="bc49ba18a75ebea3" providerId="Windows Live" clId="Web-{109DD313-6C86-47E8-A1AA-2B5909E82037}" dt="2019-04-28T17:00:40.316" v="2750" actId="20577"/>
        <pc:sldMkLst>
          <pc:docMk/>
          <pc:sldMk cId="3102571589" sldId="257"/>
        </pc:sldMkLst>
        <pc:spChg chg="mod ord">
          <ac:chgData name="Guest User" userId="bc49ba18a75ebea3" providerId="Windows Live" clId="Web-{109DD313-6C86-47E8-A1AA-2B5909E82037}" dt="2019-04-28T15:40:33.648" v="1815" actId="20577"/>
          <ac:spMkLst>
            <pc:docMk/>
            <pc:sldMk cId="3102571589" sldId="257"/>
            <ac:spMk id="2" creationId="{00000000-0000-0000-0000-000000000000}"/>
          </ac:spMkLst>
        </pc:spChg>
        <pc:spChg chg="mod ord">
          <ac:chgData name="Guest User" userId="bc49ba18a75ebea3" providerId="Windows Live" clId="Web-{109DD313-6C86-47E8-A1AA-2B5909E82037}" dt="2019-04-28T17:00:40.316" v="2750" actId="20577"/>
          <ac:spMkLst>
            <pc:docMk/>
            <pc:sldMk cId="3102571589" sldId="257"/>
            <ac:spMk id="3" creationId="{00000000-0000-0000-0000-000000000000}"/>
          </ac:spMkLst>
        </pc:spChg>
        <pc:spChg chg="del">
          <ac:chgData name="Guest User" userId="bc49ba18a75ebea3" providerId="Windows Live" clId="Web-{109DD313-6C86-47E8-A1AA-2B5909E82037}" dt="2019-04-28T15:15:45.688" v="186"/>
          <ac:spMkLst>
            <pc:docMk/>
            <pc:sldMk cId="3102571589" sldId="257"/>
            <ac:spMk id="5" creationId="{E5A92FE9-DB05-4D0D-AF5A-BE8664B9FFB4}"/>
          </ac:spMkLst>
        </pc:spChg>
        <pc:grpChg chg="del">
          <ac:chgData name="Guest User" userId="bc49ba18a75ebea3" providerId="Windows Live" clId="Web-{109DD313-6C86-47E8-A1AA-2B5909E82037}" dt="2019-04-28T15:15:45.688" v="186"/>
          <ac:grpSpMkLst>
            <pc:docMk/>
            <pc:sldMk cId="3102571589" sldId="257"/>
            <ac:grpSpMk id="6" creationId="{53D9B26A-5143-49A7-BA98-D871D5BD719A}"/>
          </ac:grpSpMkLst>
        </pc:grpChg>
      </pc:sldChg>
      <pc:sldChg chg="delSp modSp add replId">
        <pc:chgData name="Guest User" userId="bc49ba18a75ebea3" providerId="Windows Live" clId="Web-{109DD313-6C86-47E8-A1AA-2B5909E82037}" dt="2019-04-28T17:01:01.863" v="2762" actId="20577"/>
        <pc:sldMkLst>
          <pc:docMk/>
          <pc:sldMk cId="4065717359" sldId="258"/>
        </pc:sldMkLst>
        <pc:spChg chg="del mod">
          <ac:chgData name="Guest User" userId="bc49ba18a75ebea3" providerId="Windows Live" clId="Web-{109DD313-6C86-47E8-A1AA-2B5909E82037}" dt="2019-04-28T15:23:59.899" v="961"/>
          <ac:spMkLst>
            <pc:docMk/>
            <pc:sldMk cId="4065717359" sldId="258"/>
            <ac:spMk id="2" creationId="{00000000-0000-0000-0000-000000000000}"/>
          </ac:spMkLst>
        </pc:spChg>
        <pc:spChg chg="mod">
          <ac:chgData name="Guest User" userId="bc49ba18a75ebea3" providerId="Windows Live" clId="Web-{109DD313-6C86-47E8-A1AA-2B5909E82037}" dt="2019-04-28T17:01:01.863" v="2762" actId="20577"/>
          <ac:spMkLst>
            <pc:docMk/>
            <pc:sldMk cId="4065717359" sldId="258"/>
            <ac:spMk id="3" creationId="{00000000-0000-0000-0000-000000000000}"/>
          </ac:spMkLst>
        </pc:spChg>
      </pc:sldChg>
      <pc:sldChg chg="modSp add replId">
        <pc:chgData name="Guest User" userId="bc49ba18a75ebea3" providerId="Windows Live" clId="Web-{109DD313-6C86-47E8-A1AA-2B5909E82037}" dt="2019-04-28T17:04:09.379" v="2813" actId="20577"/>
        <pc:sldMkLst>
          <pc:docMk/>
          <pc:sldMk cId="3026771147" sldId="259"/>
        </pc:sldMkLst>
        <pc:spChg chg="mod">
          <ac:chgData name="Guest User" userId="bc49ba18a75ebea3" providerId="Windows Live" clId="Web-{109DD313-6C86-47E8-A1AA-2B5909E82037}" dt="2019-04-28T17:04:09.379" v="2813" actId="20577"/>
          <ac:spMkLst>
            <pc:docMk/>
            <pc:sldMk cId="3026771147" sldId="259"/>
            <ac:spMk id="3" creationId="{00000000-0000-0000-0000-000000000000}"/>
          </ac:spMkLst>
        </pc:spChg>
      </pc:sldChg>
      <pc:sldChg chg="modSp add ord replId">
        <pc:chgData name="Guest User" userId="bc49ba18a75ebea3" providerId="Windows Live" clId="Web-{109DD313-6C86-47E8-A1AA-2B5909E82037}" dt="2019-04-28T15:42:44.822" v="1899" actId="20577"/>
        <pc:sldMkLst>
          <pc:docMk/>
          <pc:sldMk cId="1976199300" sldId="260"/>
        </pc:sldMkLst>
        <pc:spChg chg="mod">
          <ac:chgData name="Guest User" userId="bc49ba18a75ebea3" providerId="Windows Live" clId="Web-{109DD313-6C86-47E8-A1AA-2B5909E82037}" dt="2019-04-28T15:40:30.054" v="1811" actId="20577"/>
          <ac:spMkLst>
            <pc:docMk/>
            <pc:sldMk cId="1976199300" sldId="260"/>
            <ac:spMk id="2" creationId="{00000000-0000-0000-0000-000000000000}"/>
          </ac:spMkLst>
        </pc:spChg>
        <pc:spChg chg="mod">
          <ac:chgData name="Guest User" userId="bc49ba18a75ebea3" providerId="Windows Live" clId="Web-{109DD313-6C86-47E8-A1AA-2B5909E82037}" dt="2019-04-28T15:42:44.822" v="1899" actId="20577"/>
          <ac:spMkLst>
            <pc:docMk/>
            <pc:sldMk cId="1976199300" sldId="260"/>
            <ac:spMk id="3" creationId="{00000000-0000-0000-0000-000000000000}"/>
          </ac:spMkLst>
        </pc:spChg>
      </pc:sldChg>
      <pc:sldChg chg="modSp add ord replId">
        <pc:chgData name="Guest User" userId="bc49ba18a75ebea3" providerId="Windows Live" clId="Web-{109DD313-6C86-47E8-A1AA-2B5909E82037}" dt="2019-04-28T17:02:16.551" v="2808" actId="20577"/>
        <pc:sldMkLst>
          <pc:docMk/>
          <pc:sldMk cId="2794995770" sldId="261"/>
        </pc:sldMkLst>
        <pc:spChg chg="mod">
          <ac:chgData name="Guest User" userId="bc49ba18a75ebea3" providerId="Windows Live" clId="Web-{109DD313-6C86-47E8-A1AA-2B5909E82037}" dt="2019-04-28T17:02:16.551" v="2808" actId="20577"/>
          <ac:spMkLst>
            <pc:docMk/>
            <pc:sldMk cId="2794995770" sldId="261"/>
            <ac:spMk id="3" creationId="{00000000-0000-0000-0000-000000000000}"/>
          </ac:spMkLst>
        </pc:spChg>
      </pc:sldChg>
      <pc:sldChg chg="modSp add replId">
        <pc:chgData name="Guest User" userId="bc49ba18a75ebea3" providerId="Windows Live" clId="Web-{109DD313-6C86-47E8-A1AA-2B5909E82037}" dt="2019-04-28T16:54:01.503" v="2450" actId="20577"/>
        <pc:sldMkLst>
          <pc:docMk/>
          <pc:sldMk cId="3585736699" sldId="262"/>
        </pc:sldMkLst>
        <pc:spChg chg="mod">
          <ac:chgData name="Guest User" userId="bc49ba18a75ebea3" providerId="Windows Live" clId="Web-{109DD313-6C86-47E8-A1AA-2B5909E82037}" dt="2019-04-28T16:54:01.503" v="2450" actId="20577"/>
          <ac:spMkLst>
            <pc:docMk/>
            <pc:sldMk cId="3585736699" sldId="262"/>
            <ac:spMk id="3" creationId="{00000000-0000-0000-0000-000000000000}"/>
          </ac:spMkLst>
        </pc:spChg>
      </pc:sldChg>
      <pc:sldChg chg="modSp add ord replId">
        <pc:chgData name="Guest User" userId="bc49ba18a75ebea3" providerId="Windows Live" clId="Web-{109DD313-6C86-47E8-A1AA-2B5909E82037}" dt="2019-04-28T16:59:15.175" v="2684" actId="20577"/>
        <pc:sldMkLst>
          <pc:docMk/>
          <pc:sldMk cId="1857051754" sldId="263"/>
        </pc:sldMkLst>
        <pc:spChg chg="mod">
          <ac:chgData name="Guest User" userId="bc49ba18a75ebea3" providerId="Windows Live" clId="Web-{109DD313-6C86-47E8-A1AA-2B5909E82037}" dt="2019-04-28T16:56:17.409" v="2546" actId="14100"/>
          <ac:spMkLst>
            <pc:docMk/>
            <pc:sldMk cId="1857051754" sldId="263"/>
            <ac:spMk id="2" creationId="{00000000-0000-0000-0000-000000000000}"/>
          </ac:spMkLst>
        </pc:spChg>
        <pc:spChg chg="mod">
          <ac:chgData name="Guest User" userId="bc49ba18a75ebea3" providerId="Windows Live" clId="Web-{109DD313-6C86-47E8-A1AA-2B5909E82037}" dt="2019-04-28T16:59:15.175" v="2684" actId="20577"/>
          <ac:spMkLst>
            <pc:docMk/>
            <pc:sldMk cId="1857051754" sldId="263"/>
            <ac:spMk id="3" creationId="{00000000-0000-0000-0000-000000000000}"/>
          </ac:spMkLst>
        </pc:spChg>
      </pc:sldChg>
      <pc:sldChg chg="delSp modSp add ord replId">
        <pc:chgData name="Guest User" userId="bc49ba18a75ebea3" providerId="Windows Live" clId="Web-{109DD313-6C86-47E8-A1AA-2B5909E82037}" dt="2019-04-28T17:07:01.036" v="2817" actId="1076"/>
        <pc:sldMkLst>
          <pc:docMk/>
          <pc:sldMk cId="4279489538" sldId="264"/>
        </pc:sldMkLst>
        <pc:spChg chg="mod">
          <ac:chgData name="Guest User" userId="bc49ba18a75ebea3" providerId="Windows Live" clId="Web-{109DD313-6C86-47E8-A1AA-2B5909E82037}" dt="2019-04-28T17:07:01.036" v="2817" actId="1076"/>
          <ac:spMkLst>
            <pc:docMk/>
            <pc:sldMk cId="4279489538" sldId="264"/>
            <ac:spMk id="2" creationId="{00000000-0000-0000-0000-000000000000}"/>
          </ac:spMkLst>
        </pc:spChg>
        <pc:spChg chg="del mod">
          <ac:chgData name="Guest User" userId="bc49ba18a75ebea3" providerId="Windows Live" clId="Web-{109DD313-6C86-47E8-A1AA-2B5909E82037}" dt="2019-04-28T17:06:54.770" v="2816"/>
          <ac:spMkLst>
            <pc:docMk/>
            <pc:sldMk cId="4279489538" sldId="264"/>
            <ac:spMk id="3" creationId="{00000000-0000-0000-0000-000000000000}"/>
          </ac:spMkLst>
        </pc:spChg>
      </pc:sldChg>
      <pc:sldMasterChg chg="mod setBg modSldLayout">
        <pc:chgData name="Guest User" userId="bc49ba18a75ebea3" providerId="Windows Live" clId="Web-{109DD313-6C86-47E8-A1AA-2B5909E82037}" dt="2019-04-28T15:14:48.376" v="181"/>
        <pc:sldMasterMkLst>
          <pc:docMk/>
          <pc:sldMasterMk cId="2473358661" sldId="2147483690"/>
        </pc:sldMasterMkLst>
        <pc:sldLayoutChg chg="mod setBg setFolMasterObjs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3568926243" sldId="2147483691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3683555853" sldId="2147483692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3186112538" sldId="2147483693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1821914783" sldId="2147483694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1033030888" sldId="2147483695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2842002210" sldId="2147483696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1372519533" sldId="2147483697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953363374" sldId="2147483698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3437008621" sldId="2147483699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2582643356" sldId="2147483700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946968528" sldId="2147483701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2164306319" sldId="2147483702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1249800028" sldId="2147483703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2106022011" sldId="2147483704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2171463485" sldId="2147483705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1019763339" sldId="2147483706"/>
          </pc:sldLayoutMkLst>
        </pc:sldLayoutChg>
        <pc:sldLayoutChg chg="mod setBg">
          <pc:chgData name="Guest User" userId="bc49ba18a75ebea3" providerId="Windows Live" clId="Web-{109DD313-6C86-47E8-A1AA-2B5909E82037}" dt="2019-04-28T15:14:48.376" v="181"/>
          <pc:sldLayoutMkLst>
            <pc:docMk/>
            <pc:sldMasterMk cId="2473358661" sldId="2147483690"/>
            <pc:sldLayoutMk cId="3893345443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/>
              <a:t>Dispozitivele</a:t>
            </a:r>
            <a:r>
              <a:rPr lang="en-US" sz="4800" dirty="0"/>
              <a:t> de </a:t>
            </a:r>
            <a:r>
              <a:rPr lang="en-US" sz="4800" dirty="0" err="1"/>
              <a:t>intrare</a:t>
            </a:r>
            <a:r>
              <a:rPr lang="en-US" sz="4800" dirty="0"/>
              <a:t> </a:t>
            </a:r>
            <a:r>
              <a:rPr lang="en-US" sz="4800" dirty="0" err="1"/>
              <a:t>si</a:t>
            </a:r>
            <a:r>
              <a:rPr lang="en-US" sz="4800" dirty="0"/>
              <a:t> </a:t>
            </a:r>
            <a:r>
              <a:rPr lang="en-US" sz="4800" dirty="0" err="1"/>
              <a:t>iesire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Profesoara</a:t>
            </a:r>
            <a:r>
              <a:rPr lang="en-US" dirty="0"/>
              <a:t>: </a:t>
            </a:r>
            <a:r>
              <a:rPr lang="en-US" dirty="0" err="1"/>
              <a:t>Gutu</a:t>
            </a:r>
            <a:r>
              <a:rPr lang="en-US" dirty="0"/>
              <a:t> Maria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 err="1"/>
              <a:t>Dispozitive</a:t>
            </a:r>
            <a:r>
              <a:rPr lang="en-US" sz="3200" u="sng" dirty="0"/>
              <a:t> </a:t>
            </a:r>
            <a:r>
              <a:rPr lang="en-US" sz="3200" u="sng" dirty="0" err="1"/>
              <a:t>periferice</a:t>
            </a:r>
            <a:r>
              <a:rPr lang="en-US" sz="3200" u="sng" dirty="0"/>
              <a:t> de </a:t>
            </a:r>
            <a:r>
              <a:rPr lang="en-US" sz="3200" u="sng" dirty="0" err="1"/>
              <a:t>intrare</a:t>
            </a:r>
            <a:r>
              <a:rPr lang="en-US" sz="3200" u="sng" dirty="0"/>
              <a:t>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Dispozitivele</a:t>
            </a:r>
            <a:r>
              <a:rPr lang="en-US" sz="2800" dirty="0"/>
              <a:t> </a:t>
            </a:r>
            <a:r>
              <a:rPr lang="en-US" sz="2800" dirty="0" err="1"/>
              <a:t>periferice</a:t>
            </a:r>
            <a:r>
              <a:rPr lang="en-US" sz="2800" dirty="0"/>
              <a:t> de </a:t>
            </a:r>
            <a:r>
              <a:rPr lang="en-US" sz="2800" dirty="0" err="1"/>
              <a:t>intrare</a:t>
            </a:r>
            <a:r>
              <a:rPr lang="en-US" sz="2800" dirty="0"/>
              <a:t> au </a:t>
            </a:r>
            <a:r>
              <a:rPr lang="en-US" sz="2800" dirty="0" err="1"/>
              <a:t>rolul</a:t>
            </a:r>
            <a:r>
              <a:rPr lang="en-US" sz="2800" dirty="0"/>
              <a:t> de a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introducerea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calculator.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1.</a:t>
            </a:r>
            <a:r>
              <a:rPr lang="en-US" u="sng" dirty="0"/>
              <a:t>Tastatura</a:t>
            </a:r>
            <a:r>
              <a:rPr lang="en-US" dirty="0"/>
              <a:t> </a:t>
            </a:r>
            <a:r>
              <a:rPr lang="en-US" err="1"/>
              <a:t>unui</a:t>
            </a:r>
            <a:r>
              <a:rPr lang="en-US" dirty="0"/>
              <a:t> calculator </a:t>
            </a:r>
            <a:r>
              <a:rPr lang="en-US" err="1"/>
              <a:t>este</a:t>
            </a:r>
            <a:r>
              <a:rPr lang="en-US" dirty="0"/>
              <a:t> asemanatoare cu </a:t>
            </a:r>
            <a:r>
              <a:rPr lang="en-US" err="1"/>
              <a:t>cea</a:t>
            </a:r>
            <a:r>
              <a:rPr lang="en-US" dirty="0"/>
              <a:t> a </a:t>
            </a:r>
            <a:r>
              <a:rPr lang="en-US" err="1"/>
              <a:t>unei</a:t>
            </a:r>
            <a:r>
              <a:rPr lang="en-US" dirty="0"/>
              <a:t> masini de </a:t>
            </a:r>
            <a:r>
              <a:rPr lang="en-US" err="1"/>
              <a:t>scris</a:t>
            </a:r>
            <a:r>
              <a:rPr lang="en-US" dirty="0"/>
              <a:t> obisnuite si are </a:t>
            </a:r>
            <a:r>
              <a:rPr lang="en-US" err="1"/>
              <a:t>rolul</a:t>
            </a:r>
            <a:r>
              <a:rPr lang="en-US" dirty="0"/>
              <a:t> de a </a:t>
            </a:r>
            <a:r>
              <a:rPr lang="en-US" err="1"/>
              <a:t>permite</a:t>
            </a:r>
            <a:r>
              <a:rPr lang="en-US" dirty="0"/>
              <a:t> </a:t>
            </a:r>
            <a:r>
              <a:rPr lang="en-US" err="1"/>
              <a:t>introducerea</a:t>
            </a:r>
            <a:r>
              <a:rPr lang="en-US" dirty="0"/>
              <a:t> </a:t>
            </a:r>
            <a:r>
              <a:rPr lang="en-US" err="1"/>
              <a:t>datelor</a:t>
            </a:r>
            <a:r>
              <a:rPr lang="en-US" dirty="0"/>
              <a:t> in calculator </a:t>
            </a:r>
            <a:r>
              <a:rPr lang="en-US" err="1"/>
              <a:t>prin</a:t>
            </a:r>
            <a:r>
              <a:rPr lang="en-US" dirty="0"/>
              <a:t> </a:t>
            </a:r>
            <a:r>
              <a:rPr lang="en-US"/>
              <a:t>apasarea </a:t>
            </a:r>
            <a:r>
              <a:rPr lang="en-US" err="1"/>
              <a:t>tastelor</a:t>
            </a:r>
            <a:r>
              <a:rPr lang="en-US"/>
              <a:t>. </a:t>
            </a:r>
            <a:r>
              <a:rPr lang="en-US" err="1"/>
              <a:t>Aceasta</a:t>
            </a:r>
            <a:r>
              <a:rPr lang="en-US"/>
              <a:t> are 3 </a:t>
            </a:r>
            <a:r>
              <a:rPr lang="en-US" err="1"/>
              <a:t>categorii</a:t>
            </a:r>
            <a:r>
              <a:rPr lang="en-US" dirty="0"/>
              <a:t> </a:t>
            </a:r>
            <a:r>
              <a:rPr lang="en-US" err="1"/>
              <a:t>mari</a:t>
            </a:r>
            <a:r>
              <a:rPr lang="en-US" dirty="0"/>
              <a:t> de taste: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a. Taste </a:t>
            </a:r>
            <a:r>
              <a:rPr lang="en-US" dirty="0" err="1"/>
              <a:t>Alfanumerice</a:t>
            </a:r>
            <a:r>
              <a:rPr lang="en-US" dirty="0"/>
              <a:t> - taste </a:t>
            </a:r>
            <a:r>
              <a:rPr lang="en-US" dirty="0" err="1"/>
              <a:t>alfabetice</a:t>
            </a:r>
            <a:r>
              <a:rPr lang="en-US" dirty="0"/>
              <a:t> (A-Z), </a:t>
            </a:r>
            <a:r>
              <a:rPr lang="en-US" dirty="0" err="1"/>
              <a:t>numerice</a:t>
            </a:r>
            <a:r>
              <a:rPr lang="en-US" dirty="0"/>
              <a:t> (0-9) </a:t>
            </a:r>
            <a:r>
              <a:rPr lang="en-US" dirty="0" err="1"/>
              <a:t>si</a:t>
            </a:r>
            <a:r>
              <a:rPr lang="en-US" dirty="0"/>
              <a:t> cu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 (';','.','/').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b. </a:t>
            </a:r>
            <a:r>
              <a:rPr lang="en-US" dirty="0" err="1"/>
              <a:t>Tastele</a:t>
            </a:r>
            <a:r>
              <a:rPr lang="en-US" dirty="0"/>
              <a:t> </a:t>
            </a:r>
            <a:r>
              <a:rPr lang="en-US" dirty="0" err="1"/>
              <a:t>Funcţionale</a:t>
            </a:r>
            <a:r>
              <a:rPr lang="en-US" dirty="0"/>
              <a:t> - </a:t>
            </a:r>
            <a:r>
              <a:rPr lang="en-US" dirty="0" err="1"/>
              <a:t>tastele</a:t>
            </a:r>
            <a:r>
              <a:rPr lang="en-US" dirty="0"/>
              <a:t> de pe </a:t>
            </a:r>
            <a:r>
              <a:rPr lang="en-US" dirty="0" err="1"/>
              <a:t>primul</a:t>
            </a:r>
            <a:r>
              <a:rPr lang="en-US" dirty="0"/>
              <a:t> rand F1...F12 </a:t>
            </a:r>
            <a:r>
              <a:rPr lang="en-US" dirty="0" err="1"/>
              <a:t>si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de soft.</a:t>
            </a:r>
          </a:p>
        </p:txBody>
      </p:sp>
    </p:spTree>
    <p:extLst>
      <p:ext uri="{BB962C8B-B14F-4D97-AF65-F5344CB8AC3E}">
        <p14:creationId xmlns:p14="http://schemas.microsoft.com/office/powerpoint/2010/main" val="310257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743857"/>
            <a:ext cx="10018713" cy="50473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c.  </a:t>
            </a:r>
            <a:r>
              <a:rPr lang="en-US" dirty="0" err="1"/>
              <a:t>Tastele</a:t>
            </a:r>
            <a:r>
              <a:rPr lang="en-US" dirty="0"/>
              <a:t> </a:t>
            </a:r>
            <a:r>
              <a:rPr lang="en-US" dirty="0" err="1"/>
              <a:t>Speciale</a:t>
            </a:r>
            <a:r>
              <a:rPr lang="en-US" dirty="0"/>
              <a:t> - sunt </a:t>
            </a:r>
            <a:r>
              <a:rPr lang="en-US" dirty="0" err="1"/>
              <a:t>folosite</a:t>
            </a:r>
            <a:r>
              <a:rPr lang="en-US" dirty="0"/>
              <a:t>, in general: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Esc(Escape) - </a:t>
            </a:r>
            <a:r>
              <a:rPr lang="en-US" dirty="0" err="1"/>
              <a:t>Intreruperea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Tab – </a:t>
            </a:r>
            <a:r>
              <a:rPr lang="en-US" dirty="0" err="1"/>
              <a:t>saltul</a:t>
            </a:r>
            <a:r>
              <a:rPr lang="en-US" dirty="0"/>
              <a:t> la </a:t>
            </a:r>
            <a:r>
              <a:rPr lang="en-US" dirty="0" err="1"/>
              <a:t>urmatoarea</a:t>
            </a:r>
            <a:r>
              <a:rPr lang="en-US" dirty="0"/>
              <a:t> zona;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Ctrl(Control) </a:t>
            </a:r>
            <a:r>
              <a:rPr lang="en-US" dirty="0" err="1"/>
              <a:t>si</a:t>
            </a:r>
            <a:r>
              <a:rPr lang="en-US" dirty="0"/>
              <a:t> Alt – sunt </a:t>
            </a:r>
            <a:r>
              <a:rPr lang="en-US" dirty="0" err="1"/>
              <a:t>utilizate</a:t>
            </a:r>
            <a:r>
              <a:rPr lang="en-US" dirty="0"/>
              <a:t> in </a:t>
            </a:r>
            <a:r>
              <a:rPr lang="en-US" dirty="0" err="1"/>
              <a:t>combinatie</a:t>
            </a:r>
            <a:r>
              <a:rPr lang="en-US" dirty="0"/>
              <a:t> cu </a:t>
            </a:r>
            <a:r>
              <a:rPr lang="en-US" dirty="0" err="1"/>
              <a:t>alte</a:t>
            </a:r>
            <a:r>
              <a:rPr lang="en-US" dirty="0"/>
              <a:t> taste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/>
              <a:t>obtinerea</a:t>
            </a:r>
            <a:r>
              <a:rPr lang="en-US" dirty="0"/>
              <a:t> </a:t>
            </a:r>
            <a:r>
              <a:rPr lang="en-US" dirty="0" err="1"/>
              <a:t>diferitor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(Ex.: </a:t>
            </a:r>
            <a:r>
              <a:rPr lang="en-US" dirty="0" err="1"/>
              <a:t>Ctrl+Alt+Del</a:t>
            </a:r>
            <a:r>
              <a:rPr lang="en-US" dirty="0"/>
              <a:t> = </a:t>
            </a:r>
            <a:r>
              <a:rPr lang="en-US" dirty="0" err="1"/>
              <a:t>resetează</a:t>
            </a:r>
            <a:r>
              <a:rPr lang="en-US" dirty="0"/>
              <a:t> </a:t>
            </a:r>
            <a:r>
              <a:rPr lang="en-US" dirty="0" err="1"/>
              <a:t>calculatorul</a:t>
            </a:r>
            <a:r>
              <a:rPr lang="en-US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Caps Lock – </a:t>
            </a:r>
            <a:r>
              <a:rPr lang="en-US" dirty="0" err="1"/>
              <a:t>blocarea</a:t>
            </a:r>
            <a:r>
              <a:rPr lang="en-US" dirty="0"/>
              <a:t> </a:t>
            </a:r>
            <a:r>
              <a:rPr lang="en-US" dirty="0" err="1"/>
              <a:t>tastaturii</a:t>
            </a:r>
            <a:r>
              <a:rPr lang="en-US" dirty="0"/>
              <a:t> </a:t>
            </a:r>
            <a:r>
              <a:rPr lang="en-US" dirty="0" err="1"/>
              <a:t>alfabetice</a:t>
            </a:r>
            <a:r>
              <a:rPr lang="en-US" dirty="0"/>
              <a:t> pe </a:t>
            </a:r>
            <a:r>
              <a:rPr lang="en-US" dirty="0" err="1"/>
              <a:t>litere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(Capitals);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Backspace – </a:t>
            </a:r>
            <a:r>
              <a:rPr lang="en-US" err="1"/>
              <a:t>stergerea</a:t>
            </a:r>
            <a:r>
              <a:rPr lang="en-US" dirty="0"/>
              <a:t> </a:t>
            </a:r>
            <a:r>
              <a:rPr lang="en-US" err="1"/>
              <a:t>caracterului</a:t>
            </a:r>
            <a:r>
              <a:rPr lang="en-US" dirty="0"/>
              <a:t> </a:t>
            </a:r>
            <a:r>
              <a:rPr lang="en-US" err="1"/>
              <a:t>aflat</a:t>
            </a:r>
            <a:r>
              <a:rPr lang="en-US" dirty="0"/>
              <a:t> inaintea </a:t>
            </a:r>
            <a:r>
              <a:rPr lang="en-US"/>
              <a:t>pozitiei</a:t>
            </a:r>
            <a:r>
              <a:rPr lang="en-US" dirty="0"/>
              <a:t> </a:t>
            </a:r>
            <a:r>
              <a:rPr lang="en-US" err="1"/>
              <a:t>curente</a:t>
            </a:r>
            <a:r>
              <a:rPr lang="en-US" dirty="0"/>
              <a:t> a </a:t>
            </a:r>
            <a:r>
              <a:rPr lang="en-US" err="1"/>
              <a:t>cursorului</a:t>
            </a:r>
            <a:r>
              <a:rPr lang="en-US" dirty="0"/>
              <a:t>;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Enter – </a:t>
            </a:r>
            <a:r>
              <a:rPr lang="en-US" dirty="0" err="1"/>
              <a:t>incheierea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Print Screen –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Scroll Lock – </a:t>
            </a:r>
            <a:r>
              <a:rPr lang="en-US" dirty="0" err="1"/>
              <a:t>oprirea</a:t>
            </a:r>
            <a:r>
              <a:rPr lang="en-US" dirty="0"/>
              <a:t> </a:t>
            </a:r>
            <a:r>
              <a:rPr lang="en-US" dirty="0" err="1"/>
              <a:t>defilarii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Pause – </a:t>
            </a:r>
            <a:r>
              <a:rPr lang="en-US" dirty="0" err="1"/>
              <a:t>oprirea</a:t>
            </a:r>
            <a:r>
              <a:rPr lang="en-US" dirty="0"/>
              <a:t>/</a:t>
            </a:r>
            <a:r>
              <a:rPr lang="en-US" dirty="0" err="1"/>
              <a:t>pornirea</a:t>
            </a:r>
            <a:r>
              <a:rPr lang="en-US" dirty="0"/>
              <a:t> </a:t>
            </a:r>
            <a:r>
              <a:rPr lang="en-US" dirty="0" err="1"/>
              <a:t>execuţiei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406571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743857"/>
            <a:ext cx="10018713" cy="50473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en-US" u="sng" dirty="0"/>
              <a:t>Mouse-ul</a:t>
            </a:r>
            <a:r>
              <a:rPr lang="en-US" b="1" dirty="0"/>
              <a:t> </a:t>
            </a:r>
            <a:r>
              <a:rPr lang="en-US" err="1"/>
              <a:t>este</a:t>
            </a:r>
            <a:r>
              <a:rPr lang="en-US" dirty="0"/>
              <a:t> </a:t>
            </a:r>
            <a:r>
              <a:rPr lang="en-US" err="1"/>
              <a:t>dispozitivul</a:t>
            </a:r>
            <a:r>
              <a:rPr lang="en-US" dirty="0"/>
              <a:t> </a:t>
            </a:r>
            <a:r>
              <a:rPr lang="en-US" err="1"/>
              <a:t>ce</a:t>
            </a:r>
            <a:r>
              <a:rPr lang="en-US" dirty="0"/>
              <a:t> </a:t>
            </a:r>
            <a:r>
              <a:rPr lang="en-US" err="1"/>
              <a:t>controlează</a:t>
            </a:r>
            <a:r>
              <a:rPr lang="en-US" dirty="0"/>
              <a:t> </a:t>
            </a:r>
            <a:r>
              <a:rPr lang="en-US"/>
              <a:t>miscarea</a:t>
            </a:r>
            <a:r>
              <a:rPr lang="en-US" dirty="0"/>
              <a:t> </a:t>
            </a:r>
            <a:r>
              <a:rPr lang="en-US" err="1"/>
              <a:t>cursorului</a:t>
            </a:r>
            <a:r>
              <a:rPr lang="en-US" dirty="0"/>
              <a:t> pe </a:t>
            </a:r>
            <a:r>
              <a:rPr lang="en-US" err="1"/>
              <a:t>ecranul</a:t>
            </a:r>
            <a:r>
              <a:rPr lang="en-US" dirty="0"/>
              <a:t> </a:t>
            </a:r>
            <a:r>
              <a:rPr lang="en-US" err="1"/>
              <a:t>monitorului</a:t>
            </a:r>
            <a:r>
              <a:rPr lang="en-US" dirty="0"/>
              <a:t> si </a:t>
            </a:r>
            <a:r>
              <a:rPr lang="en-US" err="1"/>
              <a:t>permite</a:t>
            </a:r>
            <a:r>
              <a:rPr lang="en-US" dirty="0"/>
              <a:t> </a:t>
            </a:r>
            <a:r>
              <a:rPr lang="en-US" err="1"/>
              <a:t>selectarea</a:t>
            </a:r>
            <a:r>
              <a:rPr lang="en-US" dirty="0"/>
              <a:t> </a:t>
            </a:r>
            <a:r>
              <a:rPr lang="en-US" err="1"/>
              <a:t>sau</a:t>
            </a:r>
            <a:r>
              <a:rPr lang="en-US" dirty="0"/>
              <a:t> </a:t>
            </a:r>
            <a:r>
              <a:rPr lang="en-US" err="1"/>
              <a:t>activarea</a:t>
            </a:r>
            <a:r>
              <a:rPr lang="en-US" dirty="0"/>
              <a:t> </a:t>
            </a:r>
            <a:r>
              <a:rPr lang="en-US" err="1"/>
              <a:t>unor</a:t>
            </a:r>
            <a:r>
              <a:rPr lang="en-US" dirty="0"/>
              <a:t> </a:t>
            </a:r>
            <a:r>
              <a:rPr lang="en-US" err="1"/>
              <a:t>obiecte</a:t>
            </a:r>
            <a:r>
              <a:rPr lang="en-US" dirty="0"/>
              <a:t> de pe </a:t>
            </a:r>
            <a:r>
              <a:rPr lang="en-US" err="1"/>
              <a:t>ecran</a:t>
            </a:r>
            <a:r>
              <a:rPr lang="en-US" dirty="0"/>
              <a:t> </a:t>
            </a:r>
            <a:r>
              <a:rPr lang="en-US" err="1"/>
              <a:t>prin</a:t>
            </a:r>
            <a:r>
              <a:rPr lang="en-US" dirty="0"/>
              <a:t> </a:t>
            </a:r>
            <a:r>
              <a:rPr lang="en-US" err="1"/>
              <a:t>acţionarea</a:t>
            </a:r>
            <a:r>
              <a:rPr lang="en-US" dirty="0"/>
              <a:t> </a:t>
            </a:r>
            <a:r>
              <a:rPr lang="en-US" err="1"/>
              <a:t>unor</a:t>
            </a:r>
            <a:r>
              <a:rPr lang="en-US" dirty="0"/>
              <a:t> </a:t>
            </a:r>
            <a:r>
              <a:rPr lang="en-US" err="1"/>
              <a:t>butoane</a:t>
            </a:r>
            <a:r>
              <a:rPr lang="en-US" dirty="0"/>
              <a:t>.</a:t>
            </a:r>
            <a:endParaRPr lang="en-US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Operaţiile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pot </a:t>
            </a:r>
            <a:r>
              <a:rPr lang="en-US" dirty="0" err="1"/>
              <a:t>executa</a:t>
            </a:r>
            <a:r>
              <a:rPr lang="en-US" dirty="0"/>
              <a:t> cu mouse-ul sunt: </a:t>
            </a:r>
            <a:r>
              <a:rPr lang="en-US" dirty="0" err="1"/>
              <a:t>indicare</a:t>
            </a:r>
            <a:r>
              <a:rPr lang="en-US" dirty="0"/>
              <a:t>, </a:t>
            </a:r>
            <a:r>
              <a:rPr lang="en-US" dirty="0" err="1"/>
              <a:t>clic</a:t>
            </a:r>
            <a:r>
              <a:rPr lang="en-US" dirty="0"/>
              <a:t>, </a:t>
            </a:r>
            <a:r>
              <a:rPr lang="en-US" dirty="0" err="1"/>
              <a:t>dublu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, </a:t>
            </a:r>
            <a:r>
              <a:rPr lang="en-US" dirty="0" err="1"/>
              <a:t>glisare</a:t>
            </a:r>
            <a:r>
              <a:rPr lang="en-US" dirty="0"/>
              <a:t>, </a:t>
            </a:r>
            <a:r>
              <a:rPr lang="en-US" dirty="0" err="1"/>
              <a:t>derulare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en-US" u="sng" dirty="0"/>
              <a:t>Trackball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de </a:t>
            </a:r>
            <a:r>
              <a:rPr lang="en-US" dirty="0" err="1"/>
              <a:t>indicare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mouse-</a:t>
            </a:r>
            <a:r>
              <a:rPr lang="en-US" dirty="0" err="1"/>
              <a:t>ului</a:t>
            </a:r>
            <a:r>
              <a:rPr lang="en-US" dirty="0"/>
              <a:t>. </a:t>
            </a:r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mouse </a:t>
            </a:r>
            <a:r>
              <a:rPr lang="en-US" dirty="0" err="1"/>
              <a:t>rasturnat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 in special la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. </a:t>
            </a:r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rotatia</a:t>
            </a:r>
            <a:r>
              <a:rPr lang="en-US" dirty="0"/>
              <a:t> </a:t>
            </a:r>
            <a:r>
              <a:rPr lang="en-US" dirty="0" err="1"/>
              <a:t>bilei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4. </a:t>
            </a:r>
            <a:r>
              <a:rPr lang="en-US" u="sng" err="1"/>
              <a:t>Creionul</a:t>
            </a:r>
            <a:r>
              <a:rPr lang="en-US" u="sng" dirty="0"/>
              <a:t> optic</a:t>
            </a:r>
            <a:r>
              <a:rPr lang="en-US" dirty="0"/>
              <a:t> </a:t>
            </a:r>
            <a:r>
              <a:rPr lang="en-US" err="1"/>
              <a:t>este</a:t>
            </a:r>
            <a:r>
              <a:rPr lang="en-US" dirty="0"/>
              <a:t> un </a:t>
            </a:r>
            <a:r>
              <a:rPr lang="en-US" err="1"/>
              <a:t>dispozitiv</a:t>
            </a:r>
            <a:r>
              <a:rPr lang="en-US" dirty="0"/>
              <a:t> </a:t>
            </a:r>
            <a:r>
              <a:rPr lang="en-US"/>
              <a:t>asemanator </a:t>
            </a:r>
            <a:r>
              <a:rPr lang="en-US" err="1"/>
              <a:t>unui</a:t>
            </a:r>
            <a:r>
              <a:rPr lang="en-US" dirty="0"/>
              <a:t> </a:t>
            </a:r>
            <a:r>
              <a:rPr lang="en-US" err="1"/>
              <a:t>creion</a:t>
            </a:r>
            <a:r>
              <a:rPr lang="en-US" dirty="0"/>
              <a:t> </a:t>
            </a:r>
            <a:r>
              <a:rPr lang="en-US" err="1"/>
              <a:t>ce</a:t>
            </a:r>
            <a:r>
              <a:rPr lang="en-US"/>
              <a:t> are in </a:t>
            </a:r>
            <a:r>
              <a:rPr lang="en-US" err="1"/>
              <a:t>varf</a:t>
            </a:r>
            <a:r>
              <a:rPr lang="en-US"/>
              <a:t> un </a:t>
            </a:r>
            <a:r>
              <a:rPr lang="en-US" err="1"/>
              <a:t>senzor</a:t>
            </a:r>
            <a:r>
              <a:rPr lang="en-US" dirty="0"/>
              <a:t> optic.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en-US" u="sng" dirty="0"/>
              <a:t>Scanner-ul</a:t>
            </a:r>
            <a:r>
              <a:rPr lang="en-US" dirty="0"/>
              <a:t> </a:t>
            </a:r>
            <a:r>
              <a:rPr lang="en-US" err="1"/>
              <a:t>este</a:t>
            </a:r>
            <a:r>
              <a:rPr lang="en-US" dirty="0"/>
              <a:t> </a:t>
            </a:r>
            <a:r>
              <a:rPr lang="en-US" err="1"/>
              <a:t>dispozitiv</a:t>
            </a:r>
            <a:r>
              <a:rPr lang="en-US" dirty="0"/>
              <a:t> </a:t>
            </a:r>
            <a:r>
              <a:rPr lang="en-US" err="1"/>
              <a:t>ce</a:t>
            </a:r>
            <a:r>
              <a:rPr lang="en-US" dirty="0"/>
              <a:t> </a:t>
            </a:r>
            <a:r>
              <a:rPr lang="en-US" err="1"/>
              <a:t>permite</a:t>
            </a:r>
            <a:r>
              <a:rPr lang="en-US" dirty="0"/>
              <a:t> </a:t>
            </a:r>
            <a:r>
              <a:rPr lang="en-US" err="1"/>
              <a:t>digitizarea</a:t>
            </a:r>
            <a:r>
              <a:rPr lang="en-US" dirty="0"/>
              <a:t> </a:t>
            </a:r>
            <a:r>
              <a:rPr lang="en-US" err="1"/>
              <a:t>imaginilor</a:t>
            </a:r>
            <a:r>
              <a:rPr lang="en-US"/>
              <a:t> s</a:t>
            </a:r>
            <a:r>
              <a:rPr lang="en-US" dirty="0"/>
              <a:t>i </a:t>
            </a:r>
            <a:r>
              <a:rPr lang="en-US" err="1"/>
              <a:t>introducerea</a:t>
            </a:r>
            <a:r>
              <a:rPr lang="en-US" dirty="0"/>
              <a:t> </a:t>
            </a:r>
            <a:r>
              <a:rPr lang="en-US" err="1"/>
              <a:t>lor</a:t>
            </a:r>
            <a:r>
              <a:rPr lang="en-US" dirty="0"/>
              <a:t> </a:t>
            </a:r>
            <a:r>
              <a:rPr lang="en-US" err="1"/>
              <a:t>în</a:t>
            </a:r>
            <a:r>
              <a:rPr lang="en-US" dirty="0"/>
              <a:t> calculator.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6. </a:t>
            </a:r>
            <a:r>
              <a:rPr lang="en-US" u="sng" dirty="0"/>
              <a:t>Camera video, </a:t>
            </a:r>
            <a:r>
              <a:rPr lang="en-US" u="sng" dirty="0" err="1"/>
              <a:t>aparat</a:t>
            </a:r>
            <a:r>
              <a:rPr lang="en-US" u="sng" dirty="0"/>
              <a:t> de </a:t>
            </a:r>
            <a:r>
              <a:rPr lang="en-US" u="sng" dirty="0" err="1"/>
              <a:t>fotografiat</a:t>
            </a:r>
            <a:r>
              <a:rPr lang="en-US" u="sng" dirty="0"/>
              <a:t> digital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77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 err="1"/>
              <a:t>Dispozitive</a:t>
            </a:r>
            <a:r>
              <a:rPr lang="en-US" sz="3200" u="sng" dirty="0"/>
              <a:t> </a:t>
            </a:r>
            <a:r>
              <a:rPr lang="en-US" sz="3200" u="sng" dirty="0" err="1"/>
              <a:t>periferice</a:t>
            </a:r>
            <a:r>
              <a:rPr lang="en-US" sz="3200" u="sng" dirty="0"/>
              <a:t> de </a:t>
            </a:r>
            <a:r>
              <a:rPr lang="en-US" sz="3200" u="sng" dirty="0" err="1"/>
              <a:t>iesire</a:t>
            </a:r>
            <a:r>
              <a:rPr lang="en-US" sz="3200" u="sng" dirty="0"/>
              <a:t>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Dispozitivele</a:t>
            </a:r>
            <a:r>
              <a:rPr lang="en-US" sz="2800" dirty="0"/>
              <a:t> </a:t>
            </a:r>
            <a:r>
              <a:rPr lang="en-US" sz="2800" dirty="0" err="1"/>
              <a:t>periferice</a:t>
            </a:r>
            <a:r>
              <a:rPr lang="en-US" sz="2800" dirty="0"/>
              <a:t> de </a:t>
            </a:r>
            <a:r>
              <a:rPr lang="en-US" sz="2800" dirty="0" err="1"/>
              <a:t>ieşire</a:t>
            </a:r>
            <a:r>
              <a:rPr lang="en-US" sz="2800" dirty="0"/>
              <a:t> permit </a:t>
            </a:r>
            <a:r>
              <a:rPr lang="en-US" sz="2800" dirty="0" err="1"/>
              <a:t>extragerea</a:t>
            </a:r>
            <a:r>
              <a:rPr lang="en-US" sz="2800" dirty="0"/>
              <a:t> </a:t>
            </a:r>
            <a:r>
              <a:rPr lang="en-US" sz="2800" dirty="0" err="1"/>
              <a:t>informaţiilor</a:t>
            </a:r>
            <a:r>
              <a:rPr lang="en-US" sz="2800" dirty="0"/>
              <a:t> </a:t>
            </a:r>
            <a:r>
              <a:rPr lang="en-US" sz="2800" dirty="0" err="1"/>
              <a:t>dintr</a:t>
            </a:r>
            <a:r>
              <a:rPr lang="en-US" sz="2800" dirty="0"/>
              <a:t>-un </a:t>
            </a:r>
            <a:r>
              <a:rPr lang="en-US" sz="2800" dirty="0" err="1"/>
              <a:t>sistem</a:t>
            </a:r>
            <a:r>
              <a:rPr lang="en-US" sz="2800" dirty="0"/>
              <a:t> de </a:t>
            </a:r>
            <a:r>
              <a:rPr lang="en-US" sz="2800" dirty="0" err="1"/>
              <a:t>calcul</a:t>
            </a:r>
            <a:r>
              <a:rPr lang="en-US" sz="2800" dirty="0"/>
              <a:t>.</a:t>
            </a:r>
            <a:endParaRPr lang="en-US" sz="2800" dirty="0" err="1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1. </a:t>
            </a:r>
            <a:r>
              <a:rPr lang="en-US" u="sng" dirty="0" err="1"/>
              <a:t>Monitorul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a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execuţiei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. </a:t>
            </a:r>
            <a:r>
              <a:rPr lang="en-US" dirty="0" err="1"/>
              <a:t>Caracterizări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clasificări</a:t>
            </a:r>
            <a:r>
              <a:rPr lang="en-US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afişate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monocrom</a:t>
            </a:r>
            <a:r>
              <a:rPr lang="en-US" dirty="0"/>
              <a:t> -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 (</a:t>
            </a:r>
            <a:r>
              <a:rPr lang="en-US" dirty="0" err="1"/>
              <a:t>alb-negru</a:t>
            </a:r>
            <a:r>
              <a:rPr lang="en-US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gray scale - </a:t>
            </a:r>
            <a:r>
              <a:rPr lang="en-US" dirty="0" err="1"/>
              <a:t>nuanţe</a:t>
            </a:r>
            <a:r>
              <a:rPr lang="en-US" dirty="0"/>
              <a:t> de </a:t>
            </a:r>
            <a:r>
              <a:rPr lang="en-US" dirty="0" err="1"/>
              <a:t>gri</a:t>
            </a:r>
            <a:r>
              <a:rPr lang="en-US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color - </a:t>
            </a:r>
            <a:r>
              <a:rPr lang="en-US" dirty="0" err="1"/>
              <a:t>între</a:t>
            </a:r>
            <a:r>
              <a:rPr lang="en-US" dirty="0"/>
              <a:t> 16 </a:t>
            </a:r>
            <a:r>
              <a:rPr lang="en-US" dirty="0" err="1"/>
              <a:t>şi</a:t>
            </a:r>
            <a:r>
              <a:rPr lang="en-US" dirty="0"/>
              <a:t> 16*106 </a:t>
            </a:r>
            <a:r>
              <a:rPr lang="en-US" dirty="0" err="1"/>
              <a:t>culori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743857"/>
            <a:ext cx="10018713" cy="5047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b. Dimensiunea </a:t>
            </a:r>
            <a:r>
              <a:rPr lang="en-US" dirty="0" err="1"/>
              <a:t>ecranului</a:t>
            </a:r>
            <a:r>
              <a:rPr lang="en-US" dirty="0"/>
              <a:t> - 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/>
              <a:t>caracterizata</a:t>
            </a:r>
            <a:r>
              <a:rPr lang="en-US" dirty="0"/>
              <a:t> de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diagonalei</a:t>
            </a:r>
            <a:r>
              <a:rPr lang="en-US" dirty="0"/>
              <a:t> </a:t>
            </a:r>
            <a:r>
              <a:rPr lang="en-US" dirty="0" err="1"/>
              <a:t>măsurată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inch.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c. Rezoluţia monitorului - este o măsură a calităţii imaginii şi este exprimată în </a:t>
            </a:r>
            <a:r>
              <a:rPr lang="en-US" dirty="0"/>
              <a:t>număr de pixeli( 600x480, 1024x768, 1920x1080).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d. Radiaţia monitorului - reprezinta efectul produs asupra omului (nu doar asupra ochilor) de bombardarea ecranului cu electroni. Se recomandă </a:t>
            </a:r>
            <a:r>
              <a:rPr lang="en-US"/>
              <a:t>monitoare cu radiatie redusa.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e. Definiţia - reprezinta distanţa dintre doua puncte de pe ecran. Cu cat e mai </a:t>
            </a:r>
            <a:r>
              <a:rPr lang="en-US"/>
              <a:t>mica cu atat imaginea e mai clara.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f. Viteza de afisare - viteza cu care se vor afisa imaginile pe ecran şi depinde de </a:t>
            </a:r>
            <a:r>
              <a:rPr lang="en-US"/>
              <a:t>viteza cu care poate prelucra informaţia placa video si de memoria RAM video.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9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743857"/>
            <a:ext cx="10018713" cy="5047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2. </a:t>
            </a:r>
            <a:r>
              <a:rPr lang="en-US" u="sng" dirty="0"/>
              <a:t>Imprimanta</a:t>
            </a:r>
            <a:r>
              <a:rPr lang="en-US"/>
              <a:t> este dispozitivul ce realizează afişarea informaţiilor pe hârtie.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Principalele caracteristici ale imprimantei sunt: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a. rezoluţia exprimată în număr de puncte de imagine pe inch;</a:t>
            </a:r>
            <a:r>
              <a:rPr lang="en-US" dirty="0"/>
              <a:t>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b. posibilitatea de a tipări text şi grafică sau numai text;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c. dimensiunea maximă a hârtiei: A3, A4, A5;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d. memoria imprimantei  stochează informaţiile ce urmează a fi tipărite.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en-US" u="sng" dirty="0"/>
              <a:t>Plotter</a:t>
            </a:r>
            <a:r>
              <a:rPr lang="en-US" dirty="0"/>
              <a:t> este un dispozitiv asemănător imprimantei dar hârtia poate fi parcursă în ambele sensuri, acceptă formate mari de hârtie şi precizia </a:t>
            </a:r>
            <a:r>
              <a:rPr lang="en-US"/>
              <a:t>desenelor este foarte mare. Este folosită pentru schiţe, grafice si desene.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en-US" u="sng" dirty="0"/>
              <a:t>Difuzor</a:t>
            </a:r>
            <a:r>
              <a:rPr lang="en-US"/>
              <a:t> – dispozitiv de ieşire audio.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9457"/>
          </a:xfrm>
        </p:spPr>
        <p:txBody>
          <a:bodyPr>
            <a:normAutofit/>
          </a:bodyPr>
          <a:lstStyle/>
          <a:p>
            <a:pPr algn="l"/>
            <a:r>
              <a:rPr lang="en-US" sz="3600" u="sng" err="1"/>
              <a:t>Dispozitive</a:t>
            </a:r>
            <a:r>
              <a:rPr lang="en-US" sz="3600" u="sng" dirty="0"/>
              <a:t> </a:t>
            </a:r>
            <a:r>
              <a:rPr lang="en-US" sz="3600" u="sng" err="1"/>
              <a:t>periferice</a:t>
            </a:r>
            <a:r>
              <a:rPr lang="en-US" sz="3600" u="sng" dirty="0"/>
              <a:t> de intrare-iesire: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 err="1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84310" y="1814285"/>
            <a:ext cx="10018713" cy="39769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1. </a:t>
            </a:r>
            <a:r>
              <a:rPr lang="en-US" u="sng"/>
              <a:t>Modem-ul</a:t>
            </a:r>
            <a:r>
              <a:rPr lang="en-US"/>
              <a:t> este un dispozitiv ce permite comunicarea intre calculatoare aflate la distanta. Modulare = transferul semnalului din digital în analogic. Demodulare = transferul semnalului din analogic în digital. În funcţie de modul de conectare sunt există: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modem intern - conectat pe placa de bază;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modem extern - conectat pe un port serial.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2. </a:t>
            </a:r>
            <a:r>
              <a:rPr lang="en-US" u="sng"/>
              <a:t>Touchscreen-ul</a:t>
            </a:r>
            <a:r>
              <a:rPr lang="en-US"/>
              <a:t> este un dispozitiv ce permite selectarea prin atingere a unor opţiuni </a:t>
            </a:r>
            <a:r>
              <a:rPr lang="en-US" dirty="0"/>
              <a:t>afişate pe ecranul care este dotat cu senzori.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3. </a:t>
            </a:r>
            <a:r>
              <a:rPr lang="en-US" u="sng"/>
              <a:t>Placa de sunet</a:t>
            </a:r>
            <a:r>
              <a:rPr lang="en-US"/>
              <a:t> este dispozitivul ce permite calculatorului să redea sunete prin </a:t>
            </a:r>
            <a:r>
              <a:rPr lang="en-US" dirty="0"/>
              <a:t>intermediul difuzorului, să înregistreze sunete prin intermediul unui microfon sau să opereze cu sunete stocate în format digital.</a:t>
            </a:r>
          </a:p>
        </p:txBody>
      </p:sp>
    </p:spTree>
    <p:extLst>
      <p:ext uri="{BB962C8B-B14F-4D97-AF65-F5344CB8AC3E}">
        <p14:creationId xmlns:p14="http://schemas.microsoft.com/office/powerpoint/2010/main" val="185705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1024018"/>
            <a:ext cx="8174971" cy="3285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Multumesc pentru atentie!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948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Dispozitivele de intrare si iesire</vt:lpstr>
      <vt:lpstr>Dispozitive periferice de intrare:  Dispozitivele periferice de intrare au rolul de a permite introducerea datelor în calculator.</vt:lpstr>
      <vt:lpstr>PowerPoint Presentation</vt:lpstr>
      <vt:lpstr>PowerPoint Presentation</vt:lpstr>
      <vt:lpstr>Dispozitive periferice de iesire:  Dispozitivele periferice de ieşire permit extragerea informaţiilor dintr-un sistem de calcul.</vt:lpstr>
      <vt:lpstr>PowerPoint Presentation</vt:lpstr>
      <vt:lpstr>PowerPoint Presentation</vt:lpstr>
      <vt:lpstr>Dispozitive periferice de intrare-iesire:  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494</cp:revision>
  <dcterms:created xsi:type="dcterms:W3CDTF">2013-07-15T20:26:40Z</dcterms:created>
  <dcterms:modified xsi:type="dcterms:W3CDTF">2019-04-28T17:07:01Z</dcterms:modified>
</cp:coreProperties>
</file>