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E7566-2E84-42EC-AEF9-C9D4E791312E}" v="1" dt="2019-04-28T10:41:02.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bc49ba18a75ebea3" providerId="Windows Live" clId="Web-{709E9086-0F9C-4A45-885A-3365E041D723}"/>
    <pc:docChg chg="modSld">
      <pc:chgData name="Guest User" userId="bc49ba18a75ebea3" providerId="Windows Live" clId="Web-{709E9086-0F9C-4A45-885A-3365E041D723}" dt="2019-04-28T11:12:07.137" v="14" actId="20577"/>
      <pc:docMkLst>
        <pc:docMk/>
      </pc:docMkLst>
      <pc:sldChg chg="modSp">
        <pc:chgData name="Guest User" userId="bc49ba18a75ebea3" providerId="Windows Live" clId="Web-{709E9086-0F9C-4A45-885A-3365E041D723}" dt="2019-04-28T11:12:07.137" v="14" actId="20577"/>
        <pc:sldMkLst>
          <pc:docMk/>
          <pc:sldMk cId="2979223466" sldId="256"/>
        </pc:sldMkLst>
        <pc:spChg chg="mod">
          <ac:chgData name="Guest User" userId="bc49ba18a75ebea3" providerId="Windows Live" clId="Web-{709E9086-0F9C-4A45-885A-3365E041D723}" dt="2019-04-28T11:12:07.137" v="14" actId="20577"/>
          <ac:spMkLst>
            <pc:docMk/>
            <pc:sldMk cId="2979223466" sldId="256"/>
            <ac:spMk id="3" creationId="{00000000-0000-0000-0000-000000000000}"/>
          </ac:spMkLst>
        </pc:spChg>
      </pc:sldChg>
    </pc:docChg>
  </pc:docChgLst>
  <pc:docChgLst>
    <pc:chgData name="Guest User" userId="bc49ba18a75ebea3" providerId="Windows Live" clId="Web-{F74E7566-2E84-42EC-AEF9-C9D4E791312E}"/>
    <pc:docChg chg="addSld delSld modSld">
      <pc:chgData name="Guest User" userId="bc49ba18a75ebea3" providerId="Windows Live" clId="Web-{F74E7566-2E84-42EC-AEF9-C9D4E791312E}" dt="2019-04-28T11:09:09.722" v="1495" actId="20577"/>
      <pc:docMkLst>
        <pc:docMk/>
      </pc:docMkLst>
      <pc:sldChg chg="addSp modSp mod setBg setClrOvrMap delDesignElem">
        <pc:chgData name="Guest User" userId="bc49ba18a75ebea3" providerId="Windows Live" clId="Web-{F74E7566-2E84-42EC-AEF9-C9D4E791312E}" dt="2019-04-28T10:37:20.207" v="101" actId="20577"/>
        <pc:sldMkLst>
          <pc:docMk/>
          <pc:sldMk cId="2979223466" sldId="256"/>
        </pc:sldMkLst>
        <pc:spChg chg="mod ord">
          <ac:chgData name="Guest User" userId="bc49ba18a75ebea3" providerId="Windows Live" clId="Web-{F74E7566-2E84-42EC-AEF9-C9D4E791312E}" dt="2019-04-28T10:36:27.114" v="44" actId="20577"/>
          <ac:spMkLst>
            <pc:docMk/>
            <pc:sldMk cId="2979223466" sldId="256"/>
            <ac:spMk id="2" creationId="{00000000-0000-0000-0000-000000000000}"/>
          </ac:spMkLst>
        </pc:spChg>
        <pc:spChg chg="mod">
          <ac:chgData name="Guest User" userId="bc49ba18a75ebea3" providerId="Windows Live" clId="Web-{F74E7566-2E84-42EC-AEF9-C9D4E791312E}" dt="2019-04-28T10:37:20.207" v="101" actId="20577"/>
          <ac:spMkLst>
            <pc:docMk/>
            <pc:sldMk cId="2979223466" sldId="256"/>
            <ac:spMk id="3" creationId="{00000000-0000-0000-0000-000000000000}"/>
          </ac:spMkLst>
        </pc:spChg>
        <pc:spChg chg="add">
          <ac:chgData name="Guest User" userId="bc49ba18a75ebea3" providerId="Windows Live" clId="Web-{F74E7566-2E84-42EC-AEF9-C9D4E791312E}" dt="2019-04-28T10:35:18.912" v="11"/>
          <ac:spMkLst>
            <pc:docMk/>
            <pc:sldMk cId="2979223466" sldId="256"/>
            <ac:spMk id="8" creationId="{8A0B882D-4FEF-4E28-9811-11D57386D4F4}"/>
          </ac:spMkLst>
        </pc:spChg>
        <pc:spChg chg="add">
          <ac:chgData name="Guest User" userId="bc49ba18a75ebea3" providerId="Windows Live" clId="Web-{F74E7566-2E84-42EC-AEF9-C9D4E791312E}" dt="2019-04-28T10:35:18.912" v="11"/>
          <ac:spMkLst>
            <pc:docMk/>
            <pc:sldMk cId="2979223466" sldId="256"/>
            <ac:spMk id="10" creationId="{E8DA6D14-0849-4180-8DEF-F2F6BF123206}"/>
          </ac:spMkLst>
        </pc:spChg>
      </pc:sldChg>
      <pc:sldChg chg="addSp delSp modSp new del mod setBg delDesignElem">
        <pc:chgData name="Guest User" userId="bc49ba18a75ebea3" providerId="Windows Live" clId="Web-{F74E7566-2E84-42EC-AEF9-C9D4E791312E}" dt="2019-04-28T10:38:55.019" v="108"/>
        <pc:sldMkLst>
          <pc:docMk/>
          <pc:sldMk cId="1477425037" sldId="257"/>
        </pc:sldMkLst>
        <pc:spChg chg="mod">
          <ac:chgData name="Guest User" userId="bc49ba18a75ebea3" providerId="Windows Live" clId="Web-{F74E7566-2E84-42EC-AEF9-C9D4E791312E}" dt="2019-04-28T10:38:49.207" v="107"/>
          <ac:spMkLst>
            <pc:docMk/>
            <pc:sldMk cId="1477425037" sldId="257"/>
            <ac:spMk id="2" creationId="{1BCFD254-C5FB-4181-9ACD-23C98720A49A}"/>
          </ac:spMkLst>
        </pc:spChg>
        <pc:spChg chg="mod">
          <ac:chgData name="Guest User" userId="bc49ba18a75ebea3" providerId="Windows Live" clId="Web-{F74E7566-2E84-42EC-AEF9-C9D4E791312E}" dt="2019-04-28T10:38:49.207" v="107"/>
          <ac:spMkLst>
            <pc:docMk/>
            <pc:sldMk cId="1477425037" sldId="257"/>
            <ac:spMk id="3" creationId="{B1F42B5B-D701-41B9-A547-3E9426BE904F}"/>
          </ac:spMkLst>
        </pc:spChg>
        <pc:spChg chg="add">
          <ac:chgData name="Guest User" userId="bc49ba18a75ebea3" providerId="Windows Live" clId="Web-{F74E7566-2E84-42EC-AEF9-C9D4E791312E}" dt="2019-04-28T10:38:49.207" v="107"/>
          <ac:spMkLst>
            <pc:docMk/>
            <pc:sldMk cId="1477425037" sldId="257"/>
            <ac:spMk id="5" creationId="{33801627-6861-4EA9-BE98-E0CE33A894D9}"/>
          </ac:spMkLst>
        </pc:spChg>
        <pc:spChg chg="add">
          <ac:chgData name="Guest User" userId="bc49ba18a75ebea3" providerId="Windows Live" clId="Web-{F74E7566-2E84-42EC-AEF9-C9D4E791312E}" dt="2019-04-28T10:38:49.207" v="107"/>
          <ac:spMkLst>
            <pc:docMk/>
            <pc:sldMk cId="1477425037" sldId="257"/>
            <ac:spMk id="6" creationId="{93C1483F-490E-4C8A-8765-1F8AF0C67D5F}"/>
          </ac:spMkLst>
        </pc:spChg>
        <pc:spChg chg="add">
          <ac:chgData name="Guest User" userId="bc49ba18a75ebea3" providerId="Windows Live" clId="Web-{F74E7566-2E84-42EC-AEF9-C9D4E791312E}" dt="2019-04-28T10:38:49.207" v="107"/>
          <ac:spMkLst>
            <pc:docMk/>
            <pc:sldMk cId="1477425037" sldId="257"/>
            <ac:spMk id="7" creationId="{0249BF42-D05C-4553-9417-7B8695759291}"/>
          </ac:spMkLst>
        </pc:spChg>
        <pc:spChg chg="add del">
          <ac:chgData name="Guest User" userId="bc49ba18a75ebea3" providerId="Windows Live" clId="Web-{F74E7566-2E84-42EC-AEF9-C9D4E791312E}" dt="2019-04-28T10:38:25.676" v="105"/>
          <ac:spMkLst>
            <pc:docMk/>
            <pc:sldMk cId="1477425037" sldId="257"/>
            <ac:spMk id="8" creationId="{33801627-6861-4EA9-BE98-E0CE33A894D9}"/>
          </ac:spMkLst>
        </pc:spChg>
        <pc:spChg chg="add del">
          <ac:chgData name="Guest User" userId="bc49ba18a75ebea3" providerId="Windows Live" clId="Web-{F74E7566-2E84-42EC-AEF9-C9D4E791312E}" dt="2019-04-28T10:38:25.676" v="105"/>
          <ac:spMkLst>
            <pc:docMk/>
            <pc:sldMk cId="1477425037" sldId="257"/>
            <ac:spMk id="10" creationId="{93C1483F-490E-4C8A-8765-1F8AF0C67D5F}"/>
          </ac:spMkLst>
        </pc:spChg>
        <pc:spChg chg="add del">
          <ac:chgData name="Guest User" userId="bc49ba18a75ebea3" providerId="Windows Live" clId="Web-{F74E7566-2E84-42EC-AEF9-C9D4E791312E}" dt="2019-04-28T10:38:25.676" v="105"/>
          <ac:spMkLst>
            <pc:docMk/>
            <pc:sldMk cId="1477425037" sldId="257"/>
            <ac:spMk id="12" creationId="{0249BF42-D05C-4553-9417-7B8695759291}"/>
          </ac:spMkLst>
        </pc:spChg>
        <pc:spChg chg="add">
          <ac:chgData name="Guest User" userId="bc49ba18a75ebea3" providerId="Windows Live" clId="Web-{F74E7566-2E84-42EC-AEF9-C9D4E791312E}" dt="2019-04-28T10:38:25.676" v="105"/>
          <ac:spMkLst>
            <pc:docMk/>
            <pc:sldMk cId="1477425037" sldId="257"/>
            <ac:spMk id="17" creationId="{0AE80D91-18AA-438F-BFF4-E6BABFDFBABE}"/>
          </ac:spMkLst>
        </pc:spChg>
        <pc:spChg chg="add">
          <ac:chgData name="Guest User" userId="bc49ba18a75ebea3" providerId="Windows Live" clId="Web-{F74E7566-2E84-42EC-AEF9-C9D4E791312E}" dt="2019-04-28T10:38:25.676" v="105"/>
          <ac:spMkLst>
            <pc:docMk/>
            <pc:sldMk cId="1477425037" sldId="257"/>
            <ac:spMk id="19" creationId="{EF05C5AB-8A34-4DF3-AB54-AD74AA4324E8}"/>
          </ac:spMkLst>
        </pc:spChg>
        <pc:spChg chg="add">
          <ac:chgData name="Guest User" userId="bc49ba18a75ebea3" providerId="Windows Live" clId="Web-{F74E7566-2E84-42EC-AEF9-C9D4E791312E}" dt="2019-04-28T10:38:25.676" v="105"/>
          <ac:spMkLst>
            <pc:docMk/>
            <pc:sldMk cId="1477425037" sldId="257"/>
            <ac:spMk id="21" creationId="{AA3B856C-9196-4702-BED7-5733C7EAA667}"/>
          </ac:spMkLst>
        </pc:spChg>
      </pc:sldChg>
      <pc:sldChg chg="addSp delSp modSp add del mod replId setBg setClrOvrMap chgLayout">
        <pc:chgData name="Guest User" userId="bc49ba18a75ebea3" providerId="Windows Live" clId="Web-{F74E7566-2E84-42EC-AEF9-C9D4E791312E}" dt="2019-04-28T10:40:04.784" v="144"/>
        <pc:sldMkLst>
          <pc:docMk/>
          <pc:sldMk cId="1712365632" sldId="257"/>
        </pc:sldMkLst>
        <pc:spChg chg="mod ord">
          <ac:chgData name="Guest User" userId="bc49ba18a75ebea3" providerId="Windows Live" clId="Web-{F74E7566-2E84-42EC-AEF9-C9D4E791312E}" dt="2019-04-28T10:39:57.065" v="143"/>
          <ac:spMkLst>
            <pc:docMk/>
            <pc:sldMk cId="1712365632" sldId="257"/>
            <ac:spMk id="2" creationId="{00000000-0000-0000-0000-000000000000}"/>
          </ac:spMkLst>
        </pc:spChg>
        <pc:spChg chg="mod ord">
          <ac:chgData name="Guest User" userId="bc49ba18a75ebea3" providerId="Windows Live" clId="Web-{F74E7566-2E84-42EC-AEF9-C9D4E791312E}" dt="2019-04-28T10:39:57.065" v="143"/>
          <ac:spMkLst>
            <pc:docMk/>
            <pc:sldMk cId="1712365632" sldId="257"/>
            <ac:spMk id="3" creationId="{00000000-0000-0000-0000-000000000000}"/>
          </ac:spMkLst>
        </pc:spChg>
        <pc:spChg chg="add del">
          <ac:chgData name="Guest User" userId="bc49ba18a75ebea3" providerId="Windows Live" clId="Web-{F74E7566-2E84-42EC-AEF9-C9D4E791312E}" dt="2019-04-28T10:39:57.003" v="142"/>
          <ac:spMkLst>
            <pc:docMk/>
            <pc:sldMk cId="1712365632" sldId="257"/>
            <ac:spMk id="5" creationId="{C758EC8D-68D1-4138-B719-BE00C78AD146}"/>
          </ac:spMkLst>
        </pc:spChg>
        <pc:spChg chg="add del">
          <ac:chgData name="Guest User" userId="bc49ba18a75ebea3" providerId="Windows Live" clId="Web-{F74E7566-2E84-42EC-AEF9-C9D4E791312E}" dt="2019-04-28T10:39:57.003" v="142"/>
          <ac:spMkLst>
            <pc:docMk/>
            <pc:sldMk cId="1712365632" sldId="257"/>
            <ac:spMk id="6" creationId="{514579E4-5B5F-42C9-B08F-A904C81B14E8}"/>
          </ac:spMkLst>
        </pc:spChg>
        <pc:spChg chg="add del">
          <ac:chgData name="Guest User" userId="bc49ba18a75ebea3" providerId="Windows Live" clId="Web-{F74E7566-2E84-42EC-AEF9-C9D4E791312E}" dt="2019-04-28T10:39:57.003" v="142"/>
          <ac:spMkLst>
            <pc:docMk/>
            <pc:sldMk cId="1712365632" sldId="257"/>
            <ac:spMk id="7" creationId="{B41BF6CF-E1B8-4EE2-9AE1-86A58DAFD753}"/>
          </ac:spMkLst>
        </pc:spChg>
        <pc:spChg chg="add del">
          <ac:chgData name="Guest User" userId="bc49ba18a75ebea3" providerId="Windows Live" clId="Web-{F74E7566-2E84-42EC-AEF9-C9D4E791312E}" dt="2019-04-28T10:39:54.550" v="140"/>
          <ac:spMkLst>
            <pc:docMk/>
            <pc:sldMk cId="1712365632" sldId="257"/>
            <ac:spMk id="8" creationId="{0AE80D91-18AA-438F-BFF4-E6BABFDFBABE}"/>
          </ac:spMkLst>
        </pc:spChg>
        <pc:spChg chg="add">
          <ac:chgData name="Guest User" userId="bc49ba18a75ebea3" providerId="Windows Live" clId="Web-{F74E7566-2E84-42EC-AEF9-C9D4E791312E}" dt="2019-04-28T10:39:57.065" v="143"/>
          <ac:spMkLst>
            <pc:docMk/>
            <pc:sldMk cId="1712365632" sldId="257"/>
            <ac:spMk id="9" creationId="{33801627-6861-4EA9-BE98-E0CE33A894D9}"/>
          </ac:spMkLst>
        </pc:spChg>
        <pc:spChg chg="add del">
          <ac:chgData name="Guest User" userId="bc49ba18a75ebea3" providerId="Windows Live" clId="Web-{F74E7566-2E84-42EC-AEF9-C9D4E791312E}" dt="2019-04-28T10:39:54.550" v="140"/>
          <ac:spMkLst>
            <pc:docMk/>
            <pc:sldMk cId="1712365632" sldId="257"/>
            <ac:spMk id="10" creationId="{EF05C5AB-8A34-4DF3-AB54-AD74AA4324E8}"/>
          </ac:spMkLst>
        </pc:spChg>
        <pc:spChg chg="add">
          <ac:chgData name="Guest User" userId="bc49ba18a75ebea3" providerId="Windows Live" clId="Web-{F74E7566-2E84-42EC-AEF9-C9D4E791312E}" dt="2019-04-28T10:39:57.065" v="143"/>
          <ac:spMkLst>
            <pc:docMk/>
            <pc:sldMk cId="1712365632" sldId="257"/>
            <ac:spMk id="11" creationId="{93C1483F-490E-4C8A-8765-1F8AF0C67D5F}"/>
          </ac:spMkLst>
        </pc:spChg>
        <pc:spChg chg="add del">
          <ac:chgData name="Guest User" userId="bc49ba18a75ebea3" providerId="Windows Live" clId="Web-{F74E7566-2E84-42EC-AEF9-C9D4E791312E}" dt="2019-04-28T10:39:54.550" v="140"/>
          <ac:spMkLst>
            <pc:docMk/>
            <pc:sldMk cId="1712365632" sldId="257"/>
            <ac:spMk id="12" creationId="{AA3B856C-9196-4702-BED7-5733C7EAA667}"/>
          </ac:spMkLst>
        </pc:spChg>
        <pc:spChg chg="add">
          <ac:chgData name="Guest User" userId="bc49ba18a75ebea3" providerId="Windows Live" clId="Web-{F74E7566-2E84-42EC-AEF9-C9D4E791312E}" dt="2019-04-28T10:39:57.065" v="143"/>
          <ac:spMkLst>
            <pc:docMk/>
            <pc:sldMk cId="1712365632" sldId="257"/>
            <ac:spMk id="13" creationId="{0249BF42-D05C-4553-9417-7B8695759291}"/>
          </ac:spMkLst>
        </pc:spChg>
      </pc:sldChg>
      <pc:sldChg chg="addSp delSp modSp add replId">
        <pc:chgData name="Guest User" userId="bc49ba18a75ebea3" providerId="Windows Live" clId="Web-{F74E7566-2E84-42EC-AEF9-C9D4E791312E}" dt="2019-04-28T10:42:23.220" v="213" actId="20577"/>
        <pc:sldMkLst>
          <pc:docMk/>
          <pc:sldMk cId="2116941552" sldId="257"/>
        </pc:sldMkLst>
        <pc:spChg chg="add del mod">
          <ac:chgData name="Guest User" userId="bc49ba18a75ebea3" providerId="Windows Live" clId="Web-{F74E7566-2E84-42EC-AEF9-C9D4E791312E}" dt="2019-04-28T10:42:23.220" v="213" actId="20577"/>
          <ac:spMkLst>
            <pc:docMk/>
            <pc:sldMk cId="2116941552" sldId="257"/>
            <ac:spMk id="2" creationId="{00000000-0000-0000-0000-000000000000}"/>
          </ac:spMkLst>
        </pc:spChg>
        <pc:spChg chg="del mod">
          <ac:chgData name="Guest User" userId="bc49ba18a75ebea3" providerId="Windows Live" clId="Web-{F74E7566-2E84-42EC-AEF9-C9D4E791312E}" dt="2019-04-28T10:41:16.877" v="176"/>
          <ac:spMkLst>
            <pc:docMk/>
            <pc:sldMk cId="2116941552" sldId="257"/>
            <ac:spMk id="3" creationId="{00000000-0000-0000-0000-000000000000}"/>
          </ac:spMkLst>
        </pc:spChg>
        <pc:spChg chg="add del mod">
          <ac:chgData name="Guest User" userId="bc49ba18a75ebea3" providerId="Windows Live" clId="Web-{F74E7566-2E84-42EC-AEF9-C9D4E791312E}" dt="2019-04-28T10:41:00.206" v="172"/>
          <ac:spMkLst>
            <pc:docMk/>
            <pc:sldMk cId="2116941552" sldId="257"/>
            <ac:spMk id="5" creationId="{05D2042C-B362-46D5-830C-5B290BE57366}"/>
          </ac:spMkLst>
        </pc:spChg>
        <pc:spChg chg="add del mod">
          <ac:chgData name="Guest User" userId="bc49ba18a75ebea3" providerId="Windows Live" clId="Web-{F74E7566-2E84-42EC-AEF9-C9D4E791312E}" dt="2019-04-28T10:41:28.940" v="178"/>
          <ac:spMkLst>
            <pc:docMk/>
            <pc:sldMk cId="2116941552" sldId="257"/>
            <ac:spMk id="7" creationId="{D7D291F6-593D-4DC2-AD6A-70B430A0E59F}"/>
          </ac:spMkLst>
        </pc:spChg>
      </pc:sldChg>
      <pc:sldChg chg="modSp add replId">
        <pc:chgData name="Guest User" userId="bc49ba18a75ebea3" providerId="Windows Live" clId="Web-{F74E7566-2E84-42EC-AEF9-C9D4E791312E}" dt="2019-04-28T10:51:06.279" v="655" actId="20577"/>
        <pc:sldMkLst>
          <pc:docMk/>
          <pc:sldMk cId="2361179645" sldId="258"/>
        </pc:sldMkLst>
        <pc:spChg chg="mod">
          <ac:chgData name="Guest User" userId="bc49ba18a75ebea3" providerId="Windows Live" clId="Web-{F74E7566-2E84-42EC-AEF9-C9D4E791312E}" dt="2019-04-28T10:51:06.279" v="655" actId="20577"/>
          <ac:spMkLst>
            <pc:docMk/>
            <pc:sldMk cId="2361179645" sldId="258"/>
            <ac:spMk id="2" creationId="{00000000-0000-0000-0000-000000000000}"/>
          </ac:spMkLst>
        </pc:spChg>
      </pc:sldChg>
      <pc:sldChg chg="modSp add replId">
        <pc:chgData name="Guest User" userId="bc49ba18a75ebea3" providerId="Windows Live" clId="Web-{F74E7566-2E84-42EC-AEF9-C9D4E791312E}" dt="2019-04-28T10:52:28.106" v="725" actId="20577"/>
        <pc:sldMkLst>
          <pc:docMk/>
          <pc:sldMk cId="2889696378" sldId="259"/>
        </pc:sldMkLst>
        <pc:spChg chg="mod">
          <ac:chgData name="Guest User" userId="bc49ba18a75ebea3" providerId="Windows Live" clId="Web-{F74E7566-2E84-42EC-AEF9-C9D4E791312E}" dt="2019-04-28T10:52:28.106" v="725" actId="20577"/>
          <ac:spMkLst>
            <pc:docMk/>
            <pc:sldMk cId="2889696378" sldId="259"/>
            <ac:spMk id="2" creationId="{00000000-0000-0000-0000-000000000000}"/>
          </ac:spMkLst>
        </pc:spChg>
      </pc:sldChg>
      <pc:sldChg chg="modSp add replId">
        <pc:chgData name="Guest User" userId="bc49ba18a75ebea3" providerId="Windows Live" clId="Web-{F74E7566-2E84-42EC-AEF9-C9D4E791312E}" dt="2019-04-28T11:06:10.193" v="1310" actId="20577"/>
        <pc:sldMkLst>
          <pc:docMk/>
          <pc:sldMk cId="2144150526" sldId="260"/>
        </pc:sldMkLst>
        <pc:spChg chg="mod">
          <ac:chgData name="Guest User" userId="bc49ba18a75ebea3" providerId="Windows Live" clId="Web-{F74E7566-2E84-42EC-AEF9-C9D4E791312E}" dt="2019-04-28T11:06:10.193" v="1310" actId="20577"/>
          <ac:spMkLst>
            <pc:docMk/>
            <pc:sldMk cId="2144150526" sldId="260"/>
            <ac:spMk id="2" creationId="{00000000-0000-0000-0000-000000000000}"/>
          </ac:spMkLst>
        </pc:spChg>
      </pc:sldChg>
      <pc:sldChg chg="modSp add replId">
        <pc:chgData name="Guest User" userId="bc49ba18a75ebea3" providerId="Windows Live" clId="Web-{F74E7566-2E84-42EC-AEF9-C9D4E791312E}" dt="2019-04-28T11:06:15.208" v="1312" actId="20577"/>
        <pc:sldMkLst>
          <pc:docMk/>
          <pc:sldMk cId="3098900599" sldId="261"/>
        </pc:sldMkLst>
        <pc:spChg chg="mod">
          <ac:chgData name="Guest User" userId="bc49ba18a75ebea3" providerId="Windows Live" clId="Web-{F74E7566-2E84-42EC-AEF9-C9D4E791312E}" dt="2019-04-28T11:06:15.208" v="1312" actId="20577"/>
          <ac:spMkLst>
            <pc:docMk/>
            <pc:sldMk cId="3098900599" sldId="261"/>
            <ac:spMk id="2" creationId="{00000000-0000-0000-0000-000000000000}"/>
          </ac:spMkLst>
        </pc:spChg>
      </pc:sldChg>
      <pc:sldChg chg="modSp add replId">
        <pc:chgData name="Guest User" userId="bc49ba18a75ebea3" providerId="Windows Live" clId="Web-{F74E7566-2E84-42EC-AEF9-C9D4E791312E}" dt="2019-04-28T11:08:21.129" v="1457" actId="20577"/>
        <pc:sldMkLst>
          <pc:docMk/>
          <pc:sldMk cId="2346966613" sldId="262"/>
        </pc:sldMkLst>
        <pc:spChg chg="mod">
          <ac:chgData name="Guest User" userId="bc49ba18a75ebea3" providerId="Windows Live" clId="Web-{F74E7566-2E84-42EC-AEF9-C9D4E791312E}" dt="2019-04-28T11:08:21.129" v="1457" actId="20577"/>
          <ac:spMkLst>
            <pc:docMk/>
            <pc:sldMk cId="2346966613" sldId="262"/>
            <ac:spMk id="2" creationId="{00000000-0000-0000-0000-000000000000}"/>
          </ac:spMkLst>
        </pc:spChg>
      </pc:sldChg>
      <pc:sldChg chg="modSp add replId">
        <pc:chgData name="Guest User" userId="bc49ba18a75ebea3" providerId="Windows Live" clId="Web-{F74E7566-2E84-42EC-AEF9-C9D4E791312E}" dt="2019-04-28T11:09:06.410" v="1493" actId="20577"/>
        <pc:sldMkLst>
          <pc:docMk/>
          <pc:sldMk cId="4228153517" sldId="263"/>
        </pc:sldMkLst>
        <pc:spChg chg="mod">
          <ac:chgData name="Guest User" userId="bc49ba18a75ebea3" providerId="Windows Live" clId="Web-{F74E7566-2E84-42EC-AEF9-C9D4E791312E}" dt="2019-04-28T11:09:06.410" v="1493" actId="20577"/>
          <ac:spMkLst>
            <pc:docMk/>
            <pc:sldMk cId="4228153517" sldId="26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7165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910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06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381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559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388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09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501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918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274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796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dirty="0"/>
              <a:pPr/>
              <a:t>4/28/2019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085294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err="1"/>
              <a:t>Clasificarea</a:t>
            </a:r>
            <a:r>
              <a:rPr lang="en-US" sz="5400" dirty="0"/>
              <a:t> </a:t>
            </a:r>
            <a:r>
              <a:rPr lang="en-US" sz="5400" dirty="0" err="1"/>
              <a:t>Calculatoarelor</a:t>
            </a:r>
          </a:p>
        </p:txBody>
      </p:sp>
      <p:sp>
        <p:nvSpPr>
          <p:cNvPr id="3" name="Subtitle 2"/>
          <p:cNvSpPr>
            <a:spLocks noGrp="1"/>
          </p:cNvSpPr>
          <p:nvPr>
            <p:ph type="subTitle" idx="1"/>
          </p:nvPr>
        </p:nvSpPr>
        <p:spPr/>
        <p:txBody>
          <a:bodyPr vert="horz" lIns="91440" tIns="45720" rIns="91440" bIns="45720" rtlCol="0" anchor="t">
            <a:noAutofit/>
          </a:bodyPr>
          <a:lstStyle/>
          <a:p>
            <a:pPr algn="r"/>
            <a:endParaRPr lang="en-US">
              <a:solidFill>
                <a:schemeClr val="tx1"/>
              </a:solidFill>
            </a:endParaRPr>
          </a:p>
          <a:p>
            <a:pPr algn="r"/>
            <a:r>
              <a:rPr lang="en-US" sz="2400" dirty="0" err="1">
                <a:solidFill>
                  <a:schemeClr val="tx1"/>
                </a:solidFill>
              </a:rPr>
              <a:t>Profesoara:Gutu</a:t>
            </a:r>
            <a:r>
              <a:rPr lang="en-US" sz="2400" dirty="0">
                <a:solidFill>
                  <a:schemeClr val="tx1"/>
                </a:solidFill>
              </a:rPr>
              <a:t> Maria</a:t>
            </a:r>
          </a:p>
          <a:p>
            <a:pPr algn="r"/>
            <a:r>
              <a:rPr lang="en-US" sz="2400" dirty="0">
                <a:solidFill>
                  <a:schemeClr val="tx1"/>
                </a:solidFill>
              </a:rPr>
              <a:t>2019</a:t>
            </a:r>
          </a:p>
        </p:txBody>
      </p:sp>
    </p:spTree>
    <p:extLst>
      <p:ext uri="{BB962C8B-B14F-4D97-AF65-F5344CB8AC3E}">
        <p14:creationId xmlns:p14="http://schemas.microsoft.com/office/powerpoint/2010/main" val="29792234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567790"/>
          </a:xfrm>
        </p:spPr>
        <p:txBody>
          <a:bodyPr vert="horz" lIns="91440" tIns="45720" rIns="91440" bIns="45720" rtlCol="0" anchor="t">
            <a:normAutofit fontScale="90000"/>
          </a:bodyPr>
          <a:lstStyle/>
          <a:p>
            <a:r>
              <a:rPr lang="en-US" sz="4000" dirty="0" err="1"/>
              <a:t>Calculatoarele</a:t>
            </a:r>
            <a:r>
              <a:rPr lang="en-US" sz="4000" dirty="0"/>
              <a:t> se impart in 4 </a:t>
            </a:r>
            <a:r>
              <a:rPr lang="en-US" sz="4000" dirty="0" err="1"/>
              <a:t>mari</a:t>
            </a:r>
            <a:r>
              <a:rPr lang="en-US" sz="4000" dirty="0"/>
              <a:t> </a:t>
            </a:r>
            <a:r>
              <a:rPr lang="en-US" sz="4000" dirty="0" err="1"/>
              <a:t>categorii</a:t>
            </a:r>
            <a:r>
              <a:rPr lang="en-US" sz="4000" dirty="0"/>
              <a:t>:</a:t>
            </a:r>
            <a:br>
              <a:rPr lang="en-US" dirty="0"/>
            </a:br>
            <a:br>
              <a:rPr lang="en-US" sz="4000" dirty="0"/>
            </a:br>
            <a:r>
              <a:rPr lang="en-US" sz="4000" dirty="0"/>
              <a:t>- </a:t>
            </a:r>
            <a:r>
              <a:rPr lang="en-US" sz="4000" dirty="0" err="1"/>
              <a:t>supercalculatoare</a:t>
            </a:r>
            <a:br>
              <a:rPr lang="en-US" sz="4000" dirty="0"/>
            </a:br>
            <a:br>
              <a:rPr lang="en-US" sz="4000" dirty="0"/>
            </a:br>
            <a:r>
              <a:rPr lang="en-US" sz="4000" dirty="0"/>
              <a:t>- </a:t>
            </a:r>
            <a:r>
              <a:rPr lang="en-US" sz="4000" dirty="0" err="1"/>
              <a:t>calculatoare</a:t>
            </a:r>
            <a:r>
              <a:rPr lang="en-US" sz="4000" dirty="0"/>
              <a:t> </a:t>
            </a:r>
            <a:r>
              <a:rPr lang="en-US" sz="4000" dirty="0" err="1"/>
              <a:t>mari</a:t>
            </a:r>
            <a:br>
              <a:rPr lang="en-US" sz="4000" dirty="0"/>
            </a:br>
            <a:br>
              <a:rPr lang="en-US" sz="4000" dirty="0"/>
            </a:br>
            <a:r>
              <a:rPr lang="en-US" sz="4000" dirty="0"/>
              <a:t>- </a:t>
            </a:r>
            <a:r>
              <a:rPr lang="en-US" sz="4000" dirty="0" err="1"/>
              <a:t>minicalculatoare</a:t>
            </a:r>
            <a:br>
              <a:rPr lang="en-US" sz="4000" dirty="0"/>
            </a:br>
            <a:br>
              <a:rPr lang="en-US" sz="4000" dirty="0"/>
            </a:br>
            <a:r>
              <a:rPr lang="en-US" sz="4000" dirty="0"/>
              <a:t>- </a:t>
            </a:r>
            <a:r>
              <a:rPr lang="en-US" sz="4000" dirty="0" err="1"/>
              <a:t>microcalculatoare</a:t>
            </a:r>
          </a:p>
        </p:txBody>
      </p:sp>
    </p:spTree>
    <p:extLst>
      <p:ext uri="{BB962C8B-B14F-4D97-AF65-F5344CB8AC3E}">
        <p14:creationId xmlns:p14="http://schemas.microsoft.com/office/powerpoint/2010/main" val="21169415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t">
            <a:normAutofit/>
          </a:bodyPr>
          <a:lstStyle/>
          <a:p>
            <a:r>
              <a:rPr lang="en-US" sz="4800" dirty="0" err="1"/>
              <a:t>Supercalculatoare</a:t>
            </a:r>
            <a:r>
              <a:rPr lang="en-US" sz="4800" dirty="0"/>
              <a:t>:</a:t>
            </a:r>
            <a:br>
              <a:rPr lang="en-US" sz="4000" dirty="0"/>
            </a:br>
            <a:br>
              <a:rPr lang="en-US" sz="4000" dirty="0"/>
            </a:br>
            <a:r>
              <a:rPr lang="en-US" sz="2800" dirty="0"/>
              <a:t>Un </a:t>
            </a:r>
            <a:r>
              <a:rPr lang="en-US" sz="2800" dirty="0" err="1"/>
              <a:t>supercalculator</a:t>
            </a:r>
            <a:r>
              <a:rPr lang="en-US" sz="2800" dirty="0"/>
              <a:t> </a:t>
            </a:r>
            <a:r>
              <a:rPr lang="en-US" sz="2800" dirty="0" err="1"/>
              <a:t>este</a:t>
            </a:r>
            <a:r>
              <a:rPr lang="en-US" sz="2800" dirty="0"/>
              <a:t> un computer special complex, </a:t>
            </a:r>
            <a:r>
              <a:rPr lang="en-US" sz="2800" dirty="0" err="1"/>
              <a:t>compus</a:t>
            </a:r>
            <a:r>
              <a:rPr lang="en-US" sz="2800" dirty="0"/>
              <a:t> din </a:t>
            </a:r>
            <a:r>
              <a:rPr lang="en-US" sz="2800" dirty="0" err="1"/>
              <a:t>mai</a:t>
            </a:r>
            <a:r>
              <a:rPr lang="en-US" sz="2800" dirty="0"/>
              <a:t> </a:t>
            </a:r>
            <a:r>
              <a:rPr lang="en-US" sz="2800" dirty="0" err="1"/>
              <a:t>multe</a:t>
            </a:r>
            <a:r>
              <a:rPr lang="en-US" sz="2800" dirty="0"/>
              <a:t> </a:t>
            </a:r>
            <a:r>
              <a:rPr lang="en-US" sz="2800" dirty="0" err="1"/>
              <a:t>procesoare</a:t>
            </a:r>
            <a:r>
              <a:rPr lang="en-US" sz="2800" dirty="0"/>
              <a:t> care </a:t>
            </a:r>
            <a:r>
              <a:rPr lang="en-US" sz="2800" dirty="0" err="1"/>
              <a:t>accesează</a:t>
            </a:r>
            <a:r>
              <a:rPr lang="en-US" sz="2800" dirty="0"/>
              <a:t> </a:t>
            </a:r>
            <a:r>
              <a:rPr lang="en-US" sz="2800" dirty="0" err="1"/>
              <a:t>aceeași</a:t>
            </a:r>
            <a:r>
              <a:rPr lang="en-US" sz="2800" dirty="0"/>
              <a:t> </a:t>
            </a:r>
            <a:r>
              <a:rPr lang="en-US" sz="2800" dirty="0" err="1"/>
              <a:t>memorie</a:t>
            </a:r>
            <a:r>
              <a:rPr lang="en-US" sz="2800" dirty="0"/>
              <a:t> </a:t>
            </a:r>
            <a:r>
              <a:rPr lang="en-US" sz="2800" dirty="0" err="1"/>
              <a:t>centrală</a:t>
            </a:r>
            <a:r>
              <a:rPr lang="en-US" sz="2800" dirty="0"/>
              <a:t> </a:t>
            </a:r>
            <a:r>
              <a:rPr lang="en-US" sz="2800" dirty="0" err="1"/>
              <a:t>și</a:t>
            </a:r>
            <a:r>
              <a:rPr lang="en-US" sz="2800" dirty="0"/>
              <a:t> care </a:t>
            </a:r>
            <a:r>
              <a:rPr lang="en-US" sz="2800" dirty="0" err="1"/>
              <a:t>funcționează</a:t>
            </a:r>
            <a:r>
              <a:rPr lang="en-US" sz="2800" dirty="0"/>
              <a:t> </a:t>
            </a:r>
            <a:r>
              <a:rPr lang="en-US" sz="2800" dirty="0" err="1"/>
              <a:t>concomitent</a:t>
            </a:r>
            <a:r>
              <a:rPr lang="en-US" sz="2800" dirty="0"/>
              <a:t> </a:t>
            </a:r>
            <a:r>
              <a:rPr lang="en-US" sz="2800" dirty="0" err="1"/>
              <a:t>și</a:t>
            </a:r>
            <a:r>
              <a:rPr lang="en-US" sz="2800" dirty="0"/>
              <a:t> </a:t>
            </a:r>
            <a:r>
              <a:rPr lang="en-US" sz="2800" dirty="0" err="1"/>
              <a:t>coordonat</a:t>
            </a:r>
            <a:r>
              <a:rPr lang="en-US" sz="2800" dirty="0"/>
              <a:t>, </a:t>
            </a:r>
            <a:r>
              <a:rPr lang="en-US" sz="2800" dirty="0" err="1"/>
              <a:t>în</a:t>
            </a:r>
            <a:r>
              <a:rPr lang="en-US" sz="2800" dirty="0"/>
              <a:t> </a:t>
            </a:r>
            <a:r>
              <a:rPr lang="en-US" sz="2800" dirty="0" err="1"/>
              <a:t>cooperație</a:t>
            </a:r>
            <a:r>
              <a:rPr lang="en-US" sz="2800" dirty="0"/>
              <a:t> </a:t>
            </a:r>
            <a:r>
              <a:rPr lang="en-US" sz="2800" dirty="0" err="1"/>
              <a:t>strânsă</a:t>
            </a:r>
            <a:r>
              <a:rPr lang="en-US" sz="2800" dirty="0"/>
              <a:t>, </a:t>
            </a:r>
            <a:r>
              <a:rPr lang="en-US" sz="2800" dirty="0" err="1"/>
              <a:t>astfel</a:t>
            </a:r>
            <a:r>
              <a:rPr lang="en-US" sz="2800" dirty="0"/>
              <a:t> </a:t>
            </a:r>
            <a:r>
              <a:rPr lang="en-US" sz="2800" dirty="0" err="1"/>
              <a:t>încât</a:t>
            </a:r>
            <a:r>
              <a:rPr lang="en-US" sz="2800" dirty="0"/>
              <a:t> </a:t>
            </a:r>
            <a:r>
              <a:rPr lang="en-US" sz="2800" dirty="0" err="1"/>
              <a:t>supercomputerul</a:t>
            </a:r>
            <a:r>
              <a:rPr lang="en-US" sz="2800" dirty="0"/>
              <a:t> </a:t>
            </a:r>
            <a:r>
              <a:rPr lang="en-US" sz="2800" dirty="0" err="1"/>
              <a:t>poate</a:t>
            </a:r>
            <a:r>
              <a:rPr lang="en-US" sz="2800" dirty="0"/>
              <a:t> </a:t>
            </a:r>
            <a:r>
              <a:rPr lang="en-US" sz="2800" dirty="0" err="1"/>
              <a:t>atinge</a:t>
            </a:r>
            <a:r>
              <a:rPr lang="en-US" sz="2800" dirty="0"/>
              <a:t> o mare </a:t>
            </a:r>
            <a:r>
              <a:rPr lang="en-US" sz="2800" dirty="0" err="1"/>
              <a:t>performanță</a:t>
            </a:r>
            <a:r>
              <a:rPr lang="en-US" sz="2800" dirty="0"/>
              <a:t> </a:t>
            </a:r>
            <a:r>
              <a:rPr lang="en-US" sz="2800" dirty="0" err="1"/>
              <a:t>totală</a:t>
            </a:r>
            <a:r>
              <a:rPr lang="en-US" sz="2800" dirty="0"/>
              <a:t> de </a:t>
            </a:r>
            <a:r>
              <a:rPr lang="en-US" sz="2800" dirty="0" err="1"/>
              <a:t>calcul</a:t>
            </a:r>
            <a:r>
              <a:rPr lang="en-US" sz="2800" dirty="0"/>
              <a:t>. </a:t>
            </a:r>
            <a:r>
              <a:rPr lang="en-US" sz="2800" dirty="0" err="1"/>
              <a:t>Unele</a:t>
            </a:r>
            <a:r>
              <a:rPr lang="en-US" sz="2800" dirty="0"/>
              <a:t> </a:t>
            </a:r>
            <a:r>
              <a:rPr lang="en-US" sz="2800" dirty="0" err="1"/>
              <a:t>modele</a:t>
            </a:r>
            <a:r>
              <a:rPr lang="en-US" sz="2800" dirty="0"/>
              <a:t> de </a:t>
            </a:r>
            <a:r>
              <a:rPr lang="en-US" sz="2800" dirty="0" err="1"/>
              <a:t>supercalculatoare</a:t>
            </a:r>
            <a:r>
              <a:rPr lang="en-US" sz="2800" dirty="0"/>
              <a:t> pot </a:t>
            </a:r>
            <a:r>
              <a:rPr lang="en-US" sz="2800" dirty="0" err="1"/>
              <a:t>avea</a:t>
            </a:r>
            <a:r>
              <a:rPr lang="en-US" sz="2800" dirty="0"/>
              <a:t> </a:t>
            </a:r>
            <a:r>
              <a:rPr lang="en-US" sz="2800" dirty="0" err="1"/>
              <a:t>si</a:t>
            </a:r>
            <a:r>
              <a:rPr lang="en-US" sz="2800" dirty="0"/>
              <a:t> </a:t>
            </a:r>
            <a:r>
              <a:rPr lang="en-US" sz="2800" dirty="0" err="1"/>
              <a:t>peste</a:t>
            </a:r>
            <a:r>
              <a:rPr lang="en-US" sz="2800" dirty="0"/>
              <a:t> 100.000 de </a:t>
            </a:r>
            <a:r>
              <a:rPr lang="en-US" sz="2800" dirty="0" err="1"/>
              <a:t>procesoare</a:t>
            </a:r>
            <a:r>
              <a:rPr lang="en-US" sz="2800" dirty="0"/>
              <a:t> </a:t>
            </a:r>
            <a:r>
              <a:rPr lang="en-US" sz="2800" dirty="0" err="1"/>
              <a:t>interconectate</a:t>
            </a:r>
            <a:r>
              <a:rPr lang="en-US" sz="2800" dirty="0"/>
              <a:t>. </a:t>
            </a:r>
            <a:r>
              <a:rPr lang="en-US" sz="2800" dirty="0" err="1"/>
              <a:t>Pentru</a:t>
            </a:r>
            <a:r>
              <a:rPr lang="en-US" sz="2800" dirty="0"/>
              <a:t> </a:t>
            </a:r>
            <a:r>
              <a:rPr lang="en-US" sz="2800" dirty="0" err="1"/>
              <a:t>comparatie</a:t>
            </a:r>
            <a:r>
              <a:rPr lang="en-US" sz="2800" dirty="0"/>
              <a:t> un calculator normal are un </a:t>
            </a:r>
            <a:r>
              <a:rPr lang="en-US" sz="2800" dirty="0" err="1"/>
              <a:t>singur</a:t>
            </a:r>
            <a:r>
              <a:rPr lang="en-US" sz="2800" dirty="0"/>
              <a:t> </a:t>
            </a:r>
            <a:r>
              <a:rPr lang="en-US" sz="2800" dirty="0" err="1"/>
              <a:t>procesor</a:t>
            </a:r>
            <a:r>
              <a:rPr lang="en-US" sz="2800" dirty="0"/>
              <a:t> central.</a:t>
            </a:r>
            <a:endParaRPr lang="en-US" sz="2800" dirty="0" err="1"/>
          </a:p>
        </p:txBody>
      </p:sp>
    </p:spTree>
    <p:extLst>
      <p:ext uri="{BB962C8B-B14F-4D97-AF65-F5344CB8AC3E}">
        <p14:creationId xmlns:p14="http://schemas.microsoft.com/office/powerpoint/2010/main" val="23611796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t">
            <a:normAutofit/>
          </a:bodyPr>
          <a:lstStyle/>
          <a:p>
            <a:r>
              <a:rPr lang="en-US" sz="4800" dirty="0" err="1"/>
              <a:t>Calculatoare</a:t>
            </a:r>
            <a:r>
              <a:rPr lang="en-US" sz="4800" dirty="0"/>
              <a:t> Mari:</a:t>
            </a:r>
            <a:br>
              <a:rPr lang="en-US" sz="4000" dirty="0"/>
            </a:br>
            <a:br>
              <a:rPr lang="en-US" sz="4000" dirty="0"/>
            </a:br>
            <a:r>
              <a:rPr lang="en-US" sz="3200" dirty="0" err="1"/>
              <a:t>Acesta</a:t>
            </a:r>
            <a:r>
              <a:rPr lang="en-US" sz="3200" dirty="0"/>
              <a:t> </a:t>
            </a:r>
            <a:r>
              <a:rPr lang="en-US" sz="3200" dirty="0" err="1"/>
              <a:t>este</a:t>
            </a:r>
            <a:r>
              <a:rPr lang="en-US" sz="3200" dirty="0"/>
              <a:t> un tip de calculator de mare </a:t>
            </a:r>
            <a:r>
              <a:rPr lang="en-US" sz="3200" dirty="0" err="1"/>
              <a:t>putere</a:t>
            </a:r>
            <a:r>
              <a:rPr lang="en-US" sz="3200" dirty="0"/>
              <a:t> </a:t>
            </a:r>
            <a:r>
              <a:rPr lang="en-US" sz="3200" dirty="0" err="1"/>
              <a:t>utilizat</a:t>
            </a:r>
            <a:r>
              <a:rPr lang="en-US" sz="3200" dirty="0"/>
              <a:t> </a:t>
            </a:r>
            <a:r>
              <a:rPr lang="en-US" sz="3200" dirty="0" err="1"/>
              <a:t>pentru</a:t>
            </a:r>
            <a:r>
              <a:rPr lang="en-US" sz="3200" dirty="0"/>
              <a:t> </a:t>
            </a:r>
            <a:r>
              <a:rPr lang="en-US" sz="3200" dirty="0" err="1"/>
              <a:t>gestionarea</a:t>
            </a:r>
            <a:r>
              <a:rPr lang="en-US" sz="3200" dirty="0"/>
              <a:t> </a:t>
            </a:r>
            <a:r>
              <a:rPr lang="en-US" sz="3200" dirty="0" err="1"/>
              <a:t>bazelor</a:t>
            </a:r>
            <a:r>
              <a:rPr lang="en-US" sz="3200" dirty="0"/>
              <a:t> de date de </a:t>
            </a:r>
            <a:r>
              <a:rPr lang="en-US" sz="3200" dirty="0" err="1"/>
              <a:t>dimensiuni</a:t>
            </a:r>
            <a:r>
              <a:rPr lang="en-US" sz="3200" dirty="0"/>
              <a:t> </a:t>
            </a:r>
            <a:r>
              <a:rPr lang="en-US" sz="3200" dirty="0" err="1"/>
              <a:t>foarte</a:t>
            </a:r>
            <a:r>
              <a:rPr lang="en-US" sz="3200" dirty="0"/>
              <a:t> </a:t>
            </a:r>
            <a:r>
              <a:rPr lang="en-US" sz="3200" dirty="0" err="1"/>
              <a:t>mari</a:t>
            </a:r>
            <a:r>
              <a:rPr lang="en-US" sz="3200" dirty="0"/>
              <a:t>. </a:t>
            </a:r>
            <a:r>
              <a:rPr lang="en-US" sz="3200" dirty="0" err="1"/>
              <a:t>Poate</a:t>
            </a:r>
            <a:r>
              <a:rPr lang="en-US" sz="3200" dirty="0"/>
              <a:t> fi </a:t>
            </a:r>
            <a:r>
              <a:rPr lang="en-US" sz="3200" dirty="0" err="1"/>
              <a:t>folosit</a:t>
            </a:r>
            <a:r>
              <a:rPr lang="en-US" sz="3200" dirty="0"/>
              <a:t> </a:t>
            </a:r>
            <a:r>
              <a:rPr lang="en-US" sz="3200" dirty="0" err="1"/>
              <a:t>si</a:t>
            </a:r>
            <a:r>
              <a:rPr lang="en-US" sz="3200" dirty="0"/>
              <a:t> la </a:t>
            </a:r>
            <a:r>
              <a:rPr lang="en-US" sz="3200" dirty="0" err="1"/>
              <a:t>efectuarea</a:t>
            </a:r>
            <a:r>
              <a:rPr lang="en-US" sz="3200" dirty="0"/>
              <a:t> </a:t>
            </a:r>
            <a:r>
              <a:rPr lang="en-US" sz="3200" dirty="0" err="1"/>
              <a:t>calculelor</a:t>
            </a:r>
            <a:r>
              <a:rPr lang="en-US" sz="3200" dirty="0"/>
              <a:t> </a:t>
            </a:r>
            <a:r>
              <a:rPr lang="en-US" sz="3200" dirty="0" err="1"/>
              <a:t>stiintifice</a:t>
            </a:r>
            <a:r>
              <a:rPr lang="en-US" sz="3200" dirty="0"/>
              <a:t> de o </a:t>
            </a:r>
            <a:r>
              <a:rPr lang="en-US" sz="3200" dirty="0" err="1"/>
              <a:t>complexitate</a:t>
            </a:r>
            <a:r>
              <a:rPr lang="en-US" sz="3200" dirty="0"/>
              <a:t> </a:t>
            </a:r>
            <a:r>
              <a:rPr lang="en-US" sz="3200" dirty="0" err="1"/>
              <a:t>redusa</a:t>
            </a:r>
            <a:r>
              <a:rPr lang="en-US" sz="3200" dirty="0"/>
              <a:t>.</a:t>
            </a:r>
            <a:br>
              <a:rPr lang="en-US" sz="3200" dirty="0"/>
            </a:br>
            <a:br>
              <a:rPr lang="en-US" sz="4000" dirty="0"/>
            </a:br>
            <a:endParaRPr lang="en-US" sz="2800" dirty="0" err="1"/>
          </a:p>
        </p:txBody>
      </p:sp>
    </p:spTree>
    <p:extLst>
      <p:ext uri="{BB962C8B-B14F-4D97-AF65-F5344CB8AC3E}">
        <p14:creationId xmlns:p14="http://schemas.microsoft.com/office/powerpoint/2010/main" val="2889696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t">
            <a:normAutofit fontScale="90000"/>
          </a:bodyPr>
          <a:lstStyle/>
          <a:p>
            <a:r>
              <a:rPr lang="en-US" sz="5300" dirty="0" err="1"/>
              <a:t>Minicalculatoarele</a:t>
            </a:r>
            <a:r>
              <a:rPr lang="en-US" sz="5300" dirty="0"/>
              <a:t>:</a:t>
            </a:r>
            <a:br>
              <a:rPr lang="en-US" sz="4000" dirty="0"/>
            </a:br>
            <a:br>
              <a:rPr lang="en-US" sz="4000" dirty="0"/>
            </a:br>
            <a:r>
              <a:rPr lang="ro" sz="3200" dirty="0"/>
              <a:t>Minicalculatoarele pot executa sute de milioane de </a:t>
            </a:r>
            <a:r>
              <a:rPr lang="ro" sz="3200" dirty="0" err="1"/>
              <a:t>operaţii</a:t>
            </a:r>
            <a:r>
              <a:rPr lang="ro" sz="3200" dirty="0"/>
              <a:t> pe secundă, iar </a:t>
            </a:r>
            <a:r>
              <a:rPr lang="ro" sz="3200" dirty="0" err="1"/>
              <a:t>preţul</a:t>
            </a:r>
            <a:r>
              <a:rPr lang="ro" sz="3200" dirty="0"/>
              <a:t> lor nu </a:t>
            </a:r>
            <a:r>
              <a:rPr lang="ro" sz="3200" dirty="0" err="1"/>
              <a:t>depăşeşte</a:t>
            </a:r>
            <a:r>
              <a:rPr lang="ro" sz="3200" dirty="0"/>
              <a:t> 200 de mii de dolari. Echipamentele periferice ale unui minicalculator includ </a:t>
            </a:r>
            <a:r>
              <a:rPr lang="ro" sz="3200" dirty="0" err="1"/>
              <a:t>cîteva</a:t>
            </a:r>
            <a:r>
              <a:rPr lang="ro" sz="3200" dirty="0"/>
              <a:t> discuri magnetice, una sau două imprimante, mai multe console. Minicalculatoarele </a:t>
            </a:r>
            <a:r>
              <a:rPr lang="ro" sz="3200" dirty="0" err="1"/>
              <a:t>sînt</a:t>
            </a:r>
            <a:r>
              <a:rPr lang="ro" sz="3200" dirty="0"/>
              <a:t> mai </a:t>
            </a:r>
            <a:r>
              <a:rPr lang="ro" sz="3200" dirty="0" err="1"/>
              <a:t>uşor</a:t>
            </a:r>
            <a:r>
              <a:rPr lang="ro" sz="3200" dirty="0"/>
              <a:t> de utilizat </a:t>
            </a:r>
            <a:r>
              <a:rPr lang="ro" sz="3200" dirty="0" err="1"/>
              <a:t>decît</a:t>
            </a:r>
            <a:r>
              <a:rPr lang="ro" sz="3200" dirty="0"/>
              <a:t> calculatoarele mari </a:t>
            </a:r>
            <a:r>
              <a:rPr lang="ro" sz="3200" dirty="0" err="1"/>
              <a:t>şi</a:t>
            </a:r>
            <a:r>
              <a:rPr lang="ro" sz="3200" dirty="0"/>
              <a:t> se aplică în proiectarea asistată de calculator, în automatizări industriale, în prelucrarea datelor în experimentele </a:t>
            </a:r>
            <a:r>
              <a:rPr lang="ro" sz="3200" dirty="0" err="1"/>
              <a:t>ştiinţifice</a:t>
            </a:r>
            <a:r>
              <a:rPr lang="ro" sz="3200" dirty="0"/>
              <a:t>.</a:t>
            </a:r>
            <a:endParaRPr lang="en-US" sz="3200" dirty="0" err="1"/>
          </a:p>
          <a:p>
            <a:br>
              <a:rPr lang="en-US" dirty="0"/>
            </a:br>
            <a:endParaRPr lang="en-US" dirty="0"/>
          </a:p>
          <a:p>
            <a:br>
              <a:rPr lang="en-US" sz="4000" dirty="0"/>
            </a:br>
            <a:br>
              <a:rPr lang="en-US" sz="3200" dirty="0"/>
            </a:br>
            <a:br>
              <a:rPr lang="en-US" sz="4000" dirty="0"/>
            </a:br>
            <a:endParaRPr lang="en-US" sz="2800"/>
          </a:p>
        </p:txBody>
      </p:sp>
    </p:spTree>
    <p:extLst>
      <p:ext uri="{BB962C8B-B14F-4D97-AF65-F5344CB8AC3E}">
        <p14:creationId xmlns:p14="http://schemas.microsoft.com/office/powerpoint/2010/main" val="214415052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t">
            <a:normAutofit fontScale="90000"/>
          </a:bodyPr>
          <a:lstStyle/>
          <a:p>
            <a:r>
              <a:rPr lang="en-US" sz="5300" dirty="0" err="1"/>
              <a:t>Microcalculatoare</a:t>
            </a:r>
            <a:r>
              <a:rPr lang="en-US" sz="5300" dirty="0"/>
              <a:t>:</a:t>
            </a:r>
            <a:br>
              <a:rPr lang="en-US" sz="4000" dirty="0"/>
            </a:br>
            <a:br>
              <a:rPr lang="en-US" sz="4000" dirty="0"/>
            </a:br>
            <a:r>
              <a:rPr lang="en-US" sz="2400" dirty="0"/>
              <a:t>Este </a:t>
            </a:r>
            <a:r>
              <a:rPr lang="en-US" sz="2400" dirty="0" err="1"/>
              <a:t>tipul</a:t>
            </a:r>
            <a:r>
              <a:rPr lang="en-US" sz="2400" dirty="0"/>
              <a:t> de calculator </a:t>
            </a:r>
            <a:r>
              <a:rPr lang="en-US" sz="2400" dirty="0" err="1"/>
              <a:t>ce</a:t>
            </a:r>
            <a:r>
              <a:rPr lang="en-US" sz="2400" dirty="0"/>
              <a:t> </a:t>
            </a:r>
            <a:r>
              <a:rPr lang="en-US" sz="2400" dirty="0" err="1"/>
              <a:t>utilizeaza</a:t>
            </a:r>
            <a:r>
              <a:rPr lang="en-US" sz="2400" dirty="0"/>
              <a:t> un </a:t>
            </a:r>
            <a:r>
              <a:rPr lang="en-US" sz="2400" dirty="0" err="1"/>
              <a:t>microprocesor</a:t>
            </a:r>
            <a:r>
              <a:rPr lang="en-US" sz="2400" dirty="0"/>
              <a:t> ca </a:t>
            </a:r>
            <a:r>
              <a:rPr lang="en-US" sz="2400" dirty="0" err="1"/>
              <a:t>unitate</a:t>
            </a:r>
            <a:r>
              <a:rPr lang="en-US" sz="2400" dirty="0"/>
              <a:t> </a:t>
            </a:r>
            <a:r>
              <a:rPr lang="en-US" sz="2400" dirty="0" err="1"/>
              <a:t>centrala</a:t>
            </a:r>
            <a:r>
              <a:rPr lang="en-US" sz="2400" dirty="0"/>
              <a:t> de </a:t>
            </a:r>
            <a:r>
              <a:rPr lang="en-US" sz="2400" dirty="0" err="1"/>
              <a:t>prelucrare</a:t>
            </a:r>
            <a:r>
              <a:rPr lang="en-US" sz="2400" dirty="0"/>
              <a:t> </a:t>
            </a:r>
            <a:r>
              <a:rPr lang="en-US" sz="2400" dirty="0" err="1"/>
              <a:t>si</a:t>
            </a:r>
            <a:r>
              <a:rPr lang="en-US" sz="2400" dirty="0"/>
              <a:t> care </a:t>
            </a:r>
            <a:r>
              <a:rPr lang="en-US" sz="2400" dirty="0" err="1"/>
              <a:t>poate</a:t>
            </a:r>
            <a:r>
              <a:rPr lang="en-US" sz="2400" dirty="0"/>
              <a:t> fi </a:t>
            </a:r>
            <a:r>
              <a:rPr lang="en-US" sz="2400" dirty="0" err="1"/>
              <a:t>folosit</a:t>
            </a:r>
            <a:r>
              <a:rPr lang="en-US" sz="2400" dirty="0"/>
              <a:t> </a:t>
            </a:r>
            <a:r>
              <a:rPr lang="en-US" sz="2400" dirty="0" err="1"/>
              <a:t>numai</a:t>
            </a:r>
            <a:r>
              <a:rPr lang="en-US" sz="2400" dirty="0"/>
              <a:t> de </a:t>
            </a:r>
            <a:r>
              <a:rPr lang="en-US" sz="2400" dirty="0" err="1"/>
              <a:t>catre</a:t>
            </a:r>
            <a:r>
              <a:rPr lang="en-US" sz="2400" dirty="0"/>
              <a:t> o </a:t>
            </a:r>
            <a:r>
              <a:rPr lang="en-US" sz="2400" dirty="0" err="1"/>
              <a:t>singura</a:t>
            </a:r>
            <a:r>
              <a:rPr lang="en-US" sz="2400" dirty="0"/>
              <a:t> </a:t>
            </a:r>
            <a:r>
              <a:rPr lang="en-US" sz="2400" dirty="0" err="1"/>
              <a:t>persoana</a:t>
            </a:r>
            <a:r>
              <a:rPr lang="en-US" sz="2400" dirty="0"/>
              <a:t> la un moment dat.</a:t>
            </a:r>
            <a:br>
              <a:rPr lang="en-US" sz="2400" dirty="0"/>
            </a:br>
            <a:r>
              <a:rPr lang="en-US" sz="2400" dirty="0" err="1"/>
              <a:t>Staţiile</a:t>
            </a:r>
            <a:r>
              <a:rPr lang="en-US" sz="2400" dirty="0"/>
              <a:t> de </a:t>
            </a:r>
            <a:r>
              <a:rPr lang="en-US" sz="2400" dirty="0" err="1"/>
              <a:t>lucru</a:t>
            </a:r>
            <a:r>
              <a:rPr lang="en-US" sz="2400" dirty="0"/>
              <a:t> (workstations) sunt destinate </a:t>
            </a:r>
            <a:r>
              <a:rPr lang="en-US" sz="2400" dirty="0" err="1"/>
              <a:t>lucrului</a:t>
            </a:r>
            <a:r>
              <a:rPr lang="en-US" sz="2400" dirty="0"/>
              <a:t> individual, </a:t>
            </a:r>
            <a:r>
              <a:rPr lang="en-US" sz="2400" dirty="0" err="1"/>
              <a:t>dar</a:t>
            </a:r>
            <a:r>
              <a:rPr lang="en-US" sz="2400" dirty="0"/>
              <a:t> sunt </a:t>
            </a:r>
            <a:r>
              <a:rPr lang="en-US" sz="2400" dirty="0" err="1"/>
              <a:t>proiectate</a:t>
            </a:r>
            <a:r>
              <a:rPr lang="en-US" sz="2400" dirty="0"/>
              <a:t> </a:t>
            </a:r>
            <a:r>
              <a:rPr lang="en-US" sz="2400" dirty="0" err="1"/>
              <a:t>pentru</a:t>
            </a:r>
            <a:r>
              <a:rPr lang="en-US" sz="2400" dirty="0"/>
              <a:t> a </a:t>
            </a:r>
            <a:r>
              <a:rPr lang="en-US" sz="2400" dirty="0" err="1"/>
              <a:t>rula</a:t>
            </a:r>
            <a:r>
              <a:rPr lang="en-US" sz="2400" dirty="0"/>
              <a:t> </a:t>
            </a:r>
            <a:r>
              <a:rPr lang="en-US" sz="2400" dirty="0" err="1"/>
              <a:t>aplicaţii</a:t>
            </a:r>
            <a:r>
              <a:rPr lang="en-US" sz="2400" dirty="0"/>
              <a:t> </a:t>
            </a:r>
            <a:r>
              <a:rPr lang="en-US" sz="2400" dirty="0" err="1"/>
              <a:t>profesionale</a:t>
            </a:r>
            <a:r>
              <a:rPr lang="en-US" sz="2400" dirty="0"/>
              <a:t>, de </a:t>
            </a:r>
            <a:r>
              <a:rPr lang="en-US" sz="2400" dirty="0" err="1"/>
              <a:t>complexitate</a:t>
            </a:r>
            <a:r>
              <a:rPr lang="en-US" sz="2400" dirty="0"/>
              <a:t> mare, cum </a:t>
            </a:r>
            <a:r>
              <a:rPr lang="en-US" sz="2400" dirty="0" err="1"/>
              <a:t>ar</a:t>
            </a:r>
            <a:r>
              <a:rPr lang="en-US" sz="2400" dirty="0"/>
              <a:t> fi: </a:t>
            </a:r>
            <a:r>
              <a:rPr lang="en-US" sz="2400" dirty="0" err="1"/>
              <a:t>grafică</a:t>
            </a:r>
            <a:r>
              <a:rPr lang="en-US" sz="2400" dirty="0"/>
              <a:t> 3D, </a:t>
            </a:r>
            <a:r>
              <a:rPr lang="en-US" sz="2400" dirty="0" err="1"/>
              <a:t>prelucrări</a:t>
            </a:r>
            <a:r>
              <a:rPr lang="en-US" sz="2400" dirty="0"/>
              <a:t> audio </a:t>
            </a:r>
            <a:r>
              <a:rPr lang="en-US" sz="2400" dirty="0" err="1"/>
              <a:t>si</a:t>
            </a:r>
            <a:r>
              <a:rPr lang="en-US" sz="2400" dirty="0"/>
              <a:t> video, </a:t>
            </a:r>
            <a:r>
              <a:rPr lang="en-US" sz="2400" dirty="0" err="1"/>
              <a:t>aplicaţii</a:t>
            </a:r>
            <a:r>
              <a:rPr lang="en-US" sz="2400" dirty="0"/>
              <a:t> de tip CAD(</a:t>
            </a:r>
            <a:r>
              <a:rPr lang="en-US" sz="2400" dirty="0" err="1"/>
              <a:t>asistari</a:t>
            </a:r>
            <a:r>
              <a:rPr lang="en-US" sz="2400" dirty="0"/>
              <a:t> in </a:t>
            </a:r>
            <a:r>
              <a:rPr lang="en-US" sz="2400" dirty="0" err="1"/>
              <a:t>arhitectura</a:t>
            </a:r>
            <a:r>
              <a:rPr lang="en-US" sz="2400" dirty="0"/>
              <a:t>, electronica, </a:t>
            </a:r>
            <a:r>
              <a:rPr lang="en-US" sz="2400" dirty="0" err="1"/>
              <a:t>drumuri</a:t>
            </a:r>
            <a:r>
              <a:rPr lang="en-US" sz="2400" dirty="0"/>
              <a:t>) </a:t>
            </a:r>
            <a:r>
              <a:rPr lang="en-US" sz="2400" dirty="0" err="1"/>
              <a:t>sau</a:t>
            </a:r>
            <a:r>
              <a:rPr lang="en-US" sz="2400" dirty="0"/>
              <a:t> GIS(</a:t>
            </a:r>
            <a:r>
              <a:rPr lang="en-US" sz="2400" dirty="0" err="1"/>
              <a:t>modalitate</a:t>
            </a:r>
            <a:r>
              <a:rPr lang="en-US" sz="2400" dirty="0"/>
              <a:t> de </a:t>
            </a:r>
            <a:r>
              <a:rPr lang="en-US" sz="2400" dirty="0" err="1"/>
              <a:t>reprezentare</a:t>
            </a:r>
            <a:r>
              <a:rPr lang="en-US" sz="2400" dirty="0"/>
              <a:t> a </a:t>
            </a:r>
            <a:r>
              <a:rPr lang="en-US" sz="2400" dirty="0" err="1"/>
              <a:t>imaginilor</a:t>
            </a:r>
            <a:r>
              <a:rPr lang="en-US" sz="2400" dirty="0"/>
              <a:t>: </a:t>
            </a:r>
            <a:r>
              <a:rPr lang="en-US" sz="2400" dirty="0" err="1"/>
              <a:t>GrassGis</a:t>
            </a:r>
            <a:r>
              <a:rPr lang="en-US" sz="2400" dirty="0"/>
              <a:t>, </a:t>
            </a:r>
            <a:r>
              <a:rPr lang="en-US" sz="2400" dirty="0" err="1"/>
              <a:t>QuantumGis</a:t>
            </a:r>
            <a:r>
              <a:rPr lang="en-US" sz="2400" dirty="0"/>
              <a:t>), </a:t>
            </a:r>
            <a:r>
              <a:rPr lang="en-US" sz="2400" dirty="0" err="1"/>
              <a:t>prelucrări</a:t>
            </a:r>
            <a:r>
              <a:rPr lang="en-US" sz="2400" dirty="0"/>
              <a:t> de date </a:t>
            </a:r>
            <a:r>
              <a:rPr lang="en-US" sz="2400" dirty="0" err="1"/>
              <a:t>numerice</a:t>
            </a:r>
            <a:r>
              <a:rPr lang="en-US" sz="2400" dirty="0"/>
              <a:t>.</a:t>
            </a:r>
            <a:br>
              <a:rPr lang="en-US" sz="2400" dirty="0"/>
            </a:br>
            <a:r>
              <a:rPr lang="en-US" sz="2400" dirty="0" err="1"/>
              <a:t>Sistemele</a:t>
            </a:r>
            <a:r>
              <a:rPr lang="en-US" sz="2400" dirty="0"/>
              <a:t> desktop </a:t>
            </a:r>
            <a:r>
              <a:rPr lang="en-US" sz="2400" dirty="0" err="1"/>
              <a:t>intră</a:t>
            </a:r>
            <a:r>
              <a:rPr lang="en-US" sz="2400" dirty="0"/>
              <a:t> </a:t>
            </a:r>
            <a:r>
              <a:rPr lang="en-US" sz="2400" dirty="0" err="1"/>
              <a:t>în</a:t>
            </a:r>
            <a:r>
              <a:rPr lang="en-US" sz="2400" dirty="0"/>
              <a:t> </a:t>
            </a:r>
            <a:r>
              <a:rPr lang="en-US" sz="2400" dirty="0" err="1"/>
              <a:t>categoria</a:t>
            </a:r>
            <a:r>
              <a:rPr lang="en-US" sz="2400" dirty="0"/>
              <a:t> </a:t>
            </a:r>
            <a:r>
              <a:rPr lang="en-US" sz="2400" dirty="0" err="1"/>
              <a:t>calculatoarelor</a:t>
            </a:r>
            <a:r>
              <a:rPr lang="en-US" sz="2400" dirty="0"/>
              <a:t> </a:t>
            </a:r>
            <a:r>
              <a:rPr lang="en-US" sz="2400" dirty="0" err="1"/>
              <a:t>personale</a:t>
            </a:r>
            <a:r>
              <a:rPr lang="en-US" sz="2400" dirty="0"/>
              <a:t>, care pot fi </a:t>
            </a:r>
            <a:r>
              <a:rPr lang="en-US" sz="2400" dirty="0" err="1"/>
              <a:t>folosite</a:t>
            </a:r>
            <a:r>
              <a:rPr lang="en-US" sz="2400" dirty="0"/>
              <a:t> </a:t>
            </a:r>
            <a:r>
              <a:rPr lang="en-US" sz="2400" dirty="0" err="1"/>
              <a:t>pentru</a:t>
            </a:r>
            <a:r>
              <a:rPr lang="en-US" sz="2400" dirty="0"/>
              <a:t> </a:t>
            </a:r>
            <a:r>
              <a:rPr lang="en-US" sz="2400" dirty="0" err="1"/>
              <a:t>aplicaţii</a:t>
            </a:r>
            <a:r>
              <a:rPr lang="en-US" sz="2400" dirty="0"/>
              <a:t> de </a:t>
            </a:r>
            <a:r>
              <a:rPr lang="en-US" sz="2400" dirty="0" err="1"/>
              <a:t>birou</a:t>
            </a:r>
            <a:r>
              <a:rPr lang="en-US" sz="2400" dirty="0"/>
              <a:t> (</a:t>
            </a:r>
            <a:r>
              <a:rPr lang="en-US" sz="2400" dirty="0" err="1"/>
              <a:t>editare</a:t>
            </a:r>
            <a:r>
              <a:rPr lang="en-US" sz="2400" dirty="0"/>
              <a:t> de </a:t>
            </a:r>
            <a:r>
              <a:rPr lang="en-US" sz="2400" dirty="0" err="1"/>
              <a:t>texte</a:t>
            </a:r>
            <a:r>
              <a:rPr lang="en-US" sz="2400" dirty="0"/>
              <a:t>, </a:t>
            </a:r>
            <a:r>
              <a:rPr lang="en-US" sz="2400" dirty="0" err="1"/>
              <a:t>calcul</a:t>
            </a:r>
            <a:r>
              <a:rPr lang="en-US" sz="2400" dirty="0"/>
              <a:t> </a:t>
            </a:r>
            <a:r>
              <a:rPr lang="en-US" sz="2400" dirty="0" err="1"/>
              <a:t>tabelar</a:t>
            </a:r>
            <a:r>
              <a:rPr lang="en-US" sz="2400" dirty="0"/>
              <a:t>, </a:t>
            </a:r>
            <a:r>
              <a:rPr lang="en-US" sz="2400" dirty="0" err="1"/>
              <a:t>baze</a:t>
            </a:r>
            <a:r>
              <a:rPr lang="en-US" sz="2400" dirty="0"/>
              <a:t> de date de </a:t>
            </a:r>
            <a:r>
              <a:rPr lang="en-US" sz="2400" dirty="0" err="1"/>
              <a:t>dimensiuni</a:t>
            </a:r>
            <a:r>
              <a:rPr lang="en-US" sz="2400" dirty="0"/>
              <a:t> </a:t>
            </a:r>
            <a:r>
              <a:rPr lang="en-US" sz="2400" dirty="0" err="1"/>
              <a:t>reduse</a:t>
            </a:r>
            <a:r>
              <a:rPr lang="en-US" sz="2400" dirty="0"/>
              <a:t> etc.) </a:t>
            </a:r>
            <a:r>
              <a:rPr lang="en-US" sz="2400" dirty="0" err="1"/>
              <a:t>sau</a:t>
            </a:r>
            <a:r>
              <a:rPr lang="en-US" sz="2400" dirty="0"/>
              <a:t> </a:t>
            </a:r>
            <a:r>
              <a:rPr lang="en-US" sz="2400" dirty="0" err="1"/>
              <a:t>pentru</a:t>
            </a:r>
            <a:r>
              <a:rPr lang="en-US" sz="2400" dirty="0"/>
              <a:t> </a:t>
            </a:r>
            <a:r>
              <a:rPr lang="en-US" sz="2400" dirty="0" err="1"/>
              <a:t>jocuri</a:t>
            </a:r>
            <a:r>
              <a:rPr lang="en-US" sz="2400" dirty="0"/>
              <a:t>. Sunt </a:t>
            </a:r>
            <a:r>
              <a:rPr lang="en-US" sz="2400" dirty="0" err="1"/>
              <a:t>în</a:t>
            </a:r>
            <a:r>
              <a:rPr lang="en-US" sz="2400" dirty="0"/>
              <a:t> </a:t>
            </a:r>
            <a:r>
              <a:rPr lang="en-US" sz="2400" dirty="0" err="1"/>
              <a:t>principiu</a:t>
            </a:r>
            <a:r>
              <a:rPr lang="en-US" sz="2400" dirty="0"/>
              <a:t> </a:t>
            </a:r>
            <a:r>
              <a:rPr lang="en-US" sz="2400" dirty="0" err="1"/>
              <a:t>cele</a:t>
            </a:r>
            <a:r>
              <a:rPr lang="en-US" sz="2400" dirty="0"/>
              <a:t> </a:t>
            </a:r>
            <a:r>
              <a:rPr lang="en-US" sz="2400" dirty="0" err="1"/>
              <a:t>mai</a:t>
            </a:r>
            <a:r>
              <a:rPr lang="en-US" sz="2400" dirty="0"/>
              <a:t> </a:t>
            </a:r>
            <a:r>
              <a:rPr lang="en-US" sz="2400" dirty="0" err="1"/>
              <a:t>ieftine</a:t>
            </a:r>
            <a:r>
              <a:rPr lang="en-US" sz="2400" dirty="0"/>
              <a:t> </a:t>
            </a:r>
            <a:r>
              <a:rPr lang="en-US" sz="2400" dirty="0" err="1"/>
              <a:t>calculatoare</a:t>
            </a:r>
            <a:r>
              <a:rPr lang="en-US" sz="2400" dirty="0"/>
              <a:t> </a:t>
            </a:r>
            <a:r>
              <a:rPr lang="en-US" sz="2400" dirty="0" err="1"/>
              <a:t>si</a:t>
            </a:r>
            <a:r>
              <a:rPr lang="en-US" sz="2400" dirty="0"/>
              <a:t> din </a:t>
            </a:r>
            <a:r>
              <a:rPr lang="en-US" sz="2400" dirty="0" err="1"/>
              <a:t>acest</a:t>
            </a:r>
            <a:r>
              <a:rPr lang="en-US" sz="2400" dirty="0"/>
              <a:t> </a:t>
            </a:r>
            <a:r>
              <a:rPr lang="en-US" sz="2400" dirty="0" err="1"/>
              <a:t>motiv</a:t>
            </a:r>
            <a:r>
              <a:rPr lang="en-US" sz="2400" dirty="0"/>
              <a:t> sunt </a:t>
            </a:r>
            <a:r>
              <a:rPr lang="en-US" sz="2400" dirty="0" err="1"/>
              <a:t>si</a:t>
            </a:r>
            <a:r>
              <a:rPr lang="en-US" sz="2400" dirty="0"/>
              <a:t> </a:t>
            </a:r>
            <a:r>
              <a:rPr lang="en-US" sz="2400" dirty="0" err="1"/>
              <a:t>cele</a:t>
            </a:r>
            <a:r>
              <a:rPr lang="en-US" sz="2400" dirty="0"/>
              <a:t> </a:t>
            </a:r>
            <a:r>
              <a:rPr lang="en-US" sz="2400" dirty="0" err="1"/>
              <a:t>mai</a:t>
            </a:r>
            <a:r>
              <a:rPr lang="en-US" sz="2400" dirty="0"/>
              <a:t> </a:t>
            </a:r>
            <a:r>
              <a:rPr lang="en-US" sz="2400" dirty="0" err="1"/>
              <a:t>accesibile</a:t>
            </a:r>
            <a:r>
              <a:rPr lang="en-US" sz="2400" dirty="0"/>
              <a:t>.  </a:t>
            </a:r>
          </a:p>
          <a:p>
            <a:br>
              <a:rPr lang="en-US" dirty="0"/>
            </a:br>
            <a:endParaRPr lang="en-US" dirty="0"/>
          </a:p>
          <a:p>
            <a:br>
              <a:rPr lang="en-US" sz="4000" dirty="0"/>
            </a:br>
            <a:br>
              <a:rPr lang="en-US" sz="3200" dirty="0"/>
            </a:br>
            <a:br>
              <a:rPr lang="en-US" sz="4000" dirty="0"/>
            </a:br>
            <a:endParaRPr lang="en-US" sz="2800"/>
          </a:p>
        </p:txBody>
      </p:sp>
    </p:spTree>
    <p:extLst>
      <p:ext uri="{BB962C8B-B14F-4D97-AF65-F5344CB8AC3E}">
        <p14:creationId xmlns:p14="http://schemas.microsoft.com/office/powerpoint/2010/main" val="30989005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t">
            <a:normAutofit fontScale="90000"/>
          </a:bodyPr>
          <a:lstStyle/>
          <a:p>
            <a:r>
              <a:rPr lang="en-US" sz="5300" dirty="0" err="1"/>
              <a:t>Calculatoare</a:t>
            </a:r>
            <a:r>
              <a:rPr lang="en-US" sz="5300" dirty="0"/>
              <a:t> </a:t>
            </a:r>
            <a:r>
              <a:rPr lang="en-US" sz="5300" dirty="0" err="1"/>
              <a:t>Portabile</a:t>
            </a:r>
            <a:r>
              <a:rPr lang="en-US" sz="5300" dirty="0"/>
              <a:t>:</a:t>
            </a:r>
            <a:br>
              <a:rPr lang="en-US" sz="4800" dirty="0"/>
            </a:br>
            <a:br>
              <a:rPr lang="en-US" sz="4800" dirty="0"/>
            </a:br>
            <a:r>
              <a:rPr lang="en-US" sz="2800" dirty="0"/>
              <a:t>Laptop, notebook sunt </a:t>
            </a:r>
            <a:r>
              <a:rPr lang="en-US" sz="2800" dirty="0" err="1"/>
              <a:t>cativa</a:t>
            </a:r>
            <a:r>
              <a:rPr lang="en-US" sz="2800" dirty="0"/>
              <a:t> </a:t>
            </a:r>
            <a:r>
              <a:rPr lang="en-US" sz="2800" dirty="0" err="1"/>
              <a:t>termeni</a:t>
            </a:r>
            <a:r>
              <a:rPr lang="en-US" sz="2800" dirty="0"/>
              <a:t> </a:t>
            </a:r>
            <a:r>
              <a:rPr lang="en-US" sz="2800" dirty="0" err="1"/>
              <a:t>pentru</a:t>
            </a:r>
            <a:r>
              <a:rPr lang="en-US" sz="2800" dirty="0"/>
              <a:t> care </a:t>
            </a:r>
            <a:r>
              <a:rPr lang="en-US" sz="2800" dirty="0" err="1"/>
              <a:t>desemneaza</a:t>
            </a:r>
            <a:r>
              <a:rPr lang="en-US" sz="2800" dirty="0"/>
              <a:t> </a:t>
            </a:r>
            <a:r>
              <a:rPr lang="en-US" sz="2800" dirty="0" err="1"/>
              <a:t>calculatoarele</a:t>
            </a:r>
            <a:r>
              <a:rPr lang="en-US" sz="2800" dirty="0"/>
              <a:t> </a:t>
            </a:r>
            <a:r>
              <a:rPr lang="en-US" sz="2800" dirty="0" err="1"/>
              <a:t>portabile</a:t>
            </a:r>
            <a:r>
              <a:rPr lang="en-US" sz="2800" dirty="0"/>
              <a:t> </a:t>
            </a:r>
            <a:r>
              <a:rPr lang="en-US" sz="2800" dirty="0" err="1"/>
              <a:t>personale</a:t>
            </a:r>
            <a:r>
              <a:rPr lang="en-US" sz="2800" dirty="0"/>
              <a:t>. </a:t>
            </a:r>
            <a:r>
              <a:rPr lang="en-US" sz="2800" dirty="0" err="1"/>
              <a:t>Acestea</a:t>
            </a:r>
            <a:r>
              <a:rPr lang="en-US" sz="2800" dirty="0"/>
              <a:t> au la </a:t>
            </a:r>
            <a:r>
              <a:rPr lang="en-US" sz="2800" dirty="0" err="1"/>
              <a:t>bază</a:t>
            </a:r>
            <a:r>
              <a:rPr lang="en-US" sz="2800" dirty="0"/>
              <a:t> </a:t>
            </a:r>
            <a:r>
              <a:rPr lang="en-US" sz="2800" dirty="0" err="1"/>
              <a:t>aceleaşi</a:t>
            </a:r>
            <a:r>
              <a:rPr lang="en-US" sz="2800" dirty="0"/>
              <a:t> principii </a:t>
            </a:r>
            <a:r>
              <a:rPr lang="en-US" sz="2800" dirty="0" err="1"/>
              <a:t>şi</a:t>
            </a:r>
            <a:r>
              <a:rPr lang="en-US" sz="2800" dirty="0"/>
              <a:t> </a:t>
            </a:r>
            <a:r>
              <a:rPr lang="en-US" sz="2800" dirty="0" err="1"/>
              <a:t>tehnologii</a:t>
            </a:r>
            <a:r>
              <a:rPr lang="en-US" sz="2800" dirty="0"/>
              <a:t> ca </a:t>
            </a:r>
            <a:r>
              <a:rPr lang="en-US" sz="2800" dirty="0" err="1"/>
              <a:t>şi</a:t>
            </a:r>
            <a:r>
              <a:rPr lang="en-US" sz="2800" dirty="0"/>
              <a:t> </a:t>
            </a:r>
            <a:r>
              <a:rPr lang="en-US" sz="2800" dirty="0" err="1"/>
              <a:t>sistemele</a:t>
            </a:r>
            <a:r>
              <a:rPr lang="en-US" sz="2800" dirty="0"/>
              <a:t> desktop. </a:t>
            </a:r>
            <a:r>
              <a:rPr lang="en-US" sz="2800" dirty="0" err="1"/>
              <a:t>Diferenţa</a:t>
            </a:r>
            <a:r>
              <a:rPr lang="en-US" sz="2800" dirty="0"/>
              <a:t> </a:t>
            </a:r>
            <a:r>
              <a:rPr lang="en-US" sz="2800" dirty="0" err="1"/>
              <a:t>constă</a:t>
            </a:r>
            <a:r>
              <a:rPr lang="en-US" sz="2800" dirty="0"/>
              <a:t> </a:t>
            </a:r>
            <a:r>
              <a:rPr lang="en-US" sz="2800" dirty="0" err="1"/>
              <a:t>în</a:t>
            </a:r>
            <a:r>
              <a:rPr lang="en-US" sz="2800" dirty="0"/>
              <a:t> </a:t>
            </a:r>
            <a:r>
              <a:rPr lang="en-US" sz="2800" dirty="0" err="1"/>
              <a:t>miniaturizarea</a:t>
            </a:r>
            <a:r>
              <a:rPr lang="en-US" sz="2800" dirty="0"/>
              <a:t> </a:t>
            </a:r>
            <a:r>
              <a:rPr lang="en-US" sz="2800" dirty="0" err="1"/>
              <a:t>echipamentelor</a:t>
            </a:r>
            <a:r>
              <a:rPr lang="en-US" sz="2800" dirty="0"/>
              <a:t> </a:t>
            </a:r>
            <a:r>
              <a:rPr lang="en-US" sz="2800" dirty="0" err="1"/>
              <a:t>şi</a:t>
            </a:r>
            <a:r>
              <a:rPr lang="en-US" sz="2800" dirty="0"/>
              <a:t> </a:t>
            </a:r>
            <a:r>
              <a:rPr lang="en-US" sz="2800" dirty="0" err="1"/>
              <a:t>accentul</a:t>
            </a:r>
            <a:r>
              <a:rPr lang="en-US" sz="2800" dirty="0"/>
              <a:t> pus pe </a:t>
            </a:r>
            <a:r>
              <a:rPr lang="en-US" sz="2800" dirty="0" err="1"/>
              <a:t>mobilitate</a:t>
            </a:r>
            <a:r>
              <a:rPr lang="en-US" sz="2800" dirty="0"/>
              <a:t>. Un computer </a:t>
            </a:r>
            <a:r>
              <a:rPr lang="en-US" sz="2800" dirty="0" err="1"/>
              <a:t>mobil</a:t>
            </a:r>
            <a:r>
              <a:rPr lang="en-US" sz="2800" dirty="0"/>
              <a:t> are </a:t>
            </a:r>
            <a:r>
              <a:rPr lang="en-US" sz="2800" dirty="0" err="1"/>
              <a:t>dimensiuni</a:t>
            </a:r>
            <a:r>
              <a:rPr lang="en-US" sz="2800" dirty="0"/>
              <a:t> </a:t>
            </a:r>
            <a:r>
              <a:rPr lang="en-US" sz="2800" dirty="0" err="1"/>
              <a:t>şi</a:t>
            </a:r>
            <a:r>
              <a:rPr lang="en-US" sz="2800" dirty="0"/>
              <a:t> </a:t>
            </a:r>
            <a:r>
              <a:rPr lang="en-US" sz="2800" dirty="0" err="1"/>
              <a:t>greutate</a:t>
            </a:r>
            <a:r>
              <a:rPr lang="en-US" sz="2800" dirty="0"/>
              <a:t> </a:t>
            </a:r>
            <a:r>
              <a:rPr lang="en-US" sz="2800" dirty="0" err="1"/>
              <a:t>reduse</a:t>
            </a:r>
            <a:r>
              <a:rPr lang="en-US" sz="2800" dirty="0"/>
              <a:t> </a:t>
            </a:r>
            <a:r>
              <a:rPr lang="en-US" sz="2800" dirty="0" err="1"/>
              <a:t>si</a:t>
            </a:r>
            <a:r>
              <a:rPr lang="en-US" sz="2800" dirty="0"/>
              <a:t> </a:t>
            </a:r>
            <a:r>
              <a:rPr lang="en-US" sz="2800" dirty="0" err="1"/>
              <a:t>poate</a:t>
            </a:r>
            <a:r>
              <a:rPr lang="en-US" sz="2800" dirty="0"/>
              <a:t> </a:t>
            </a:r>
            <a:r>
              <a:rPr lang="en-US" sz="2800" dirty="0" err="1"/>
              <a:t>funcţiona</a:t>
            </a:r>
            <a:r>
              <a:rPr lang="en-US" sz="2800" dirty="0"/>
              <a:t> un </a:t>
            </a:r>
            <a:r>
              <a:rPr lang="en-US" sz="2800" dirty="0" err="1"/>
              <a:t>timp</a:t>
            </a:r>
            <a:r>
              <a:rPr lang="en-US" sz="2800" dirty="0"/>
              <a:t> (</a:t>
            </a:r>
            <a:r>
              <a:rPr lang="en-US" sz="2800" dirty="0" err="1"/>
              <a:t>câteva</a:t>
            </a:r>
            <a:r>
              <a:rPr lang="en-US" sz="2800" dirty="0"/>
              <a:t> ore) cu </a:t>
            </a:r>
            <a:r>
              <a:rPr lang="en-US" sz="2800" dirty="0" err="1"/>
              <a:t>ajutorul</a:t>
            </a:r>
            <a:r>
              <a:rPr lang="en-US" sz="2800" dirty="0"/>
              <a:t> </a:t>
            </a:r>
            <a:r>
              <a:rPr lang="en-US" sz="2800" dirty="0" err="1"/>
              <a:t>bateriilor</a:t>
            </a:r>
            <a:r>
              <a:rPr lang="en-US" sz="2800" dirty="0"/>
              <a:t>, </a:t>
            </a:r>
            <a:r>
              <a:rPr lang="en-US" sz="2800" dirty="0" err="1"/>
              <a:t>fără</a:t>
            </a:r>
            <a:r>
              <a:rPr lang="en-US" sz="2800" dirty="0"/>
              <a:t> </a:t>
            </a:r>
            <a:r>
              <a:rPr lang="en-US" sz="2800" dirty="0" err="1"/>
              <a:t>alimentare</a:t>
            </a:r>
            <a:r>
              <a:rPr lang="en-US" sz="2800" dirty="0"/>
              <a:t> de la </a:t>
            </a:r>
            <a:r>
              <a:rPr lang="en-US" sz="2800" dirty="0" err="1"/>
              <a:t>reţeaua</a:t>
            </a:r>
            <a:r>
              <a:rPr lang="en-US" sz="2800" dirty="0"/>
              <a:t> </a:t>
            </a:r>
            <a:r>
              <a:rPr lang="en-US" sz="2800" dirty="0" err="1"/>
              <a:t>electrică</a:t>
            </a:r>
            <a:r>
              <a:rPr lang="en-US" sz="2800" dirty="0"/>
              <a:t>. </a:t>
            </a:r>
            <a:r>
              <a:rPr lang="en-US" sz="2800" dirty="0" err="1"/>
              <a:t>Ţinta</a:t>
            </a:r>
            <a:r>
              <a:rPr lang="en-US" sz="2800" dirty="0"/>
              <a:t> </a:t>
            </a:r>
            <a:r>
              <a:rPr lang="en-US" sz="2800" dirty="0" err="1"/>
              <a:t>principală</a:t>
            </a:r>
            <a:r>
              <a:rPr lang="en-US" sz="2800" dirty="0"/>
              <a:t> a </a:t>
            </a:r>
            <a:r>
              <a:rPr lang="en-US" sz="2800" dirty="0" err="1"/>
              <a:t>acestei</a:t>
            </a:r>
            <a:r>
              <a:rPr lang="en-US" sz="2800" dirty="0"/>
              <a:t> </a:t>
            </a:r>
            <a:r>
              <a:rPr lang="en-US" sz="2800" dirty="0" err="1"/>
              <a:t>categorii</a:t>
            </a:r>
            <a:r>
              <a:rPr lang="en-US" sz="2800" dirty="0"/>
              <a:t> de </a:t>
            </a:r>
            <a:r>
              <a:rPr lang="en-US" sz="2800" dirty="0" err="1"/>
              <a:t>sistem</a:t>
            </a:r>
            <a:r>
              <a:rPr lang="en-US" sz="2800" dirty="0"/>
              <a:t> o </a:t>
            </a:r>
            <a:r>
              <a:rPr lang="en-US" sz="2800" dirty="0" err="1"/>
              <a:t>reprezintă</a:t>
            </a:r>
            <a:r>
              <a:rPr lang="en-US" sz="2800" dirty="0"/>
              <a:t> </a:t>
            </a:r>
            <a:r>
              <a:rPr lang="en-US" sz="2800" dirty="0" err="1"/>
              <a:t>în</a:t>
            </a:r>
            <a:r>
              <a:rPr lang="en-US" sz="2800" dirty="0"/>
              <a:t> principal </a:t>
            </a:r>
            <a:r>
              <a:rPr lang="en-US" sz="2800" dirty="0" err="1"/>
              <a:t>mediul</a:t>
            </a:r>
            <a:r>
              <a:rPr lang="en-US" sz="2800" dirty="0"/>
              <a:t> de </a:t>
            </a:r>
            <a:r>
              <a:rPr lang="en-US" sz="2800" dirty="0" err="1"/>
              <a:t>afaceri</a:t>
            </a:r>
            <a:r>
              <a:rPr lang="en-US" sz="2800" dirty="0"/>
              <a:t>, </a:t>
            </a:r>
            <a:r>
              <a:rPr lang="en-US" sz="2800" dirty="0" err="1"/>
              <a:t>dar</a:t>
            </a:r>
            <a:r>
              <a:rPr lang="en-US" sz="2800" dirty="0"/>
              <a:t> </a:t>
            </a:r>
            <a:r>
              <a:rPr lang="en-US" sz="2800" dirty="0" err="1"/>
              <a:t>şi</a:t>
            </a:r>
            <a:r>
              <a:rPr lang="en-US" sz="2800" dirty="0"/>
              <a:t> </a:t>
            </a:r>
            <a:r>
              <a:rPr lang="en-US" sz="2800" dirty="0" err="1"/>
              <a:t>alte</a:t>
            </a:r>
            <a:r>
              <a:rPr lang="en-US" sz="2800" dirty="0"/>
              <a:t> zone </a:t>
            </a:r>
            <a:r>
              <a:rPr lang="en-US" sz="2800" dirty="0" err="1"/>
              <a:t>pentru</a:t>
            </a:r>
            <a:r>
              <a:rPr lang="en-US" sz="2800" dirty="0"/>
              <a:t> care </a:t>
            </a:r>
            <a:r>
              <a:rPr lang="en-US" sz="2800" dirty="0" err="1"/>
              <a:t>mobilitatea</a:t>
            </a:r>
            <a:r>
              <a:rPr lang="en-US" sz="2800" dirty="0"/>
              <a:t> </a:t>
            </a:r>
            <a:r>
              <a:rPr lang="en-US" sz="2800" dirty="0" err="1"/>
              <a:t>este</a:t>
            </a:r>
            <a:r>
              <a:rPr lang="en-US" sz="2800" dirty="0"/>
              <a:t> </a:t>
            </a:r>
            <a:r>
              <a:rPr lang="en-US" sz="2800" dirty="0" err="1"/>
              <a:t>esenţială</a:t>
            </a:r>
            <a:r>
              <a:rPr lang="en-US" sz="2800" dirty="0"/>
              <a:t>.</a:t>
            </a:r>
            <a:br>
              <a:rPr lang="en-US" sz="2800" dirty="0"/>
            </a:br>
            <a:br>
              <a:rPr lang="en-US" sz="4000" dirty="0"/>
            </a:br>
            <a:endParaRPr lang="en-US" sz="2400"/>
          </a:p>
          <a:p>
            <a:br>
              <a:rPr lang="en-US" dirty="0"/>
            </a:br>
            <a:endParaRPr lang="en-US" dirty="0"/>
          </a:p>
          <a:p>
            <a:br>
              <a:rPr lang="en-US" sz="4000" dirty="0"/>
            </a:br>
            <a:br>
              <a:rPr lang="en-US" sz="3200" dirty="0"/>
            </a:br>
            <a:br>
              <a:rPr lang="en-US" sz="4000" dirty="0"/>
            </a:br>
            <a:endParaRPr lang="en-US" sz="2800"/>
          </a:p>
        </p:txBody>
      </p:sp>
    </p:spTree>
    <p:extLst>
      <p:ext uri="{BB962C8B-B14F-4D97-AF65-F5344CB8AC3E}">
        <p14:creationId xmlns:p14="http://schemas.microsoft.com/office/powerpoint/2010/main" val="23469666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5257218"/>
          </a:xfrm>
        </p:spPr>
        <p:txBody>
          <a:bodyPr vert="horz" lIns="91440" tIns="45720" rIns="91440" bIns="45720" rtlCol="0" anchor="ctr">
            <a:normAutofit fontScale="90000"/>
          </a:bodyPr>
          <a:lstStyle/>
          <a:p>
            <a:pPr algn="ctr"/>
            <a:br>
              <a:rPr lang="en-US" sz="2800" dirty="0"/>
            </a:br>
            <a:br>
              <a:rPr lang="en-US" sz="4000" dirty="0"/>
            </a:br>
            <a:endParaRPr lang="en-US" sz="2400"/>
          </a:p>
          <a:p>
            <a:pPr algn="ctr"/>
            <a:r>
              <a:rPr lang="en-US" sz="6000" dirty="0" err="1"/>
              <a:t>Multumesc</a:t>
            </a:r>
            <a:r>
              <a:rPr lang="en-US" sz="6000" dirty="0"/>
              <a:t> </a:t>
            </a:r>
            <a:r>
              <a:rPr lang="en-US" sz="6000" dirty="0" err="1"/>
              <a:t>pentru</a:t>
            </a:r>
            <a:r>
              <a:rPr lang="en-US" sz="6000" dirty="0"/>
              <a:t> </a:t>
            </a:r>
            <a:r>
              <a:rPr lang="en-US" sz="6000" dirty="0" err="1"/>
              <a:t>atentie</a:t>
            </a:r>
            <a:r>
              <a:rPr lang="en-US" sz="6000" dirty="0"/>
              <a:t>!</a:t>
            </a:r>
            <a:br>
              <a:rPr lang="en-US" dirty="0"/>
            </a:br>
            <a:endParaRPr lang="en-US" dirty="0"/>
          </a:p>
          <a:p>
            <a:br>
              <a:rPr lang="en-US" sz="4000" dirty="0"/>
            </a:br>
            <a:br>
              <a:rPr lang="en-US" sz="3200" dirty="0"/>
            </a:br>
            <a:br>
              <a:rPr lang="en-US" sz="4000" dirty="0"/>
            </a:br>
            <a:endParaRPr lang="en-US" sz="2800"/>
          </a:p>
        </p:txBody>
      </p:sp>
    </p:spTree>
    <p:extLst>
      <p:ext uri="{BB962C8B-B14F-4D97-AF65-F5344CB8AC3E}">
        <p14:creationId xmlns:p14="http://schemas.microsoft.com/office/powerpoint/2010/main" val="42281535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View</vt:lpstr>
      <vt:lpstr>Clasificarea Calculatoarelor</vt:lpstr>
      <vt:lpstr>Calculatoarele se impart in 4 mari categorii:  - supercalculatoare  - calculatoare mari  - minicalculatoare  - microcalculatoare</vt:lpstr>
      <vt:lpstr>Supercalculatoare:  Un supercalculator este un computer special complex, compus din mai multe procesoare care accesează aceeași memorie centrală și care funcționează concomitent și coordonat, în cooperație strânsă, astfel încât supercomputerul poate atinge o mare performanță totală de calcul. Unele modele de supercalculatoare pot avea si peste 100.000 de procesoare interconectate. Pentru comparatie un calculator normal are un singur procesor central.</vt:lpstr>
      <vt:lpstr>Calculatoare Mari:  Acesta este un tip de calculator de mare putere utilizat pentru gestionarea bazelor de date de dimensiuni foarte mari. Poate fi folosit si la efectuarea calculelor stiintifice de o complexitate redusa.  </vt:lpstr>
      <vt:lpstr>Minicalculatoarele:  Minicalculatoarele pot executa sute de milioane de operaţii pe secundă, iar preţul lor nu depăşeşte 200 de mii de dolari. Echipamentele periferice ale unui minicalculator includ cîteva discuri magnetice, una sau două imprimante, mai multe console. Minicalculatoarele sînt mai uşor de utilizat decît calculatoarele mari şi se aplică în proiectarea asistată de calculator, în automatizări industriale, în prelucrarea datelor în experimentele ştiinţifice.      </vt:lpstr>
      <vt:lpstr>Microcalculatoare:  Este tipul de calculator ce utilizeaza un microprocesor ca unitate centrala de prelucrare si care poate fi folosit numai de catre o singura persoana la un moment dat. Staţiile de lucru (workstations) sunt destinate lucrului individual, dar sunt proiectate pentru a rula aplicaţii profesionale, de complexitate mare, cum ar fi: grafică 3D, prelucrări audio si video, aplicaţii de tip CAD(asistari in arhitectura, electronica, drumuri) sau GIS(modalitate de reprezentare a imaginilor: GrassGis, QuantumGis), prelucrări de date numerice. Sistemele desktop intră în categoria calculatoarelor personale, care pot fi folosite pentru aplicaţii de birou (editare de texte, calcul tabelar, baze de date de dimensiuni reduse etc.) sau pentru jocuri. Sunt în principiu cele mai ieftine calculatoare si din acest motiv sunt si cele mai accesibile.        </vt:lpstr>
      <vt:lpstr>Calculatoare Portabile:  Laptop, notebook sunt cativa termeni pentru care desemneaza calculatoarele portabile personale. Acestea au la bază aceleaşi principii şi tehnologii ca şi sistemele desktop. Diferenţa constă în miniaturizarea echipamentelor şi accentul pus pe mobilitate. Un computer mobil are dimensiuni şi greutate reduse si poate funcţiona un timp (câteva ore) cu ajutorul bateriilor, fără alimentare de la reţeaua electrică. Ţinta principală a acestei categorii de sistem o reprezintă în principal mediul de afaceri, dar şi alte zone pentru care mobilitatea este esenţială.        </vt:lpstr>
      <vt:lpstr>   Multumesc pentru atentie!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239</cp:revision>
  <dcterms:created xsi:type="dcterms:W3CDTF">2013-07-15T20:24:02Z</dcterms:created>
  <dcterms:modified xsi:type="dcterms:W3CDTF">2019-04-28T11:12:10Z</dcterms:modified>
</cp:coreProperties>
</file>