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93B9A-23F5-4873-B322-F80153518CC4}" v="110" dt="2019-04-21T13:48:49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bc49ba18a75ebea3" providerId="Windows Live" clId="Web-{0D593B9A-23F5-4873-B322-F80153518CC4}"/>
    <pc:docChg chg="addSld delSld modSld">
      <pc:chgData name="Guest User" userId="bc49ba18a75ebea3" providerId="Windows Live" clId="Web-{0D593B9A-23F5-4873-B322-F80153518CC4}" dt="2019-04-21T14:28:10.163" v="3393" actId="20577"/>
      <pc:docMkLst>
        <pc:docMk/>
      </pc:docMkLst>
      <pc:sldChg chg="modSp">
        <pc:chgData name="Guest User" userId="bc49ba18a75ebea3" providerId="Windows Live" clId="Web-{0D593B9A-23F5-4873-B322-F80153518CC4}" dt="2019-04-21T13:46:46.422" v="1091" actId="20577"/>
        <pc:sldMkLst>
          <pc:docMk/>
          <pc:sldMk cId="109857222" sldId="256"/>
        </pc:sldMkLst>
        <pc:spChg chg="mod">
          <ac:chgData name="Guest User" userId="bc49ba18a75ebea3" providerId="Windows Live" clId="Web-{0D593B9A-23F5-4873-B322-F80153518CC4}" dt="2019-04-21T13:46:46.422" v="109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bc49ba18a75ebea3" providerId="Windows Live" clId="Web-{0D593B9A-23F5-4873-B322-F80153518CC4}" dt="2019-04-21T13:46:28.735" v="1088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Guest User" userId="bc49ba18a75ebea3" providerId="Windows Live" clId="Web-{0D593B9A-23F5-4873-B322-F80153518CC4}" dt="2019-04-21T14:00:18.280" v="2290" actId="20577"/>
        <pc:sldMkLst>
          <pc:docMk/>
          <pc:sldMk cId="344998911" sldId="257"/>
        </pc:sldMkLst>
        <pc:spChg chg="add del mod">
          <ac:chgData name="Guest User" userId="bc49ba18a75ebea3" providerId="Windows Live" clId="Web-{0D593B9A-23F5-4873-B322-F80153518CC4}" dt="2019-04-21T13:08:00.774" v="148"/>
          <ac:spMkLst>
            <pc:docMk/>
            <pc:sldMk cId="344998911" sldId="257"/>
            <ac:spMk id="2" creationId="{521F3556-F0F7-4462-B9CA-CB1553F45F9C}"/>
          </ac:spMkLst>
        </pc:spChg>
        <pc:spChg chg="del">
          <ac:chgData name="Guest User" userId="bc49ba18a75ebea3" providerId="Windows Live" clId="Web-{0D593B9A-23F5-4873-B322-F80153518CC4}" dt="2019-04-21T13:03:25.665" v="138"/>
          <ac:spMkLst>
            <pc:docMk/>
            <pc:sldMk cId="344998911" sldId="257"/>
            <ac:spMk id="3" creationId="{A361DD06-06BC-47C8-8ABD-52C4590E3094}"/>
          </ac:spMkLst>
        </pc:spChg>
        <pc:spChg chg="add del mod">
          <ac:chgData name="Guest User" userId="bc49ba18a75ebea3" providerId="Windows Live" clId="Web-{0D593B9A-23F5-4873-B322-F80153518CC4}" dt="2019-04-21T13:04:08.837" v="142"/>
          <ac:spMkLst>
            <pc:docMk/>
            <pc:sldMk cId="344998911" sldId="257"/>
            <ac:spMk id="7" creationId="{119C31C0-2887-4536-A46B-0C33BE0917D2}"/>
          </ac:spMkLst>
        </pc:spChg>
        <pc:spChg chg="add mod">
          <ac:chgData name="Guest User" userId="bc49ba18a75ebea3" providerId="Windows Live" clId="Web-{0D593B9A-23F5-4873-B322-F80153518CC4}" dt="2019-04-21T14:00:18.280" v="2290" actId="20577"/>
          <ac:spMkLst>
            <pc:docMk/>
            <pc:sldMk cId="344998911" sldId="257"/>
            <ac:spMk id="11" creationId="{06CF7AD2-5EBA-4361-B4B1-8890922D97A1}"/>
          </ac:spMkLst>
        </pc:spChg>
        <pc:spChg chg="add mod">
          <ac:chgData name="Guest User" userId="bc49ba18a75ebea3" providerId="Windows Live" clId="Web-{0D593B9A-23F5-4873-B322-F80153518CC4}" dt="2019-04-21T13:59:33.343" v="2285" actId="1076"/>
          <ac:spMkLst>
            <pc:docMk/>
            <pc:sldMk cId="344998911" sldId="257"/>
            <ac:spMk id="12" creationId="{AAC66366-F358-42F7-9DBF-5145F3B64256}"/>
          </ac:spMkLst>
        </pc:spChg>
        <pc:spChg chg="add del">
          <ac:chgData name="Guest User" userId="bc49ba18a75ebea3" providerId="Windows Live" clId="Web-{0D593B9A-23F5-4873-B322-F80153518CC4}" dt="2019-04-21T13:04:16.493" v="145"/>
          <ac:spMkLst>
            <pc:docMk/>
            <pc:sldMk cId="344998911" sldId="257"/>
            <ac:spMk id="13" creationId="{A2509F26-B5DC-4BA7-B476-4CB044237A2E}"/>
          </ac:spMkLst>
        </pc:spChg>
        <pc:spChg chg="add del">
          <ac:chgData name="Guest User" userId="bc49ba18a75ebea3" providerId="Windows Live" clId="Web-{0D593B9A-23F5-4873-B322-F80153518CC4}" dt="2019-04-21T13:04:16.493" v="145"/>
          <ac:spMkLst>
            <pc:docMk/>
            <pc:sldMk cId="344998911" sldId="257"/>
            <ac:spMk id="15" creationId="{DB103EB1-B135-4526-B883-33228FC27FF1}"/>
          </ac:spMkLst>
        </pc:spChg>
        <pc:picChg chg="add del mod ord">
          <ac:chgData name="Guest User" userId="bc49ba18a75ebea3" providerId="Windows Live" clId="Web-{0D593B9A-23F5-4873-B322-F80153518CC4}" dt="2019-04-21T13:03:47.540" v="141"/>
          <ac:picMkLst>
            <pc:docMk/>
            <pc:sldMk cId="344998911" sldId="257"/>
            <ac:picMk id="4" creationId="{0FF309F4-A118-47F9-BC8E-34D9C1994818}"/>
          </ac:picMkLst>
        </pc:picChg>
        <pc:picChg chg="add del mod ord">
          <ac:chgData name="Guest User" userId="bc49ba18a75ebea3" providerId="Windows Live" clId="Web-{0D593B9A-23F5-4873-B322-F80153518CC4}" dt="2019-04-21T13:06:21.008" v="146"/>
          <ac:picMkLst>
            <pc:docMk/>
            <pc:sldMk cId="344998911" sldId="257"/>
            <ac:picMk id="8" creationId="{EF80A74D-3A7A-42E7-81A0-DCB29980BAE0}"/>
          </ac:picMkLst>
        </pc:picChg>
        <pc:picChg chg="add del mod">
          <ac:chgData name="Guest User" userId="bc49ba18a75ebea3" providerId="Windows Live" clId="Web-{0D593B9A-23F5-4873-B322-F80153518CC4}" dt="2019-04-21T13:36:41.878" v="620"/>
          <ac:picMkLst>
            <pc:docMk/>
            <pc:sldMk cId="344998911" sldId="257"/>
            <ac:picMk id="14" creationId="{AD4D9577-53B0-4575-B400-A75119138C7A}"/>
          </ac:picMkLst>
        </pc:picChg>
        <pc:picChg chg="add mod">
          <ac:chgData name="Guest User" userId="bc49ba18a75ebea3" providerId="Windows Live" clId="Web-{0D593B9A-23F5-4873-B322-F80153518CC4}" dt="2019-04-21T13:49:51.796" v="1582" actId="1076"/>
          <ac:picMkLst>
            <pc:docMk/>
            <pc:sldMk cId="344998911" sldId="257"/>
            <ac:picMk id="17" creationId="{7AE9E4ED-87AC-4B8C-A582-59C7F128BBF4}"/>
          </ac:picMkLst>
        </pc:picChg>
        <pc:picChg chg="add mod">
          <ac:chgData name="Guest User" userId="bc49ba18a75ebea3" providerId="Windows Live" clId="Web-{0D593B9A-23F5-4873-B322-F80153518CC4}" dt="2019-04-21T13:50:26.984" v="1626" actId="1076"/>
          <ac:picMkLst>
            <pc:docMk/>
            <pc:sldMk cId="344998911" sldId="257"/>
            <ac:picMk id="19" creationId="{08BFFC0E-DC1C-44B0-A60A-FEF1F251F686}"/>
          </ac:picMkLst>
        </pc:picChg>
      </pc:sldChg>
      <pc:sldChg chg="addSp delSp modSp new del mod modShow">
        <pc:chgData name="Guest User" userId="bc49ba18a75ebea3" providerId="Windows Live" clId="Web-{0D593B9A-23F5-4873-B322-F80153518CC4}" dt="2019-04-21T14:13:31.573" v="2299"/>
        <pc:sldMkLst>
          <pc:docMk/>
          <pc:sldMk cId="2892727165" sldId="258"/>
        </pc:sldMkLst>
        <pc:spChg chg="del">
          <ac:chgData name="Guest User" userId="bc49ba18a75ebea3" providerId="Windows Live" clId="Web-{0D593B9A-23F5-4873-B322-F80153518CC4}" dt="2019-04-21T14:01:50.857" v="2294"/>
          <ac:spMkLst>
            <pc:docMk/>
            <pc:sldMk cId="2892727165" sldId="258"/>
            <ac:spMk id="3" creationId="{B81B01F6-0E43-4852-A578-C4B9F8B718B4}"/>
          </ac:spMkLst>
        </pc:spChg>
        <pc:picChg chg="add mod ord">
          <ac:chgData name="Guest User" userId="bc49ba18a75ebea3" providerId="Windows Live" clId="Web-{0D593B9A-23F5-4873-B322-F80153518CC4}" dt="2019-04-21T14:13:02.995" v="2297" actId="1076"/>
          <ac:picMkLst>
            <pc:docMk/>
            <pc:sldMk cId="2892727165" sldId="258"/>
            <ac:picMk id="4" creationId="{E757FA57-2BA6-4955-B31D-59107DB3A0C3}"/>
          </ac:picMkLst>
        </pc:picChg>
      </pc:sldChg>
      <pc:sldChg chg="addSp delSp modSp new">
        <pc:chgData name="Guest User" userId="bc49ba18a75ebea3" providerId="Windows Live" clId="Web-{0D593B9A-23F5-4873-B322-F80153518CC4}" dt="2019-04-21T14:28:10.163" v="3392" actId="20577"/>
        <pc:sldMkLst>
          <pc:docMk/>
          <pc:sldMk cId="1092768424" sldId="259"/>
        </pc:sldMkLst>
        <pc:spChg chg="del">
          <ac:chgData name="Guest User" userId="bc49ba18a75ebea3" providerId="Windows Live" clId="Web-{0D593B9A-23F5-4873-B322-F80153518CC4}" dt="2019-04-21T14:13:50.917" v="2303"/>
          <ac:spMkLst>
            <pc:docMk/>
            <pc:sldMk cId="1092768424" sldId="259"/>
            <ac:spMk id="2" creationId="{A1DD4357-81B9-428B-A867-592C2B32C14F}"/>
          </ac:spMkLst>
        </pc:spChg>
        <pc:spChg chg="mod">
          <ac:chgData name="Guest User" userId="bc49ba18a75ebea3" providerId="Windows Live" clId="Web-{0D593B9A-23F5-4873-B322-F80153518CC4}" dt="2019-04-21T14:28:10.163" v="3392" actId="20577"/>
          <ac:spMkLst>
            <pc:docMk/>
            <pc:sldMk cId="1092768424" sldId="259"/>
            <ac:spMk id="3" creationId="{F433FD35-438B-4482-A8F4-A43C968DF7AE}"/>
          </ac:spMkLst>
        </pc:spChg>
        <pc:picChg chg="add mod">
          <ac:chgData name="Guest User" userId="bc49ba18a75ebea3" providerId="Windows Live" clId="Web-{0D593B9A-23F5-4873-B322-F80153518CC4}" dt="2019-04-21T14:23:27.164" v="3097" actId="1076"/>
          <ac:picMkLst>
            <pc:docMk/>
            <pc:sldMk cId="1092768424" sldId="259"/>
            <ac:picMk id="4" creationId="{E52CC08D-3131-4B8D-8624-5F829B5388E8}"/>
          </ac:picMkLst>
        </pc:picChg>
      </pc:sldChg>
      <pc:sldChg chg="new del">
        <pc:chgData name="Guest User" userId="bc49ba18a75ebea3" providerId="Windows Live" clId="Web-{0D593B9A-23F5-4873-B322-F80153518CC4}" dt="2019-04-21T14:28:05.116" v="3391"/>
        <pc:sldMkLst>
          <pc:docMk/>
          <pc:sldMk cId="1595292534" sldId="260"/>
        </pc:sldMkLst>
      </pc:sldChg>
    </pc:docChg>
  </pc:docChgLst>
  <pc:docChgLst>
    <pc:chgData name="Guest User" userId="bc49ba18a75ebea3" providerId="Windows Live" clId="Web-{54C987B6-2C3F-4FD4-BB3E-68E2C0B3C033}"/>
    <pc:docChg chg="addSld delSld modSld sldOrd">
      <pc:chgData name="Guest User" userId="bc49ba18a75ebea3" providerId="Windows Live" clId="Web-{54C987B6-2C3F-4FD4-BB3E-68E2C0B3C033}" dt="2019-04-29T09:27:16.875" v="673" actId="20577"/>
      <pc:docMkLst>
        <pc:docMk/>
      </pc:docMkLst>
      <pc:sldChg chg="modSp">
        <pc:chgData name="Guest User" userId="bc49ba18a75ebea3" providerId="Windows Live" clId="Web-{54C987B6-2C3F-4FD4-BB3E-68E2C0B3C033}" dt="2019-04-29T09:27:16.875" v="672" actId="20577"/>
        <pc:sldMkLst>
          <pc:docMk/>
          <pc:sldMk cId="109857222" sldId="256"/>
        </pc:sldMkLst>
        <pc:spChg chg="mod">
          <ac:chgData name="Guest User" userId="bc49ba18a75ebea3" providerId="Windows Live" clId="Web-{54C987B6-2C3F-4FD4-BB3E-68E2C0B3C033}" dt="2019-04-29T09:26:38.703" v="65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bc49ba18a75ebea3" providerId="Windows Live" clId="Web-{54C987B6-2C3F-4FD4-BB3E-68E2C0B3C033}" dt="2019-04-29T09:27:16.875" v="67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Guest User" userId="bc49ba18a75ebea3" providerId="Windows Live" clId="Web-{54C987B6-2C3F-4FD4-BB3E-68E2C0B3C033}" dt="2019-04-29T09:23:01.873" v="561"/>
        <pc:sldMkLst>
          <pc:docMk/>
          <pc:sldMk cId="344998911" sldId="257"/>
        </pc:sldMkLst>
      </pc:sldChg>
      <pc:sldChg chg="modSp ord">
        <pc:chgData name="Guest User" userId="bc49ba18a75ebea3" providerId="Windows Live" clId="Web-{54C987B6-2C3F-4FD4-BB3E-68E2C0B3C033}" dt="2019-04-29T09:25:03.390" v="608" actId="20577"/>
        <pc:sldMkLst>
          <pc:docMk/>
          <pc:sldMk cId="1092768424" sldId="259"/>
        </pc:sldMkLst>
        <pc:spChg chg="mod">
          <ac:chgData name="Guest User" userId="bc49ba18a75ebea3" providerId="Windows Live" clId="Web-{54C987B6-2C3F-4FD4-BB3E-68E2C0B3C033}" dt="2019-04-29T09:25:03.390" v="608" actId="20577"/>
          <ac:spMkLst>
            <pc:docMk/>
            <pc:sldMk cId="1092768424" sldId="259"/>
            <ac:spMk id="3" creationId="{F433FD35-438B-4482-A8F4-A43C968DF7AE}"/>
          </ac:spMkLst>
        </pc:spChg>
        <pc:picChg chg="mod">
          <ac:chgData name="Guest User" userId="bc49ba18a75ebea3" providerId="Windows Live" clId="Web-{54C987B6-2C3F-4FD4-BB3E-68E2C0B3C033}" dt="2019-04-29T09:24:56.374" v="603" actId="1076"/>
          <ac:picMkLst>
            <pc:docMk/>
            <pc:sldMk cId="1092768424" sldId="259"/>
            <ac:picMk id="4" creationId="{E52CC08D-3131-4B8D-8624-5F829B5388E8}"/>
          </ac:picMkLst>
        </pc:picChg>
      </pc:sldChg>
      <pc:sldChg chg="delSp modSp add ord replId">
        <pc:chgData name="Guest User" userId="bc49ba18a75ebea3" providerId="Windows Live" clId="Web-{54C987B6-2C3F-4FD4-BB3E-68E2C0B3C033}" dt="2019-04-29T09:24:33.530" v="591" actId="20577"/>
        <pc:sldMkLst>
          <pc:docMk/>
          <pc:sldMk cId="2919794309" sldId="260"/>
        </pc:sldMkLst>
        <pc:spChg chg="mod">
          <ac:chgData name="Guest User" userId="bc49ba18a75ebea3" providerId="Windows Live" clId="Web-{54C987B6-2C3F-4FD4-BB3E-68E2C0B3C033}" dt="2019-04-29T09:24:33.530" v="591" actId="20577"/>
          <ac:spMkLst>
            <pc:docMk/>
            <pc:sldMk cId="2919794309" sldId="260"/>
            <ac:spMk id="11" creationId="{06CF7AD2-5EBA-4361-B4B1-8890922D97A1}"/>
          </ac:spMkLst>
        </pc:spChg>
        <pc:spChg chg="del">
          <ac:chgData name="Guest User" userId="bc49ba18a75ebea3" providerId="Windows Live" clId="Web-{54C987B6-2C3F-4FD4-BB3E-68E2C0B3C033}" dt="2019-04-29T09:19:18.918" v="283"/>
          <ac:spMkLst>
            <pc:docMk/>
            <pc:sldMk cId="2919794309" sldId="260"/>
            <ac:spMk id="12" creationId="{AAC66366-F358-42F7-9DBF-5145F3B64256}"/>
          </ac:spMkLst>
        </pc:spChg>
        <pc:picChg chg="mod">
          <ac:chgData name="Guest User" userId="bc49ba18a75ebea3" providerId="Windows Live" clId="Web-{54C987B6-2C3F-4FD4-BB3E-68E2C0B3C033}" dt="2019-04-29T09:23:50.436" v="570" actId="1076"/>
          <ac:picMkLst>
            <pc:docMk/>
            <pc:sldMk cId="2919794309" sldId="260"/>
            <ac:picMk id="17" creationId="{7AE9E4ED-87AC-4B8C-A582-59C7F128BBF4}"/>
          </ac:picMkLst>
        </pc:picChg>
        <pc:picChg chg="del">
          <ac:chgData name="Guest User" userId="bc49ba18a75ebea3" providerId="Windows Live" clId="Web-{54C987B6-2C3F-4FD4-BB3E-68E2C0B3C033}" dt="2019-04-29T09:15:38.573" v="2"/>
          <ac:picMkLst>
            <pc:docMk/>
            <pc:sldMk cId="2919794309" sldId="260"/>
            <ac:picMk id="19" creationId="{08BFFC0E-DC1C-44B0-A60A-FEF1F251F686}"/>
          </ac:picMkLst>
        </pc:picChg>
      </pc:sldChg>
      <pc:sldChg chg="delSp modSp add ord replId">
        <pc:chgData name="Guest User" userId="bc49ba18a75ebea3" providerId="Windows Live" clId="Web-{54C987B6-2C3F-4FD4-BB3E-68E2C0B3C033}" dt="2019-04-29T09:24:42.858" v="598" actId="20577"/>
        <pc:sldMkLst>
          <pc:docMk/>
          <pc:sldMk cId="3048323438" sldId="261"/>
        </pc:sldMkLst>
        <pc:spChg chg="mod">
          <ac:chgData name="Guest User" userId="bc49ba18a75ebea3" providerId="Windows Live" clId="Web-{54C987B6-2C3F-4FD4-BB3E-68E2C0B3C033}" dt="2019-04-29T09:24:42.858" v="598" actId="20577"/>
          <ac:spMkLst>
            <pc:docMk/>
            <pc:sldMk cId="3048323438" sldId="261"/>
            <ac:spMk id="11" creationId="{06CF7AD2-5EBA-4361-B4B1-8890922D97A1}"/>
          </ac:spMkLst>
        </pc:spChg>
        <pc:spChg chg="del mod">
          <ac:chgData name="Guest User" userId="bc49ba18a75ebea3" providerId="Windows Live" clId="Web-{54C987B6-2C3F-4FD4-BB3E-68E2C0B3C033}" dt="2019-04-29T09:19:38.278" v="313"/>
          <ac:spMkLst>
            <pc:docMk/>
            <pc:sldMk cId="3048323438" sldId="261"/>
            <ac:spMk id="12" creationId="{AAC66366-F358-42F7-9DBF-5145F3B64256}"/>
          </ac:spMkLst>
        </pc:spChg>
        <pc:picChg chg="del">
          <ac:chgData name="Guest User" userId="bc49ba18a75ebea3" providerId="Windows Live" clId="Web-{54C987B6-2C3F-4FD4-BB3E-68E2C0B3C033}" dt="2019-04-29T09:19:47.169" v="320"/>
          <ac:picMkLst>
            <pc:docMk/>
            <pc:sldMk cId="3048323438" sldId="261"/>
            <ac:picMk id="17" creationId="{7AE9E4ED-87AC-4B8C-A582-59C7F128BBF4}"/>
          </ac:picMkLst>
        </pc:picChg>
        <pc:picChg chg="mod">
          <ac:chgData name="Guest User" userId="bc49ba18a75ebea3" providerId="Windows Live" clId="Web-{54C987B6-2C3F-4FD4-BB3E-68E2C0B3C033}" dt="2019-04-29T09:24:06.905" v="577" actId="1076"/>
          <ac:picMkLst>
            <pc:docMk/>
            <pc:sldMk cId="3048323438" sldId="261"/>
            <ac:picMk id="19" creationId="{08BFFC0E-DC1C-44B0-A60A-FEF1F251F686}"/>
          </ac:picMkLst>
        </pc:picChg>
      </pc:sldChg>
      <pc:sldChg chg="delSp modSp add ord replId">
        <pc:chgData name="Guest User" userId="bc49ba18a75ebea3" providerId="Windows Live" clId="Web-{54C987B6-2C3F-4FD4-BB3E-68E2C0B3C033}" dt="2019-04-29T09:26:19.969" v="650" actId="20577"/>
        <pc:sldMkLst>
          <pc:docMk/>
          <pc:sldMk cId="2440193372" sldId="262"/>
        </pc:sldMkLst>
        <pc:spChg chg="mod">
          <ac:chgData name="Guest User" userId="bc49ba18a75ebea3" providerId="Windows Live" clId="Web-{54C987B6-2C3F-4FD4-BB3E-68E2C0B3C033}" dt="2019-04-29T09:26:19.969" v="650" actId="20577"/>
          <ac:spMkLst>
            <pc:docMk/>
            <pc:sldMk cId="2440193372" sldId="262"/>
            <ac:spMk id="2" creationId="{00000000-0000-0000-0000-000000000000}"/>
          </ac:spMkLst>
        </pc:spChg>
        <pc:spChg chg="del mod">
          <ac:chgData name="Guest User" userId="bc49ba18a75ebea3" providerId="Windows Live" clId="Web-{54C987B6-2C3F-4FD4-BB3E-68E2C0B3C033}" dt="2019-04-29T09:26:09.140" v="647"/>
          <ac:spMkLst>
            <pc:docMk/>
            <pc:sldMk cId="2440193372" sldId="262"/>
            <ac:spMk id="3" creationId="{00000000-0000-0000-0000-000000000000}"/>
          </ac:spMkLst>
        </pc:spChg>
      </pc:sldChg>
      <pc:sldChg chg="delSp modSp add del replId">
        <pc:chgData name="Guest User" userId="bc49ba18a75ebea3" providerId="Windows Live" clId="Web-{54C987B6-2C3F-4FD4-BB3E-68E2C0B3C033}" dt="2019-04-29T09:25:16.999" v="615"/>
        <pc:sldMkLst>
          <pc:docMk/>
          <pc:sldMk cId="3924438696" sldId="262"/>
        </pc:sldMkLst>
        <pc:spChg chg="mod">
          <ac:chgData name="Guest User" userId="bc49ba18a75ebea3" providerId="Windows Live" clId="Web-{54C987B6-2C3F-4FD4-BB3E-68E2C0B3C033}" dt="2019-04-29T09:25:14.046" v="612" actId="20577"/>
          <ac:spMkLst>
            <pc:docMk/>
            <pc:sldMk cId="3924438696" sldId="262"/>
            <ac:spMk id="3" creationId="{F433FD35-438B-4482-A8F4-A43C968DF7AE}"/>
          </ac:spMkLst>
        </pc:spChg>
        <pc:picChg chg="del">
          <ac:chgData name="Guest User" userId="bc49ba18a75ebea3" providerId="Windows Live" clId="Web-{54C987B6-2C3F-4FD4-BB3E-68E2C0B3C033}" dt="2019-04-29T09:25:10.718" v="611"/>
          <ac:picMkLst>
            <pc:docMk/>
            <pc:sldMk cId="3924438696" sldId="262"/>
            <ac:picMk id="4" creationId="{E52CC08D-3131-4B8D-8624-5F829B5388E8}"/>
          </ac:picMkLst>
        </pc:picChg>
      </pc:sldChg>
    </pc:docChg>
  </pc:docChgLst>
  <pc:docChgLst>
    <pc:chgData name="Guest User" userId="bc49ba18a75ebea3" providerId="Windows Live" clId="Web-{8F9FA19F-7EF7-4C4F-BAB0-BBF691D6B001}"/>
    <pc:docChg chg="addSld delSld modSld">
      <pc:chgData name="Guest User" userId="bc49ba18a75ebea3" providerId="Windows Live" clId="Web-{8F9FA19F-7EF7-4C4F-BAB0-BBF691D6B001}" dt="2019-04-28T17:12:31.273" v="33"/>
      <pc:docMkLst>
        <pc:docMk/>
      </pc:docMkLst>
      <pc:sldChg chg="modSp">
        <pc:chgData name="Guest User" userId="bc49ba18a75ebea3" providerId="Windows Live" clId="Web-{8F9FA19F-7EF7-4C4F-BAB0-BBF691D6B001}" dt="2019-04-28T17:10:18.177" v="17" actId="20577"/>
        <pc:sldMkLst>
          <pc:docMk/>
          <pc:sldMk cId="109857222" sldId="256"/>
        </pc:sldMkLst>
        <pc:spChg chg="mod">
          <ac:chgData name="Guest User" userId="bc49ba18a75ebea3" providerId="Windows Live" clId="Web-{8F9FA19F-7EF7-4C4F-BAB0-BBF691D6B001}" dt="2019-04-28T17:10:18.177" v="1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 setBg">
        <pc:chgData name="Guest User" userId="bc49ba18a75ebea3" providerId="Windows Live" clId="Web-{8F9FA19F-7EF7-4C4F-BAB0-BBF691D6B001}" dt="2019-04-28T17:11:27.819" v="20"/>
        <pc:sldMkLst>
          <pc:docMk/>
          <pc:sldMk cId="344998911" sldId="257"/>
        </pc:sldMkLst>
      </pc:sldChg>
      <pc:sldChg chg="addSp delSp modSp new del mod modClrScheme chgLayout">
        <pc:chgData name="Guest User" userId="bc49ba18a75ebea3" providerId="Windows Live" clId="Web-{8F9FA19F-7EF7-4C4F-BAB0-BBF691D6B001}" dt="2019-04-28T17:12:31.273" v="33"/>
        <pc:sldMkLst>
          <pc:docMk/>
          <pc:sldMk cId="240012849" sldId="260"/>
        </pc:sldMkLst>
        <pc:spChg chg="mod ord">
          <ac:chgData name="Guest User" userId="bc49ba18a75ebea3" providerId="Windows Live" clId="Web-{8F9FA19F-7EF7-4C4F-BAB0-BBF691D6B001}" dt="2019-04-28T17:11:59.991" v="22"/>
          <ac:spMkLst>
            <pc:docMk/>
            <pc:sldMk cId="240012849" sldId="260"/>
            <ac:spMk id="2" creationId="{C49C2B23-8CB2-4714-AD29-3BF6332DF3D8}"/>
          </ac:spMkLst>
        </pc:spChg>
        <pc:spChg chg="mod ord">
          <ac:chgData name="Guest User" userId="bc49ba18a75ebea3" providerId="Windows Live" clId="Web-{8F9FA19F-7EF7-4C4F-BAB0-BBF691D6B001}" dt="2019-04-28T17:11:59.991" v="22"/>
          <ac:spMkLst>
            <pc:docMk/>
            <pc:sldMk cId="240012849" sldId="260"/>
            <ac:spMk id="3" creationId="{86FC589D-9BFE-47B2-843C-5012236E3877}"/>
          </ac:spMkLst>
        </pc:spChg>
        <pc:spChg chg="add mod ord">
          <ac:chgData name="Guest User" userId="bc49ba18a75ebea3" providerId="Windows Live" clId="Web-{8F9FA19F-7EF7-4C4F-BAB0-BBF691D6B001}" dt="2019-04-28T17:11:59.991" v="22"/>
          <ac:spMkLst>
            <pc:docMk/>
            <pc:sldMk cId="240012849" sldId="260"/>
            <ac:spMk id="4" creationId="{A4A06BCB-A2A0-4F1F-8FF2-75DAD83D884A}"/>
          </ac:spMkLst>
        </pc:spChg>
        <pc:picChg chg="add del mod">
          <ac:chgData name="Guest User" userId="bc49ba18a75ebea3" providerId="Windows Live" clId="Web-{8F9FA19F-7EF7-4C4F-BAB0-BBF691D6B001}" dt="2019-04-28T17:12:29.304" v="32"/>
          <ac:picMkLst>
            <pc:docMk/>
            <pc:sldMk cId="240012849" sldId="260"/>
            <ac:picMk id="6" creationId="{6CD9DAE8-A1FC-4131-B1A4-7B2511227B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0805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8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193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8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429" y="1312863"/>
            <a:ext cx="9216571" cy="13171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dirty="0" err="1">
                <a:latin typeface="Times New Roman"/>
                <a:cs typeface="Times New Roman"/>
              </a:rPr>
              <a:t>Generatoare</a:t>
            </a:r>
            <a:r>
              <a:rPr lang="en-US" sz="6000" dirty="0">
                <a:latin typeface="Times New Roman"/>
                <a:cs typeface="Times New Roman"/>
              </a:rPr>
              <a:t> de </a:t>
            </a:r>
            <a:r>
              <a:rPr lang="en-US" sz="6000" dirty="0" err="1">
                <a:latin typeface="Times New Roman"/>
                <a:cs typeface="Times New Roman"/>
              </a:rPr>
              <a:t>impulsuri</a:t>
            </a:r>
            <a:endParaRPr lang="en-US" sz="6000" dirty="0" err="1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0" y="3602038"/>
            <a:ext cx="3175000" cy="2009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 dirty="0" err="1">
                <a:solidFill>
                  <a:schemeClr val="tx1"/>
                </a:solidFill>
                <a:cs typeface="Calibri" panose="020F0502020204030204"/>
              </a:rPr>
              <a:t>Profesoara</a:t>
            </a: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/>
              </a:rPr>
              <a:t>Gutu</a:t>
            </a: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 Maria</a:t>
            </a:r>
          </a:p>
          <a:p>
            <a:pPr algn="r"/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CF7AD2-5EBA-4361-B4B1-8890922D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6"/>
            <a:ext cx="10515600" cy="5875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/>
              </a:rPr>
              <a:t>Generatoarele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impulsuri</a:t>
            </a:r>
            <a:r>
              <a:rPr lang="en-US" sz="2000" dirty="0">
                <a:cs typeface="Calibri"/>
              </a:rPr>
              <a:t> se </a:t>
            </a:r>
            <a:r>
              <a:rPr lang="en-US" sz="2000" dirty="0" err="1">
                <a:cs typeface="Calibri"/>
              </a:rPr>
              <a:t>realizeaza</a:t>
            </a:r>
            <a:r>
              <a:rPr lang="en-US" sz="2000" dirty="0">
                <a:cs typeface="Calibri"/>
              </a:rPr>
              <a:t> pe </a:t>
            </a:r>
            <a:r>
              <a:rPr lang="en-US" sz="2000" dirty="0" err="1">
                <a:cs typeface="Calibri"/>
              </a:rPr>
              <a:t>baza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portilor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logice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si</a:t>
            </a:r>
            <a:r>
              <a:rPr lang="en-US" sz="2000" dirty="0">
                <a:cs typeface="Calibri"/>
              </a:rPr>
              <a:t> a </a:t>
            </a:r>
            <a:r>
              <a:rPr lang="en-US" sz="2000" dirty="0" err="1">
                <a:cs typeface="Calibri"/>
              </a:rPr>
              <a:t>elementelor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intarziere</a:t>
            </a:r>
            <a:r>
              <a:rPr lang="en-US" sz="20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000" u="sng" dirty="0" err="1">
                <a:cs typeface="Calibri"/>
              </a:rPr>
              <a:t>Elementul</a:t>
            </a:r>
            <a:r>
              <a:rPr lang="en-US" sz="2000" u="sng" dirty="0">
                <a:cs typeface="Calibri"/>
              </a:rPr>
              <a:t> de </a:t>
            </a:r>
            <a:r>
              <a:rPr lang="en-US" sz="2000" u="sng" dirty="0" err="1">
                <a:cs typeface="Calibri"/>
              </a:rPr>
              <a:t>intarziere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reprezinta</a:t>
            </a:r>
            <a:r>
              <a:rPr lang="en-US" sz="2000" dirty="0">
                <a:cs typeface="Calibri"/>
              </a:rPr>
              <a:t> un circuit electronic care </a:t>
            </a:r>
            <a:r>
              <a:rPr lang="en-US" sz="2000" dirty="0" err="1">
                <a:cs typeface="Calibri"/>
              </a:rPr>
              <a:t>realizeaza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functia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logica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repetare</a:t>
            </a:r>
            <a:r>
              <a:rPr lang="en-US" sz="2000" dirty="0">
                <a:cs typeface="Calibri"/>
              </a:rPr>
              <a:t> y=x, </a:t>
            </a:r>
            <a:r>
              <a:rPr lang="en-US" sz="2000" dirty="0" err="1">
                <a:cs typeface="Calibri"/>
              </a:rPr>
              <a:t>insa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semnalul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iesire</a:t>
            </a:r>
            <a:r>
              <a:rPr lang="en-US" sz="2000" dirty="0">
                <a:cs typeface="Calibri"/>
              </a:rPr>
              <a:t> y </a:t>
            </a:r>
            <a:r>
              <a:rPr lang="en-US" sz="2000" dirty="0" err="1">
                <a:cs typeface="Calibri"/>
              </a:rPr>
              <a:t>repeta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semnalul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intrare</a:t>
            </a:r>
            <a:r>
              <a:rPr lang="en-US" sz="2000" dirty="0">
                <a:cs typeface="Calibri"/>
              </a:rPr>
              <a:t> x cu o </a:t>
            </a:r>
            <a:r>
              <a:rPr lang="en-US" sz="2000" dirty="0" err="1">
                <a:cs typeface="Calibri"/>
              </a:rPr>
              <a:t>intarziere</a:t>
            </a:r>
            <a:r>
              <a:rPr lang="en-US" sz="2000" dirty="0">
                <a:cs typeface="Calibri"/>
              </a:rPr>
              <a:t> de delta </a:t>
            </a:r>
            <a:r>
              <a:rPr lang="en-US" sz="2000" dirty="0" err="1">
                <a:cs typeface="Calibri"/>
              </a:rPr>
              <a:t>unitati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timp.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Din fizica e cunoscut faptul ca viteza de </a:t>
            </a:r>
            <a:r>
              <a:rPr lang="en-US" sz="2000" dirty="0" err="1">
                <a:cs typeface="Calibri"/>
              </a:rPr>
              <a:t>propagare</a:t>
            </a:r>
            <a:r>
              <a:rPr lang="en-US" sz="2000" dirty="0">
                <a:cs typeface="Calibri"/>
              </a:rPr>
              <a:t> a </a:t>
            </a:r>
            <a:r>
              <a:rPr lang="en-US" sz="2000" dirty="0" err="1">
                <a:cs typeface="Calibri"/>
              </a:rPr>
              <a:t>semnalelor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este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finita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deci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orice</a:t>
            </a:r>
            <a:r>
              <a:rPr lang="en-US" sz="2000" dirty="0">
                <a:cs typeface="Calibri"/>
              </a:rPr>
              <a:t> conductor </a:t>
            </a:r>
            <a:r>
              <a:rPr lang="en-US" sz="2000" dirty="0" err="1">
                <a:cs typeface="Calibri"/>
              </a:rPr>
              <a:t>poate</a:t>
            </a:r>
            <a:r>
              <a:rPr lang="en-US" sz="2000" dirty="0">
                <a:cs typeface="Calibri"/>
              </a:rPr>
              <a:t> fi </a:t>
            </a:r>
            <a:r>
              <a:rPr lang="en-US" sz="2000" dirty="0" err="1">
                <a:cs typeface="Calibri"/>
              </a:rPr>
              <a:t>tratat</a:t>
            </a:r>
            <a:r>
              <a:rPr lang="en-US" sz="2000" dirty="0">
                <a:cs typeface="Calibri"/>
              </a:rPr>
              <a:t> ca un element de </a:t>
            </a:r>
            <a:r>
              <a:rPr lang="en-US" sz="2000" dirty="0" err="1">
                <a:cs typeface="Calibri"/>
              </a:rPr>
              <a:t>intarziere</a:t>
            </a:r>
            <a:r>
              <a:rPr lang="en-US" sz="2000" dirty="0">
                <a:cs typeface="Calibri"/>
              </a:rPr>
              <a:t>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1.Simbolul </a:t>
            </a:r>
            <a:r>
              <a:rPr lang="en-US" sz="2000" dirty="0" err="1">
                <a:cs typeface="Calibri"/>
              </a:rPr>
              <a:t>si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diagramele</a:t>
            </a:r>
            <a:r>
              <a:rPr lang="en-US" sz="2000" dirty="0">
                <a:cs typeface="Calibri"/>
              </a:rPr>
              <a:t> in </a:t>
            </a:r>
            <a:r>
              <a:rPr lang="en-US" sz="2000" dirty="0" err="1">
                <a:cs typeface="Calibri"/>
              </a:rPr>
              <a:t>timp</a:t>
            </a:r>
            <a:r>
              <a:rPr lang="en-US" sz="20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a) </a:t>
            </a:r>
            <a:r>
              <a:rPr lang="en-US" sz="2000" dirty="0" err="1">
                <a:cs typeface="Calibri"/>
              </a:rPr>
              <a:t>Simbolul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elementului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intarziere</a:t>
            </a:r>
            <a:r>
              <a:rPr lang="en-US" sz="2000" dirty="0"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b) </a:t>
            </a:r>
            <a:r>
              <a:rPr lang="en-US" sz="2000" dirty="0" err="1">
                <a:cs typeface="Calibri"/>
              </a:rPr>
              <a:t>Diagramele</a:t>
            </a:r>
            <a:r>
              <a:rPr lang="en-US" sz="2000" dirty="0">
                <a:cs typeface="Calibri"/>
              </a:rPr>
              <a:t> in </a:t>
            </a:r>
            <a:r>
              <a:rPr lang="en-US" sz="2000" dirty="0" err="1">
                <a:cs typeface="Calibri"/>
              </a:rPr>
              <a:t>timp</a:t>
            </a:r>
            <a:r>
              <a:rPr lang="en-US" sz="2000" dirty="0">
                <a:cs typeface="Calibri"/>
              </a:rPr>
              <a:t> ale </a:t>
            </a:r>
            <a:r>
              <a:rPr lang="en-US" sz="2000" dirty="0" err="1">
                <a:cs typeface="Calibri"/>
              </a:rPr>
              <a:t>elementului</a:t>
            </a:r>
            <a:r>
              <a:rPr lang="en-US" sz="2000" dirty="0">
                <a:cs typeface="Calibri"/>
              </a:rPr>
              <a:t> de </a:t>
            </a:r>
          </a:p>
          <a:p>
            <a:pPr marL="0" indent="0">
              <a:buNone/>
            </a:pPr>
            <a:r>
              <a:rPr lang="en-US" sz="2000" dirty="0" err="1">
                <a:cs typeface="Calibri"/>
              </a:rPr>
              <a:t>intarziere</a:t>
            </a:r>
            <a:r>
              <a:rPr lang="en-US" sz="2000" dirty="0">
                <a:cs typeface="Calibri"/>
              </a:rPr>
              <a:t>.  </a:t>
            </a:r>
            <a:r>
              <a:rPr lang="en-US" sz="1800" dirty="0">
                <a:cs typeface="Calibri"/>
              </a:rPr>
              <a:t>                                                                     </a:t>
            </a:r>
            <a:endParaRPr lang="en-US"/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</p:txBody>
      </p:sp>
      <p:pic>
        <p:nvPicPr>
          <p:cNvPr id="17" name="Picture 17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7AE9E4ED-87AC-4B8C-A582-59C7F128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599" y="3242161"/>
            <a:ext cx="4595317" cy="272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9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CF7AD2-5EBA-4361-B4B1-8890922D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6"/>
            <a:ext cx="10515600" cy="5875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Din </a:t>
            </a:r>
            <a:r>
              <a:rPr lang="en-US" sz="2000" dirty="0" err="1">
                <a:cs typeface="Calibri"/>
              </a:rPr>
              <a:t>fizica</a:t>
            </a:r>
            <a:r>
              <a:rPr lang="en-US" sz="2000" dirty="0">
                <a:cs typeface="Calibri"/>
              </a:rPr>
              <a:t> e </a:t>
            </a:r>
            <a:r>
              <a:rPr lang="en-US" sz="2000" dirty="0" err="1">
                <a:cs typeface="Calibri"/>
              </a:rPr>
              <a:t>cunoscut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faptul</a:t>
            </a:r>
            <a:r>
              <a:rPr lang="en-US" sz="2000" dirty="0">
                <a:cs typeface="Calibri"/>
              </a:rPr>
              <a:t> ca </a:t>
            </a:r>
            <a:r>
              <a:rPr lang="en-US" sz="2000" dirty="0" err="1">
                <a:cs typeface="Calibri"/>
              </a:rPr>
              <a:t>viteza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propagare</a:t>
            </a:r>
            <a:r>
              <a:rPr lang="en-US" sz="2000" dirty="0">
                <a:cs typeface="Calibri"/>
              </a:rPr>
              <a:t> a </a:t>
            </a:r>
            <a:r>
              <a:rPr lang="en-US" sz="2000" dirty="0" err="1">
                <a:cs typeface="Calibri"/>
              </a:rPr>
              <a:t>semnalelor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este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finita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deci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orice</a:t>
            </a:r>
            <a:r>
              <a:rPr lang="en-US" sz="2000" dirty="0">
                <a:cs typeface="Calibri"/>
              </a:rPr>
              <a:t> conductor </a:t>
            </a:r>
            <a:r>
              <a:rPr lang="en-US" sz="2000" dirty="0" err="1">
                <a:cs typeface="Calibri"/>
              </a:rPr>
              <a:t>poate</a:t>
            </a:r>
            <a:r>
              <a:rPr lang="en-US" sz="2000" dirty="0">
                <a:cs typeface="Calibri"/>
              </a:rPr>
              <a:t> fi </a:t>
            </a:r>
            <a:r>
              <a:rPr lang="en-US" sz="2000" dirty="0" err="1">
                <a:cs typeface="Calibri"/>
              </a:rPr>
              <a:t>tratat</a:t>
            </a:r>
            <a:r>
              <a:rPr lang="en-US" sz="2000" dirty="0">
                <a:cs typeface="Calibri"/>
              </a:rPr>
              <a:t> ca un element de </a:t>
            </a:r>
            <a:r>
              <a:rPr lang="en-US" sz="2000" dirty="0" err="1">
                <a:cs typeface="Calibri"/>
              </a:rPr>
              <a:t>intarziere</a:t>
            </a:r>
            <a:r>
              <a:rPr lang="en-US" sz="20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Schema unui </a:t>
            </a:r>
            <a:r>
              <a:rPr lang="en-US" sz="2000" u="sng" dirty="0">
                <a:cs typeface="Calibri"/>
              </a:rPr>
              <a:t>generator de </a:t>
            </a:r>
            <a:r>
              <a:rPr lang="en-US" sz="2000" u="sng" dirty="0" err="1">
                <a:cs typeface="Calibri"/>
              </a:rPr>
              <a:t>impulsuri</a:t>
            </a:r>
            <a:r>
              <a:rPr lang="en-US" sz="2000" u="sng" dirty="0">
                <a:cs typeface="Calibri"/>
              </a:rPr>
              <a:t> </a:t>
            </a:r>
            <a:r>
              <a:rPr lang="en-US" sz="2000" u="sng" dirty="0" err="1">
                <a:cs typeface="Calibri"/>
              </a:rPr>
              <a:t>periodice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realizat</a:t>
            </a:r>
            <a:r>
              <a:rPr lang="en-US" sz="2000" dirty="0">
                <a:cs typeface="Calibri"/>
              </a:rPr>
              <a:t> pe </a:t>
            </a:r>
            <a:r>
              <a:rPr lang="en-US" sz="2000" dirty="0" err="1">
                <a:cs typeface="Calibri"/>
              </a:rPr>
              <a:t>baza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unui</a:t>
            </a:r>
            <a:r>
              <a:rPr lang="en-US" sz="2000" dirty="0">
                <a:cs typeface="Calibri"/>
              </a:rPr>
              <a:t> element de </a:t>
            </a:r>
            <a:r>
              <a:rPr lang="en-US" sz="2000" dirty="0" err="1">
                <a:cs typeface="Calibri"/>
              </a:rPr>
              <a:t>intarziere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si</a:t>
            </a:r>
            <a:r>
              <a:rPr lang="en-US" sz="2000" dirty="0">
                <a:cs typeface="Calibri"/>
              </a:rPr>
              <a:t> a </a:t>
            </a:r>
            <a:r>
              <a:rPr lang="en-US" sz="2000" dirty="0" err="1">
                <a:cs typeface="Calibri"/>
              </a:rPr>
              <a:t>portii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logice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SI-NU. In </a:t>
            </a:r>
            <a:r>
              <a:rPr lang="en-US" sz="2000" err="1">
                <a:cs typeface="Calibri"/>
              </a:rPr>
              <a:t>starea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initiala</a:t>
            </a:r>
            <a:r>
              <a:rPr lang="en-US" sz="2000" dirty="0">
                <a:cs typeface="Calibri"/>
              </a:rPr>
              <a:t> x = 0 </a:t>
            </a:r>
            <a:r>
              <a:rPr lang="en-US" sz="2000" err="1">
                <a:cs typeface="Calibri"/>
              </a:rPr>
              <a:t>si</a:t>
            </a:r>
            <a:r>
              <a:rPr lang="en-US" sz="2000" dirty="0">
                <a:cs typeface="Calibri"/>
              </a:rPr>
              <a:t> y = 1, </a:t>
            </a:r>
            <a:r>
              <a:rPr lang="en-US" sz="2000" err="1">
                <a:cs typeface="Calibri"/>
              </a:rPr>
              <a:t>iar</a:t>
            </a:r>
            <a:r>
              <a:rPr lang="en-US" sz="2000" dirty="0">
                <a:cs typeface="Calibri"/>
              </a:rPr>
              <a:t> la </a:t>
            </a:r>
            <a:r>
              <a:rPr lang="en-US" sz="2000" err="1">
                <a:cs typeface="Calibri"/>
              </a:rPr>
              <a:t>iesirea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elementului</a:t>
            </a:r>
            <a:r>
              <a:rPr lang="en-US" sz="2000" dirty="0">
                <a:cs typeface="Calibri"/>
              </a:rPr>
              <a:t> de </a:t>
            </a:r>
            <a:r>
              <a:rPr lang="en-US" sz="2000" err="1">
                <a:cs typeface="Calibri"/>
              </a:rPr>
              <a:t>intarziere</a:t>
            </a:r>
            <a:r>
              <a:rPr lang="en-US" sz="2000" dirty="0">
                <a:cs typeface="Calibri"/>
              </a:rPr>
              <a:t> se </a:t>
            </a:r>
            <a:r>
              <a:rPr lang="en-US" sz="2000" err="1">
                <a:cs typeface="Calibri"/>
              </a:rPr>
              <a:t>mentine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valoarea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logica</a:t>
            </a:r>
            <a:r>
              <a:rPr lang="en-US" sz="2000" dirty="0">
                <a:cs typeface="Calibri"/>
              </a:rPr>
              <a:t> 1 </a:t>
            </a:r>
            <a:r>
              <a:rPr lang="en-US" sz="2000" err="1">
                <a:cs typeface="Calibri"/>
              </a:rPr>
              <a:t>astfel</a:t>
            </a:r>
            <a:r>
              <a:rPr lang="en-US" sz="2000" dirty="0">
                <a:cs typeface="Calibri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cs typeface="Calibri"/>
              </a:rPr>
              <a:t>diagrama</a:t>
            </a:r>
            <a:r>
              <a:rPr lang="en-US" sz="2000" dirty="0">
                <a:cs typeface="Calibri"/>
              </a:rPr>
              <a:t> in </a:t>
            </a:r>
            <a:r>
              <a:rPr lang="en-US" sz="2000" dirty="0" err="1">
                <a:cs typeface="Calibri"/>
              </a:rPr>
              <a:t>timp</a:t>
            </a:r>
            <a:r>
              <a:rPr lang="en-US" sz="2000" dirty="0">
                <a:cs typeface="Calibri"/>
              </a:rPr>
              <a:t> a </a:t>
            </a:r>
            <a:r>
              <a:rPr lang="en-US" sz="2000" dirty="0" err="1">
                <a:cs typeface="Calibri"/>
              </a:rPr>
              <a:t>generatorului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fiind</a:t>
            </a:r>
            <a:r>
              <a:rPr lang="en-US" sz="2000" dirty="0">
                <a:cs typeface="Calibri"/>
              </a:rPr>
              <a:t> una </a:t>
            </a:r>
            <a:r>
              <a:rPr lang="en-US" sz="2000" dirty="0" err="1">
                <a:cs typeface="Calibri"/>
              </a:rPr>
              <a:t>constanta</a:t>
            </a:r>
            <a:r>
              <a:rPr lang="en-US" sz="20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 </a:t>
            </a:r>
            <a:endParaRPr lang="en-US"/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2.Schema </a:t>
            </a:r>
            <a:r>
              <a:rPr lang="en-US" sz="2000" dirty="0" err="1">
                <a:cs typeface="Calibri"/>
              </a:rPr>
              <a:t>si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simbolul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generatorului</a:t>
            </a:r>
            <a:r>
              <a:rPr lang="en-US" sz="20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a) </a:t>
            </a:r>
            <a:r>
              <a:rPr lang="en-US" sz="2000" dirty="0" err="1">
                <a:cs typeface="Calibri"/>
              </a:rPr>
              <a:t>Elementul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intarziere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poarta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logica</a:t>
            </a:r>
            <a:r>
              <a:rPr lang="en-US" sz="2000" dirty="0">
                <a:cs typeface="Calibri"/>
              </a:rPr>
              <a:t> SI-NU;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b) </a:t>
            </a:r>
            <a:r>
              <a:rPr lang="en-US" sz="2000" dirty="0" err="1">
                <a:cs typeface="Calibri"/>
              </a:rPr>
              <a:t>Simbolul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generatorului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impulsuri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periodice</a:t>
            </a:r>
            <a:r>
              <a:rPr lang="en-US" sz="2000" dirty="0">
                <a:cs typeface="Calibri"/>
              </a:rPr>
              <a:t>.</a:t>
            </a: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</p:txBody>
      </p:sp>
      <p:pic>
        <p:nvPicPr>
          <p:cNvPr id="19" name="Picture 19" descr="A picture containing object, sign, clock&#10;&#10;Description generated with high confidence">
            <a:extLst>
              <a:ext uri="{FF2B5EF4-FFF2-40B4-BE49-F238E27FC236}">
                <a16:creationId xmlns:a16="http://schemas.microsoft.com/office/drawing/2014/main" id="{08BFFC0E-DC1C-44B0-A60A-FEF1F251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15" y="3307306"/>
            <a:ext cx="4013199" cy="26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2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FD35-438B-4482-A8F4-A43C968DF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554"/>
            <a:ext cx="10515600" cy="5884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 panose="020F0502020204030204"/>
              </a:rPr>
              <a:t>Cand</a:t>
            </a:r>
            <a:r>
              <a:rPr lang="en-US" sz="2000" dirty="0">
                <a:cs typeface="Calibri" panose="020F0502020204030204"/>
              </a:rPr>
              <a:t> la </a:t>
            </a:r>
            <a:r>
              <a:rPr lang="en-US" sz="2000" dirty="0" err="1">
                <a:cs typeface="Calibri" panose="020F0502020204030204"/>
              </a:rPr>
              <a:t>intrare</a:t>
            </a:r>
            <a:r>
              <a:rPr lang="en-US" sz="2000" dirty="0">
                <a:cs typeface="Calibri" panose="020F0502020204030204"/>
              </a:rPr>
              <a:t> se </a:t>
            </a:r>
            <a:r>
              <a:rPr lang="en-US" sz="2000" dirty="0" err="1">
                <a:cs typeface="Calibri" panose="020F0502020204030204"/>
              </a:rPr>
              <a:t>aplica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semnalul</a:t>
            </a:r>
            <a:r>
              <a:rPr lang="en-US" sz="2000" dirty="0">
                <a:cs typeface="Calibri" panose="020F0502020204030204"/>
              </a:rPr>
              <a:t> de </a:t>
            </a:r>
            <a:r>
              <a:rPr lang="en-US" sz="2000" dirty="0" err="1">
                <a:cs typeface="Calibri" panose="020F0502020204030204"/>
              </a:rPr>
              <a:t>pornire</a:t>
            </a:r>
            <a:r>
              <a:rPr lang="en-US" sz="2000" dirty="0">
                <a:cs typeface="Calibri" panose="020F0502020204030204"/>
              </a:rPr>
              <a:t> x =1, </a:t>
            </a:r>
            <a:r>
              <a:rPr lang="en-US" sz="2000" dirty="0" err="1">
                <a:cs typeface="Calibri" panose="020F0502020204030204"/>
              </a:rPr>
              <a:t>iesirea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devine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egala</a:t>
            </a:r>
            <a:r>
              <a:rPr lang="en-US" sz="2000" dirty="0">
                <a:cs typeface="Calibri" panose="020F0502020204030204"/>
              </a:rPr>
              <a:t> cu 0. </a:t>
            </a:r>
            <a:r>
              <a:rPr lang="en-US" sz="2000" dirty="0" err="1">
                <a:cs typeface="Calibri" panose="020F0502020204030204"/>
              </a:rPr>
              <a:t>Valoarea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logica</a:t>
            </a:r>
            <a:r>
              <a:rPr lang="en-US" sz="2000" dirty="0">
                <a:cs typeface="Calibri" panose="020F0502020204030204"/>
              </a:rPr>
              <a:t> 0 </a:t>
            </a:r>
            <a:r>
              <a:rPr lang="en-US" sz="2000" dirty="0" err="1">
                <a:cs typeface="Calibri" panose="020F0502020204030204"/>
              </a:rPr>
              <a:t>este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aplicata</a:t>
            </a:r>
            <a:r>
              <a:rPr lang="en-US" sz="2000" dirty="0">
                <a:cs typeface="Calibri" panose="020F0502020204030204"/>
              </a:rPr>
              <a:t> la a </a:t>
            </a:r>
            <a:r>
              <a:rPr lang="en-US" sz="2000" dirty="0" err="1">
                <a:cs typeface="Calibri" panose="020F0502020204030204"/>
              </a:rPr>
              <a:t>doua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intrare</a:t>
            </a:r>
            <a:r>
              <a:rPr lang="en-US" sz="2000" dirty="0">
                <a:cs typeface="Calibri" panose="020F0502020204030204"/>
              </a:rPr>
              <a:t> a </a:t>
            </a:r>
            <a:r>
              <a:rPr lang="en-US" sz="2000" dirty="0" err="1">
                <a:cs typeface="Calibri" panose="020F0502020204030204"/>
              </a:rPr>
              <a:t>portii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logice</a:t>
            </a:r>
            <a:r>
              <a:rPr lang="en-US" sz="2000" dirty="0">
                <a:cs typeface="Calibri" panose="020F0502020204030204"/>
              </a:rPr>
              <a:t> SI-NU. Astfel, iesirea y devine egala cu 1, valoarea logica 1 va fi din </a:t>
            </a:r>
            <a:r>
              <a:rPr lang="en-US" sz="2000" dirty="0" err="1">
                <a:cs typeface="Calibri" panose="020F0502020204030204"/>
              </a:rPr>
              <a:t>nou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aplicata</a:t>
            </a:r>
            <a:r>
              <a:rPr lang="en-US" sz="2000" dirty="0">
                <a:cs typeface="Calibri" panose="020F0502020204030204"/>
              </a:rPr>
              <a:t> la </a:t>
            </a:r>
            <a:r>
              <a:rPr lang="en-US" sz="2000" dirty="0" err="1">
                <a:cs typeface="Calibri" panose="020F0502020204030204"/>
              </a:rPr>
              <a:t>intrarea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portii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logice</a:t>
            </a:r>
            <a:r>
              <a:rPr lang="en-US" sz="2000" dirty="0">
                <a:cs typeface="Calibri" panose="020F0502020204030204"/>
              </a:rPr>
              <a:t> SI-NU, </a:t>
            </a:r>
            <a:r>
              <a:rPr lang="en-US" sz="2000" dirty="0" err="1">
                <a:cs typeface="Calibri" panose="020F0502020204030204"/>
              </a:rPr>
              <a:t>impunand</a:t>
            </a:r>
            <a:r>
              <a:rPr lang="en-US" sz="2000" dirty="0">
                <a:cs typeface="Calibri" panose="020F0502020204030204"/>
              </a:rPr>
              <a:t> la </a:t>
            </a:r>
            <a:r>
              <a:rPr lang="en-US" sz="2000" dirty="0" err="1">
                <a:cs typeface="Calibri" panose="020F0502020204030204"/>
              </a:rPr>
              <a:t>iesire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valoarea</a:t>
            </a:r>
            <a:r>
              <a:rPr lang="en-US" sz="2000" dirty="0">
                <a:cs typeface="Calibri" panose="020F0502020204030204"/>
              </a:rPr>
              <a:t> y = 0 </a:t>
            </a:r>
            <a:r>
              <a:rPr lang="en-US" sz="2000" dirty="0" err="1">
                <a:cs typeface="Calibri" panose="020F0502020204030204"/>
              </a:rPr>
              <a:t>si</a:t>
            </a:r>
            <a:r>
              <a:rPr lang="en-US" sz="2000" dirty="0">
                <a:cs typeface="Calibri" panose="020F0502020204030204"/>
              </a:rPr>
              <a:t> tot </a:t>
            </a:r>
            <a:r>
              <a:rPr lang="en-US" sz="2000" dirty="0" err="1">
                <a:cs typeface="Calibri" panose="020F0502020204030204"/>
              </a:rPr>
              <a:t>asa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pana</a:t>
            </a:r>
            <a:r>
              <a:rPr lang="en-US" sz="2000" dirty="0">
                <a:cs typeface="Calibri" panose="020F0502020204030204"/>
              </a:rPr>
              <a:t> la </a:t>
            </a:r>
            <a:r>
              <a:rPr lang="en-US" sz="2000" dirty="0" err="1">
                <a:cs typeface="Calibri" panose="020F0502020204030204"/>
              </a:rPr>
              <a:t>infinit</a:t>
            </a:r>
            <a:r>
              <a:rPr lang="en-US" sz="2000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La </a:t>
            </a:r>
            <a:r>
              <a:rPr lang="en-US" sz="2000" dirty="0" err="1">
                <a:cs typeface="Calibri" panose="020F0502020204030204"/>
              </a:rPr>
              <a:t>iesirea</a:t>
            </a:r>
            <a:r>
              <a:rPr lang="en-US" sz="2000" dirty="0">
                <a:cs typeface="Calibri" panose="020F0502020204030204"/>
              </a:rPr>
              <a:t> y a </a:t>
            </a:r>
            <a:r>
              <a:rPr lang="en-US" sz="2000" dirty="0" err="1">
                <a:cs typeface="Calibri" panose="020F0502020204030204"/>
              </a:rPr>
              <a:t>generatorului</a:t>
            </a:r>
            <a:r>
              <a:rPr lang="en-US" sz="2000" dirty="0">
                <a:cs typeface="Calibri" panose="020F0502020204030204"/>
              </a:rPr>
              <a:t> se </a:t>
            </a:r>
            <a:r>
              <a:rPr lang="en-US" sz="2000" dirty="0" err="1">
                <a:cs typeface="Calibri" panose="020F0502020204030204"/>
              </a:rPr>
              <a:t>va</a:t>
            </a:r>
            <a:r>
              <a:rPr lang="en-US" sz="2000" dirty="0">
                <a:cs typeface="Calibri" panose="020F0502020204030204"/>
              </a:rPr>
              <a:t> forma o </a:t>
            </a:r>
            <a:r>
              <a:rPr lang="en-US" sz="2000" dirty="0" err="1">
                <a:cs typeface="Calibri" panose="020F0502020204030204"/>
              </a:rPr>
              <a:t>succesiune</a:t>
            </a:r>
            <a:r>
              <a:rPr lang="en-US" sz="2000" dirty="0">
                <a:cs typeface="Calibri" panose="020F0502020204030204"/>
              </a:rPr>
              <a:t> de </a:t>
            </a:r>
            <a:r>
              <a:rPr lang="en-US" sz="2000" dirty="0" err="1">
                <a:cs typeface="Calibri" panose="020F0502020204030204"/>
              </a:rPr>
              <a:t>impulsuri</a:t>
            </a:r>
            <a:r>
              <a:rPr lang="en-US" sz="2000" dirty="0">
                <a:cs typeface="Calibri" panose="020F0502020204030204"/>
              </a:rPr>
              <a:t> cu </a:t>
            </a:r>
            <a:r>
              <a:rPr lang="en-US" sz="2000" dirty="0" err="1">
                <a:cs typeface="Calibri" panose="020F0502020204030204"/>
              </a:rPr>
              <a:t>durata</a:t>
            </a:r>
            <a:r>
              <a:rPr lang="en-US" sz="2000" dirty="0">
                <a:cs typeface="Calibri" panose="020F0502020204030204"/>
              </a:rPr>
              <a:t> delta.</a:t>
            </a:r>
          </a:p>
          <a:p>
            <a:pPr marL="0" indent="0">
              <a:buNone/>
            </a:pPr>
            <a:r>
              <a:rPr lang="en-US" sz="2000" dirty="0" err="1">
                <a:cs typeface="Calibri" panose="020F0502020204030204"/>
              </a:rPr>
              <a:t>Procesul</a:t>
            </a:r>
            <a:r>
              <a:rPr lang="en-US" sz="2000" dirty="0">
                <a:cs typeface="Calibri" panose="020F0502020204030204"/>
              </a:rPr>
              <a:t> de </a:t>
            </a:r>
            <a:r>
              <a:rPr lang="en-US" sz="2000" dirty="0" err="1">
                <a:cs typeface="Calibri" panose="020F0502020204030204"/>
              </a:rPr>
              <a:t>generare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poate</a:t>
            </a:r>
            <a:r>
              <a:rPr lang="en-US" sz="2000" dirty="0">
                <a:cs typeface="Calibri" panose="020F0502020204030204"/>
              </a:rPr>
              <a:t> fi </a:t>
            </a:r>
            <a:r>
              <a:rPr lang="en-US" sz="2000" dirty="0" err="1">
                <a:cs typeface="Calibri" panose="020F0502020204030204"/>
              </a:rPr>
              <a:t>oprit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prin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aplicarea</a:t>
            </a:r>
            <a:r>
              <a:rPr lang="en-US" sz="2000" dirty="0">
                <a:cs typeface="Calibri" panose="020F0502020204030204"/>
              </a:rPr>
              <a:t> la </a:t>
            </a:r>
            <a:r>
              <a:rPr lang="en-US" sz="2000" dirty="0" err="1">
                <a:cs typeface="Calibri" panose="020F0502020204030204"/>
              </a:rPr>
              <a:t>intrare</a:t>
            </a:r>
            <a:r>
              <a:rPr lang="en-US" sz="2000" dirty="0">
                <a:cs typeface="Calibri" panose="020F0502020204030204"/>
              </a:rPr>
              <a:t> a </a:t>
            </a:r>
            <a:r>
              <a:rPr lang="en-US" sz="2000" dirty="0" err="1">
                <a:cs typeface="Calibri" panose="020F0502020204030204"/>
              </a:rPr>
              <a:t>semnalului</a:t>
            </a:r>
            <a:r>
              <a:rPr lang="en-US" sz="2000" dirty="0">
                <a:cs typeface="Calibri" panose="020F0502020204030204"/>
              </a:rPr>
              <a:t> de </a:t>
            </a:r>
            <a:r>
              <a:rPr lang="en-US" sz="2000" dirty="0" err="1">
                <a:cs typeface="Calibri" panose="020F0502020204030204"/>
              </a:rPr>
              <a:t>oprire</a:t>
            </a:r>
            <a:r>
              <a:rPr lang="en-US" sz="2000" dirty="0">
                <a:cs typeface="Calibri" panose="020F0502020204030204"/>
              </a:rPr>
              <a:t> x = 0.</a:t>
            </a: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3.Diagramele in </a:t>
            </a:r>
            <a:r>
              <a:rPr lang="en-US" sz="2000" dirty="0" err="1">
                <a:cs typeface="Calibri" panose="020F0502020204030204"/>
              </a:rPr>
              <a:t>timp</a:t>
            </a:r>
            <a:r>
              <a:rPr lang="en-US" sz="2000" dirty="0">
                <a:cs typeface="Calibri" panose="020F0502020204030204"/>
              </a:rPr>
              <a:t> ale </a:t>
            </a:r>
            <a:r>
              <a:rPr lang="en-US" sz="2000" dirty="0" err="1">
                <a:cs typeface="Calibri" panose="020F0502020204030204"/>
              </a:rPr>
              <a:t>generatorului</a:t>
            </a:r>
            <a:r>
              <a:rPr lang="en-US" sz="2000" dirty="0">
                <a:cs typeface="Calibri" panose="020F0502020204030204"/>
              </a:rPr>
              <a:t> de </a:t>
            </a:r>
            <a:r>
              <a:rPr lang="en-US" sz="2000" dirty="0" err="1">
                <a:cs typeface="Calibri" panose="020F0502020204030204"/>
              </a:rPr>
              <a:t>impulsuri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periodice</a:t>
            </a:r>
            <a:r>
              <a:rPr lang="en-US" sz="2000" dirty="0">
                <a:cs typeface="Calibri" panose="020F0502020204030204"/>
              </a:rPr>
              <a:t> :</a:t>
            </a:r>
          </a:p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</p:txBody>
      </p:sp>
      <p:pic>
        <p:nvPicPr>
          <p:cNvPr id="4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E52CC08D-3131-4B8D-8624-5F829B53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28" y="3408533"/>
            <a:ext cx="5958468" cy="27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6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500" y="2347006"/>
            <a:ext cx="9216571" cy="18161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 err="1">
                <a:latin typeface="Times New Roman"/>
                <a:cs typeface="Times New Roman"/>
              </a:rPr>
              <a:t>Multumesc</a:t>
            </a:r>
            <a:r>
              <a:rPr lang="en-US" sz="5400" dirty="0">
                <a:latin typeface="Times New Roman"/>
                <a:cs typeface="Times New Roman"/>
              </a:rPr>
              <a:t> </a:t>
            </a:r>
            <a:r>
              <a:rPr lang="en-US" sz="5400" dirty="0" err="1">
                <a:latin typeface="Times New Roman"/>
                <a:cs typeface="Times New Roman"/>
              </a:rPr>
              <a:t>pentru</a:t>
            </a:r>
            <a:r>
              <a:rPr lang="en-US" sz="5400" dirty="0">
                <a:latin typeface="Times New Roman"/>
                <a:cs typeface="Times New Roman"/>
              </a:rPr>
              <a:t> </a:t>
            </a:r>
            <a:r>
              <a:rPr lang="en-US" sz="5400" dirty="0" err="1">
                <a:latin typeface="Times New Roman"/>
                <a:cs typeface="Times New Roman"/>
              </a:rPr>
              <a:t>atentie</a:t>
            </a:r>
            <a:r>
              <a:rPr lang="en-US" sz="5400" dirty="0">
                <a:latin typeface="Times New Roman"/>
                <a:cs typeface="Times New Roman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401933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View</vt:lpstr>
      <vt:lpstr>Generatoare de impulsuri</vt:lpstr>
      <vt:lpstr>PowerPoint Presentation</vt:lpstr>
      <vt:lpstr>PowerPoint Presentation</vt:lpstr>
      <vt:lpstr>PowerPoint Presentation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591</cp:revision>
  <dcterms:created xsi:type="dcterms:W3CDTF">2013-07-15T20:26:40Z</dcterms:created>
  <dcterms:modified xsi:type="dcterms:W3CDTF">2019-04-29T09:27:19Z</dcterms:modified>
</cp:coreProperties>
</file>