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0BFD0-312E-4746-8167-F92CC733FC12}" v="30" dt="2019-04-28T17:51:3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bc49ba18a75ebea3" providerId="Windows Live" clId="Web-{594ECC5A-CA55-4F6D-8566-E607C5C68399}"/>
    <pc:docChg chg="addSld delSld modSld sldOrd">
      <pc:chgData name="Guest User" userId="bc49ba18a75ebea3" providerId="Windows Live" clId="Web-{594ECC5A-CA55-4F6D-8566-E607C5C68399}" dt="2019-04-28T18:28:46.091" v="1914"/>
      <pc:docMkLst>
        <pc:docMk/>
      </pc:docMkLst>
      <pc:sldChg chg="addSp modSp mod setBg delDesignElem">
        <pc:chgData name="Guest User" userId="bc49ba18a75ebea3" providerId="Windows Live" clId="Web-{594ECC5A-CA55-4F6D-8566-E607C5C68399}" dt="2019-04-28T18:13:23.720" v="1158" actId="20577"/>
        <pc:sldMkLst>
          <pc:docMk/>
          <pc:sldMk cId="109857222" sldId="256"/>
        </pc:sldMkLst>
        <pc:spChg chg="mod">
          <ac:chgData name="Guest User" userId="bc49ba18a75ebea3" providerId="Windows Live" clId="Web-{594ECC5A-CA55-4F6D-8566-E607C5C68399}" dt="2019-04-28T18:13:23.720" v="11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bc49ba18a75ebea3" providerId="Windows Live" clId="Web-{594ECC5A-CA55-4F6D-8566-E607C5C68399}" dt="2019-04-28T17:54:25.785" v="3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bc49ba18a75ebea3" providerId="Windows Live" clId="Web-{594ECC5A-CA55-4F6D-8566-E607C5C68399}" dt="2019-04-28T17:54:13.348" v="33"/>
          <ac:spMkLst>
            <pc:docMk/>
            <pc:sldMk cId="109857222" sldId="256"/>
            <ac:spMk id="8" creationId="{4609862E-48F9-45AC-8D44-67A0268A7935}"/>
          </ac:spMkLst>
        </pc:spChg>
        <pc:grpChg chg="add">
          <ac:chgData name="Guest User" userId="bc49ba18a75ebea3" providerId="Windows Live" clId="Web-{594ECC5A-CA55-4F6D-8566-E607C5C68399}" dt="2019-04-28T17:54:13.348" v="33"/>
          <ac:grpSpMkLst>
            <pc:docMk/>
            <pc:sldMk cId="109857222" sldId="256"/>
            <ac:grpSpMk id="10" creationId="{C97986E7-0E3C-4F64-886E-935DDCB83AA7}"/>
          </ac:grpSpMkLst>
        </pc:grpChg>
      </pc:sldChg>
      <pc:sldChg chg="addSp delSp modSp add del mod replId setBg modClrScheme delDesignElem chgLayout">
        <pc:chgData name="Guest User" userId="bc49ba18a75ebea3" providerId="Windows Live" clId="Web-{594ECC5A-CA55-4F6D-8566-E607C5C68399}" dt="2019-04-28T17:57:32.819" v="150"/>
        <pc:sldMkLst>
          <pc:docMk/>
          <pc:sldMk cId="712911691" sldId="257"/>
        </pc:sldMkLst>
        <pc:spChg chg="del mod ord">
          <ac:chgData name="Guest User" userId="bc49ba18a75ebea3" providerId="Windows Live" clId="Web-{594ECC5A-CA55-4F6D-8566-E607C5C68399}" dt="2019-04-28T17:56:17.724" v="82"/>
          <ac:spMkLst>
            <pc:docMk/>
            <pc:sldMk cId="712911691" sldId="257"/>
            <ac:spMk id="2" creationId="{00000000-0000-0000-0000-000000000000}"/>
          </ac:spMkLst>
        </pc:spChg>
        <pc:spChg chg="mod ord">
          <ac:chgData name="Guest User" userId="bc49ba18a75ebea3" providerId="Windows Live" clId="Web-{594ECC5A-CA55-4F6D-8566-E607C5C68399}" dt="2019-04-28T17:57:29.678" v="146" actId="20577"/>
          <ac:spMkLst>
            <pc:docMk/>
            <pc:sldMk cId="712911691" sldId="257"/>
            <ac:spMk id="3" creationId="{00000000-0000-0000-0000-000000000000}"/>
          </ac:spMkLst>
        </pc:spChg>
        <pc:spChg chg="add mod ord">
          <ac:chgData name="Guest User" userId="bc49ba18a75ebea3" providerId="Windows Live" clId="Web-{594ECC5A-CA55-4F6D-8566-E607C5C68399}" dt="2019-04-28T17:57:23.866" v="133"/>
          <ac:spMkLst>
            <pc:docMk/>
            <pc:sldMk cId="712911691" sldId="257"/>
            <ac:spMk id="4" creationId="{C92EEC25-B4B6-4668-94B7-A1EAFC52E3EE}"/>
          </ac:spMkLst>
        </pc:spChg>
        <pc:spChg chg="add del">
          <ac:chgData name="Guest User" userId="bc49ba18a75ebea3" providerId="Windows Live" clId="Web-{594ECC5A-CA55-4F6D-8566-E607C5C68399}" dt="2019-04-28T17:57:23.866" v="133"/>
          <ac:spMkLst>
            <pc:docMk/>
            <pc:sldMk cId="712911691" sldId="257"/>
            <ac:spMk id="5" creationId="{00D64783-0B21-4845-9BB6-4F690B096484}"/>
          </ac:spMkLst>
        </pc:spChg>
        <pc:spChg chg="add del">
          <ac:chgData name="Guest User" userId="bc49ba18a75ebea3" providerId="Windows Live" clId="Web-{594ECC5A-CA55-4F6D-8566-E607C5C68399}" dt="2019-04-28T17:57:23.866" v="133"/>
          <ac:spMkLst>
            <pc:docMk/>
            <pc:sldMk cId="712911691" sldId="257"/>
            <ac:spMk id="6" creationId="{500E751B-C75E-409D-8E55-2C95DF86A654}"/>
          </ac:spMkLst>
        </pc:spChg>
        <pc:spChg chg="add del">
          <ac:chgData name="Guest User" userId="bc49ba18a75ebea3" providerId="Windows Live" clId="Web-{594ECC5A-CA55-4F6D-8566-E607C5C68399}" dt="2019-04-28T17:54:45.223" v="42"/>
          <ac:spMkLst>
            <pc:docMk/>
            <pc:sldMk cId="712911691" sldId="257"/>
            <ac:spMk id="8" creationId="{4609862E-48F9-45AC-8D44-67A0268A7935}"/>
          </ac:spMkLst>
        </pc:spChg>
        <pc:spChg chg="add del">
          <ac:chgData name="Guest User" userId="bc49ba18a75ebea3" providerId="Windows Live" clId="Web-{594ECC5A-CA55-4F6D-8566-E607C5C68399}" dt="2019-04-28T17:54:45.223" v="42"/>
          <ac:spMkLst>
            <pc:docMk/>
            <pc:sldMk cId="712911691" sldId="257"/>
            <ac:spMk id="10" creationId="{2D5EEA8B-2D86-4D1D-96B3-6B8290303786}"/>
          </ac:spMkLst>
        </pc:spChg>
        <pc:spChg chg="add del">
          <ac:chgData name="Guest User" userId="bc49ba18a75ebea3" providerId="Windows Live" clId="Web-{594ECC5A-CA55-4F6D-8566-E607C5C68399}" dt="2019-04-28T17:55:42.927" v="64"/>
          <ac:spMkLst>
            <pc:docMk/>
            <pc:sldMk cId="712911691" sldId="257"/>
            <ac:spMk id="15" creationId="{285FDA20-1F2D-4C6B-BEA2-541F2A2DBDA7}"/>
          </ac:spMkLst>
        </pc:spChg>
        <pc:spChg chg="add del">
          <ac:chgData name="Guest User" userId="bc49ba18a75ebea3" providerId="Windows Live" clId="Web-{594ECC5A-CA55-4F6D-8566-E607C5C68399}" dt="2019-04-28T17:55:42.927" v="64"/>
          <ac:spMkLst>
            <pc:docMk/>
            <pc:sldMk cId="712911691" sldId="257"/>
            <ac:spMk id="17" creationId="{D7A1FF82-7172-4BD7-A331-B18CA494D36F}"/>
          </ac:spMkLst>
        </pc:spChg>
      </pc:sldChg>
      <pc:sldChg chg="addSp delSp modSp new mod setBg delDesignElem">
        <pc:chgData name="Guest User" userId="bc49ba18a75ebea3" providerId="Windows Live" clId="Web-{594ECC5A-CA55-4F6D-8566-E607C5C68399}" dt="2019-04-28T18:13:35.877" v="1165" actId="20577"/>
        <pc:sldMkLst>
          <pc:docMk/>
          <pc:sldMk cId="2619810417" sldId="257"/>
        </pc:sldMkLst>
        <pc:spChg chg="del mod">
          <ac:chgData name="Guest User" userId="bc49ba18a75ebea3" providerId="Windows Live" clId="Web-{594ECC5A-CA55-4F6D-8566-E607C5C68399}" dt="2019-04-28T17:59:46.023" v="222"/>
          <ac:spMkLst>
            <pc:docMk/>
            <pc:sldMk cId="2619810417" sldId="257"/>
            <ac:spMk id="2" creationId="{6CC469DF-5EE9-4800-A1AB-5A3401023582}"/>
          </ac:spMkLst>
        </pc:spChg>
        <pc:spChg chg="mod">
          <ac:chgData name="Guest User" userId="bc49ba18a75ebea3" providerId="Windows Live" clId="Web-{594ECC5A-CA55-4F6D-8566-E607C5C68399}" dt="2019-04-28T18:13:35.877" v="1165" actId="20577"/>
          <ac:spMkLst>
            <pc:docMk/>
            <pc:sldMk cId="2619810417" sldId="257"/>
            <ac:spMk id="3" creationId="{CBA8DF59-2193-45A8-9952-8AC38F2D3B31}"/>
          </ac:spMkLst>
        </pc:spChg>
        <pc:spChg chg="add">
          <ac:chgData name="Guest User" userId="bc49ba18a75ebea3" providerId="Windows Live" clId="Web-{594ECC5A-CA55-4F6D-8566-E607C5C68399}" dt="2019-04-28T18:00:03.820" v="225"/>
          <ac:spMkLst>
            <pc:docMk/>
            <pc:sldMk cId="2619810417" sldId="257"/>
            <ac:spMk id="5" creationId="{874F1482-69C3-47D5-95FE-67C0FA2DF8B0}"/>
          </ac:spMkLst>
        </pc:spChg>
        <pc:spChg chg="add">
          <ac:chgData name="Guest User" userId="bc49ba18a75ebea3" providerId="Windows Live" clId="Web-{594ECC5A-CA55-4F6D-8566-E607C5C68399}" dt="2019-04-28T18:00:03.820" v="225"/>
          <ac:spMkLst>
            <pc:docMk/>
            <pc:sldMk cId="2619810417" sldId="257"/>
            <ac:spMk id="6" creationId="{41CA5367-149E-428C-B4D8-C1ECC9EAF739}"/>
          </ac:spMkLst>
        </pc:spChg>
        <pc:spChg chg="add">
          <ac:chgData name="Guest User" userId="bc49ba18a75ebea3" providerId="Windows Live" clId="Web-{594ECC5A-CA55-4F6D-8566-E607C5C68399}" dt="2019-04-28T17:59:25.867" v="182"/>
          <ac:spMkLst>
            <pc:docMk/>
            <pc:sldMk cId="2619810417" sldId="257"/>
            <ac:spMk id="8" creationId="{F1E0D4A3-ECB8-4689-ABDB-9CE848CE83B9}"/>
          </ac:spMkLst>
        </pc:spChg>
        <pc:spChg chg="add">
          <ac:chgData name="Guest User" userId="bc49ba18a75ebea3" providerId="Windows Live" clId="Web-{594ECC5A-CA55-4F6D-8566-E607C5C68399}" dt="2019-04-28T17:59:25.867" v="182"/>
          <ac:spMkLst>
            <pc:docMk/>
            <pc:sldMk cId="2619810417" sldId="257"/>
            <ac:spMk id="10" creationId="{8854772B-9C8F-4037-89E0-3A45208AB395}"/>
          </ac:spMkLst>
        </pc:spChg>
        <pc:picChg chg="add del mod">
          <ac:chgData name="Guest User" userId="bc49ba18a75ebea3" providerId="Windows Live" clId="Web-{594ECC5A-CA55-4F6D-8566-E607C5C68399}" dt="2019-04-28T18:07:51.513" v="899"/>
          <ac:picMkLst>
            <pc:docMk/>
            <pc:sldMk cId="2619810417" sldId="257"/>
            <ac:picMk id="4" creationId="{55905859-2429-4E03-89AC-D95B2108FBFC}"/>
          </ac:picMkLst>
        </pc:picChg>
      </pc:sldChg>
      <pc:sldChg chg="modSp add del replId">
        <pc:chgData name="Guest User" userId="bc49ba18a75ebea3" providerId="Windows Live" clId="Web-{594ECC5A-CA55-4F6D-8566-E607C5C68399}" dt="2019-04-28T17:58:25.522" v="180"/>
        <pc:sldMkLst>
          <pc:docMk/>
          <pc:sldMk cId="4283617418" sldId="257"/>
        </pc:sldMkLst>
        <pc:spChg chg="mod">
          <ac:chgData name="Guest User" userId="bc49ba18a75ebea3" providerId="Windows Live" clId="Web-{594ECC5A-CA55-4F6D-8566-E607C5C68399}" dt="2019-04-28T17:58:25.429" v="178" actId="20577"/>
          <ac:spMkLst>
            <pc:docMk/>
            <pc:sldMk cId="4283617418" sldId="257"/>
            <ac:spMk id="3" creationId="{00000000-0000-0000-0000-000000000000}"/>
          </ac:spMkLst>
        </pc:spChg>
      </pc:sldChg>
      <pc:sldChg chg="modSp add replId">
        <pc:chgData name="Guest User" userId="bc49ba18a75ebea3" providerId="Windows Live" clId="Web-{594ECC5A-CA55-4F6D-8566-E607C5C68399}" dt="2019-04-28T18:22:58.852" v="1749" actId="1076"/>
        <pc:sldMkLst>
          <pc:docMk/>
          <pc:sldMk cId="2129850829" sldId="258"/>
        </pc:sldMkLst>
        <pc:spChg chg="mod">
          <ac:chgData name="Guest User" userId="bc49ba18a75ebea3" providerId="Windows Live" clId="Web-{594ECC5A-CA55-4F6D-8566-E607C5C68399}" dt="2019-04-28T18:11:30.344" v="1111" actId="20577"/>
          <ac:spMkLst>
            <pc:docMk/>
            <pc:sldMk cId="2129850829" sldId="258"/>
            <ac:spMk id="3" creationId="{CBA8DF59-2193-45A8-9952-8AC38F2D3B31}"/>
          </ac:spMkLst>
        </pc:spChg>
        <pc:picChg chg="mod">
          <ac:chgData name="Guest User" userId="bc49ba18a75ebea3" providerId="Windows Live" clId="Web-{594ECC5A-CA55-4F6D-8566-E607C5C68399}" dt="2019-04-28T18:22:58.852" v="1749" actId="1076"/>
          <ac:picMkLst>
            <pc:docMk/>
            <pc:sldMk cId="2129850829" sldId="258"/>
            <ac:picMk id="4" creationId="{55905859-2429-4E03-89AC-D95B2108FBFC}"/>
          </ac:picMkLst>
        </pc:picChg>
      </pc:sldChg>
      <pc:sldChg chg="addSp delSp modSp add replId">
        <pc:chgData name="Guest User" userId="bc49ba18a75ebea3" providerId="Windows Live" clId="Web-{594ECC5A-CA55-4F6D-8566-E607C5C68399}" dt="2019-04-28T18:21:16.289" v="1673" actId="20577"/>
        <pc:sldMkLst>
          <pc:docMk/>
          <pc:sldMk cId="2559561947" sldId="259"/>
        </pc:sldMkLst>
        <pc:spChg chg="mod">
          <ac:chgData name="Guest User" userId="bc49ba18a75ebea3" providerId="Windows Live" clId="Web-{594ECC5A-CA55-4F6D-8566-E607C5C68399}" dt="2019-04-28T18:21:16.289" v="1673" actId="20577"/>
          <ac:spMkLst>
            <pc:docMk/>
            <pc:sldMk cId="2559561947" sldId="259"/>
            <ac:spMk id="3" creationId="{CBA8DF59-2193-45A8-9952-8AC38F2D3B31}"/>
          </ac:spMkLst>
        </pc:spChg>
        <pc:picChg chg="add del mod">
          <ac:chgData name="Guest User" userId="bc49ba18a75ebea3" providerId="Windows Live" clId="Web-{594ECC5A-CA55-4F6D-8566-E607C5C68399}" dt="2019-04-28T18:18:41.334" v="1469"/>
          <ac:picMkLst>
            <pc:docMk/>
            <pc:sldMk cId="2559561947" sldId="259"/>
            <ac:picMk id="2" creationId="{CA9D67B6-782B-4072-B8B1-73B92C70634F}"/>
          </ac:picMkLst>
        </pc:picChg>
        <pc:picChg chg="del">
          <ac:chgData name="Guest User" userId="bc49ba18a75ebea3" providerId="Windows Live" clId="Web-{594ECC5A-CA55-4F6D-8566-E607C5C68399}" dt="2019-04-28T18:11:35.985" v="1114"/>
          <ac:picMkLst>
            <pc:docMk/>
            <pc:sldMk cId="2559561947" sldId="259"/>
            <ac:picMk id="4" creationId="{55905859-2429-4E03-89AC-D95B2108FBFC}"/>
          </ac:picMkLst>
        </pc:picChg>
      </pc:sldChg>
      <pc:sldChg chg="modSp add replId">
        <pc:chgData name="Guest User" userId="bc49ba18a75ebea3" providerId="Windows Live" clId="Web-{594ECC5A-CA55-4F6D-8566-E607C5C68399}" dt="2019-04-28T18:21:04.335" v="1667" actId="1076"/>
        <pc:sldMkLst>
          <pc:docMk/>
          <pc:sldMk cId="1440812006" sldId="260"/>
        </pc:sldMkLst>
        <pc:spChg chg="mod">
          <ac:chgData name="Guest User" userId="bc49ba18a75ebea3" providerId="Windows Live" clId="Web-{594ECC5A-CA55-4F6D-8566-E607C5C68399}" dt="2019-04-28T18:20:47.991" v="1661" actId="20577"/>
          <ac:spMkLst>
            <pc:docMk/>
            <pc:sldMk cId="1440812006" sldId="260"/>
            <ac:spMk id="3" creationId="{CBA8DF59-2193-45A8-9952-8AC38F2D3B31}"/>
          </ac:spMkLst>
        </pc:spChg>
        <pc:picChg chg="mod">
          <ac:chgData name="Guest User" userId="bc49ba18a75ebea3" providerId="Windows Live" clId="Web-{594ECC5A-CA55-4F6D-8566-E607C5C68399}" dt="2019-04-28T18:21:04.335" v="1667" actId="1076"/>
          <ac:picMkLst>
            <pc:docMk/>
            <pc:sldMk cId="1440812006" sldId="260"/>
            <ac:picMk id="2" creationId="{CA9D67B6-782B-4072-B8B1-73B92C70634F}"/>
          </ac:picMkLst>
        </pc:picChg>
      </pc:sldChg>
      <pc:sldChg chg="addSp delSp modSp add replId">
        <pc:chgData name="Guest User" userId="bc49ba18a75ebea3" providerId="Windows Live" clId="Web-{594ECC5A-CA55-4F6D-8566-E607C5C68399}" dt="2019-04-28T18:22:54.399" v="1748" actId="1076"/>
        <pc:sldMkLst>
          <pc:docMk/>
          <pc:sldMk cId="3049105856" sldId="261"/>
        </pc:sldMkLst>
        <pc:spChg chg="mod">
          <ac:chgData name="Guest User" userId="bc49ba18a75ebea3" providerId="Windows Live" clId="Web-{594ECC5A-CA55-4F6D-8566-E607C5C68399}" dt="2019-04-28T18:22:45.930" v="1744" actId="20577"/>
          <ac:spMkLst>
            <pc:docMk/>
            <pc:sldMk cId="3049105856" sldId="261"/>
            <ac:spMk id="3" creationId="{CBA8DF59-2193-45A8-9952-8AC38F2D3B31}"/>
          </ac:spMkLst>
        </pc:spChg>
        <pc:picChg chg="del">
          <ac:chgData name="Guest User" userId="bc49ba18a75ebea3" providerId="Windows Live" clId="Web-{594ECC5A-CA55-4F6D-8566-E607C5C68399}" dt="2019-04-28T18:21:48.023" v="1677"/>
          <ac:picMkLst>
            <pc:docMk/>
            <pc:sldMk cId="3049105856" sldId="261"/>
            <ac:picMk id="2" creationId="{CA9D67B6-782B-4072-B8B1-73B92C70634F}"/>
          </ac:picMkLst>
        </pc:picChg>
        <pc:picChg chg="add mod">
          <ac:chgData name="Guest User" userId="bc49ba18a75ebea3" providerId="Windows Live" clId="Web-{594ECC5A-CA55-4F6D-8566-E607C5C68399}" dt="2019-04-28T18:22:54.399" v="1748" actId="1076"/>
          <ac:picMkLst>
            <pc:docMk/>
            <pc:sldMk cId="3049105856" sldId="261"/>
            <ac:picMk id="4" creationId="{DCAAAFF8-5B2F-440C-A964-B6BC4A65F2B6}"/>
          </ac:picMkLst>
        </pc:picChg>
      </pc:sldChg>
      <pc:sldChg chg="delSp modSp add replId">
        <pc:chgData name="Guest User" userId="bc49ba18a75ebea3" providerId="Windows Live" clId="Web-{594ECC5A-CA55-4F6D-8566-E607C5C68399}" dt="2019-04-28T18:26:53.058" v="1836" actId="20577"/>
        <pc:sldMkLst>
          <pc:docMk/>
          <pc:sldMk cId="3649847628" sldId="262"/>
        </pc:sldMkLst>
        <pc:spChg chg="mod">
          <ac:chgData name="Guest User" userId="bc49ba18a75ebea3" providerId="Windows Live" clId="Web-{594ECC5A-CA55-4F6D-8566-E607C5C68399}" dt="2019-04-28T18:26:53.058" v="1836" actId="20577"/>
          <ac:spMkLst>
            <pc:docMk/>
            <pc:sldMk cId="3649847628" sldId="262"/>
            <ac:spMk id="3" creationId="{CBA8DF59-2193-45A8-9952-8AC38F2D3B31}"/>
          </ac:spMkLst>
        </pc:spChg>
        <pc:picChg chg="del">
          <ac:chgData name="Guest User" userId="bc49ba18a75ebea3" providerId="Windows Live" clId="Web-{594ECC5A-CA55-4F6D-8566-E607C5C68399}" dt="2019-04-28T18:25:14.619" v="1751"/>
          <ac:picMkLst>
            <pc:docMk/>
            <pc:sldMk cId="3649847628" sldId="262"/>
            <ac:picMk id="4" creationId="{DCAAAFF8-5B2F-440C-A964-B6BC4A65F2B6}"/>
          </ac:picMkLst>
        </pc:picChg>
      </pc:sldChg>
      <pc:sldChg chg="addSp modSp add replId">
        <pc:chgData name="Guest User" userId="bc49ba18a75ebea3" providerId="Windows Live" clId="Web-{594ECC5A-CA55-4F6D-8566-E607C5C68399}" dt="2019-04-28T18:27:28.855" v="1859" actId="1076"/>
        <pc:sldMkLst>
          <pc:docMk/>
          <pc:sldMk cId="86445922" sldId="263"/>
        </pc:sldMkLst>
        <pc:spChg chg="mod">
          <ac:chgData name="Guest User" userId="bc49ba18a75ebea3" providerId="Windows Live" clId="Web-{594ECC5A-CA55-4F6D-8566-E607C5C68399}" dt="2019-04-28T18:27:08.527" v="1849" actId="20577"/>
          <ac:spMkLst>
            <pc:docMk/>
            <pc:sldMk cId="86445922" sldId="263"/>
            <ac:spMk id="3" creationId="{CBA8DF59-2193-45A8-9952-8AC38F2D3B31}"/>
          </ac:spMkLst>
        </pc:spChg>
        <pc:picChg chg="add mod">
          <ac:chgData name="Guest User" userId="bc49ba18a75ebea3" providerId="Windows Live" clId="Web-{594ECC5A-CA55-4F6D-8566-E607C5C68399}" dt="2019-04-28T18:27:28.855" v="1859" actId="1076"/>
          <ac:picMkLst>
            <pc:docMk/>
            <pc:sldMk cId="86445922" sldId="263"/>
            <ac:picMk id="2" creationId="{850E569A-7908-45DB-BE99-9BA4CF2D33A0}"/>
          </ac:picMkLst>
        </pc:picChg>
      </pc:sldChg>
      <pc:sldChg chg="add del replId">
        <pc:chgData name="Guest User" userId="bc49ba18a75ebea3" providerId="Windows Live" clId="Web-{594ECC5A-CA55-4F6D-8566-E607C5C68399}" dt="2019-04-28T18:27:35.637" v="1861"/>
        <pc:sldMkLst>
          <pc:docMk/>
          <pc:sldMk cId="504622214" sldId="264"/>
        </pc:sldMkLst>
      </pc:sldChg>
      <pc:sldChg chg="delSp modSp add ord replId">
        <pc:chgData name="Guest User" userId="bc49ba18a75ebea3" providerId="Windows Live" clId="Web-{594ECC5A-CA55-4F6D-8566-E607C5C68399}" dt="2019-04-28T18:28:46.091" v="1914"/>
        <pc:sldMkLst>
          <pc:docMk/>
          <pc:sldMk cId="613408253" sldId="264"/>
        </pc:sldMkLst>
        <pc:spChg chg="mod">
          <ac:chgData name="Guest User" userId="bc49ba18a75ebea3" providerId="Windows Live" clId="Web-{594ECC5A-CA55-4F6D-8566-E607C5C68399}" dt="2019-04-28T18:28:21.200" v="1913" actId="1076"/>
          <ac:spMkLst>
            <pc:docMk/>
            <pc:sldMk cId="613408253" sldId="264"/>
            <ac:spMk id="2" creationId="{00000000-0000-0000-0000-000000000000}"/>
          </ac:spMkLst>
        </pc:spChg>
        <pc:spChg chg="del mod">
          <ac:chgData name="Guest User" userId="bc49ba18a75ebea3" providerId="Windows Live" clId="Web-{594ECC5A-CA55-4F6D-8566-E607C5C68399}" dt="2019-04-28T18:28:46.091" v="1914"/>
          <ac:spMkLst>
            <pc:docMk/>
            <pc:sldMk cId="613408253" sldId="264"/>
            <ac:spMk id="3" creationId="{00000000-0000-0000-0000-000000000000}"/>
          </ac:spMkLst>
        </pc:spChg>
      </pc:sldChg>
    </pc:docChg>
  </pc:docChgLst>
  <pc:docChgLst>
    <pc:chgData name="Guest User" userId="bc49ba18a75ebea3" providerId="Windows Live" clId="Web-{09B0BFD0-312E-4746-8167-F92CC733FC12}"/>
    <pc:docChg chg="modSld">
      <pc:chgData name="Guest User" userId="bc49ba18a75ebea3" providerId="Windows Live" clId="Web-{09B0BFD0-312E-4746-8167-F92CC733FC12}" dt="2019-04-28T17:53:07.326" v="251" actId="20577"/>
      <pc:docMkLst>
        <pc:docMk/>
      </pc:docMkLst>
      <pc:sldChg chg="addSp delSp modSp">
        <pc:chgData name="Guest User" userId="bc49ba18a75ebea3" providerId="Windows Live" clId="Web-{09B0BFD0-312E-4746-8167-F92CC733FC12}" dt="2019-04-28T17:53:07.326" v="250" actId="20577"/>
        <pc:sldMkLst>
          <pc:docMk/>
          <pc:sldMk cId="109857222" sldId="256"/>
        </pc:sldMkLst>
        <pc:spChg chg="mod">
          <ac:chgData name="Guest User" userId="bc49ba18a75ebea3" providerId="Windows Live" clId="Web-{09B0BFD0-312E-4746-8167-F92CC733FC12}" dt="2019-04-28T17:53:07.326" v="2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bc49ba18a75ebea3" providerId="Windows Live" clId="Web-{09B0BFD0-312E-4746-8167-F92CC733FC12}" dt="2019-04-28T17:52:26.951" v="186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Guest User" userId="bc49ba18a75ebea3" providerId="Windows Live" clId="Web-{09B0BFD0-312E-4746-8167-F92CC733FC12}" dt="2019-04-28T17:50:52.718" v="2"/>
          <ac:picMkLst>
            <pc:docMk/>
            <pc:sldMk cId="109857222" sldId="256"/>
            <ac:picMk id="4" creationId="{CB8E1574-AEA4-45A4-A8FB-05B84202E0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1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 Light"/>
              </a:rPr>
              <a:t>Clasificarea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retelelor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calculatoare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  <a:cs typeface="Calibri"/>
              </a:rPr>
              <a:t>Profesoara</a:t>
            </a:r>
            <a:r>
              <a:rPr lang="en-US" dirty="0">
                <a:solidFill>
                  <a:schemeClr val="tx1"/>
                </a:solidFill>
                <a:cs typeface="Calibri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Gutu</a:t>
            </a:r>
            <a:r>
              <a:rPr lang="en-US" dirty="0">
                <a:solidFill>
                  <a:schemeClr val="tx1"/>
                </a:solidFill>
                <a:cs typeface="Calibri"/>
              </a:rPr>
              <a:t> Maria</a:t>
            </a:r>
            <a:endParaRPr lang="en-US"/>
          </a:p>
          <a:p>
            <a:pPr algn="r"/>
            <a:r>
              <a:rPr lang="en-US" dirty="0">
                <a:solidFill>
                  <a:schemeClr val="tx1"/>
                </a:solidFill>
                <a:cs typeface="Calibri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Prin</a:t>
            </a:r>
            <a:r>
              <a:rPr lang="en-US" sz="2400" dirty="0"/>
              <a:t> </a:t>
            </a:r>
            <a:r>
              <a:rPr lang="en-US" sz="2400" u="sng" dirty="0" err="1"/>
              <a:t>interconexiunea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retele</a:t>
            </a:r>
            <a:r>
              <a:rPr lang="en-US" sz="2400" dirty="0"/>
              <a:t> de </a:t>
            </a:r>
            <a:r>
              <a:rPr lang="en-US" sz="2400" dirty="0" err="1"/>
              <a:t>calculatoare</a:t>
            </a:r>
            <a:r>
              <a:rPr lang="en-US" sz="2400" dirty="0"/>
              <a:t> se </a:t>
            </a:r>
            <a:r>
              <a:rPr lang="en-US" sz="2400" dirty="0" err="1"/>
              <a:t>intelege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de </a:t>
            </a:r>
            <a:r>
              <a:rPr lang="en-US" sz="2400" dirty="0" err="1"/>
              <a:t>amplasare</a:t>
            </a:r>
            <a:r>
              <a:rPr lang="en-US" sz="2400" dirty="0"/>
              <a:t> a </a:t>
            </a:r>
            <a:r>
              <a:rPr lang="en-US" sz="2400" dirty="0" err="1"/>
              <a:t>acestora</a:t>
            </a:r>
            <a:r>
              <a:rPr lang="en-US" sz="2400" dirty="0"/>
              <a:t> in </a:t>
            </a:r>
            <a:r>
              <a:rPr lang="en-US" sz="2400" dirty="0" err="1"/>
              <a:t>spatiu</a:t>
            </a:r>
            <a:r>
              <a:rPr lang="en-US" sz="2400" dirty="0"/>
              <a:t>. 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criteriu</a:t>
            </a:r>
            <a:r>
              <a:rPr lang="en-US" sz="2400" dirty="0"/>
              <a:t> se </a:t>
            </a:r>
            <a:r>
              <a:rPr lang="en-US" sz="2400" dirty="0" err="1"/>
              <a:t>disting</a:t>
            </a:r>
            <a:r>
              <a:rPr lang="en-US" sz="2400" dirty="0"/>
              <a:t> </a:t>
            </a:r>
            <a:r>
              <a:rPr lang="en-US" sz="2400" dirty="0" err="1"/>
              <a:t>urmatoarele</a:t>
            </a:r>
            <a:r>
              <a:rPr lang="en-US" sz="2400" dirty="0"/>
              <a:t> </a:t>
            </a:r>
            <a:r>
              <a:rPr lang="en-US" sz="2400" dirty="0" err="1"/>
              <a:t>categorii</a:t>
            </a:r>
            <a:r>
              <a:rPr lang="en-US" sz="2400" dirty="0"/>
              <a:t> de </a:t>
            </a:r>
            <a:r>
              <a:rPr lang="en-US" sz="2400" dirty="0" err="1"/>
              <a:t>retele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000" dirty="0"/>
              <a:t>1.</a:t>
            </a:r>
            <a:r>
              <a:rPr lang="en-US" sz="2400" u="sng" dirty="0"/>
              <a:t>Retelele de tip </a:t>
            </a:r>
            <a:r>
              <a:rPr lang="en-US" sz="2400" u="sng" dirty="0" err="1"/>
              <a:t>magistrala</a:t>
            </a:r>
            <a:r>
              <a:rPr lang="ro" sz="2400" dirty="0"/>
              <a:t> – conectarea tuturor sistemelor de calcul si a tuturor echipamentelor se face liniar prin intermediul unui cablu numit trunchi. Toate datele sunt transmise in toata </a:t>
            </a:r>
            <a:r>
              <a:rPr lang="ro" sz="2400" dirty="0" err="1"/>
              <a:t>reteaua</a:t>
            </a:r>
            <a:r>
              <a:rPr lang="ro" sz="2400" dirty="0"/>
              <a:t>, dar sunt </a:t>
            </a:r>
            <a:r>
              <a:rPr lang="ro" sz="2400" dirty="0" err="1"/>
              <a:t>receptionate</a:t>
            </a:r>
            <a:r>
              <a:rPr lang="ro" sz="2400" dirty="0"/>
              <a:t> doar de calculatorul sau dispozitivul </a:t>
            </a:r>
            <a:r>
              <a:rPr lang="ro" sz="2400" dirty="0" err="1"/>
              <a:t>caruia</a:t>
            </a:r>
            <a:r>
              <a:rPr lang="ro" sz="2400" dirty="0"/>
              <a:t> ii sunt destinate. La capetele trunchiului de </a:t>
            </a:r>
            <a:r>
              <a:rPr lang="ro" sz="2400" dirty="0" err="1"/>
              <a:t>retea</a:t>
            </a:r>
            <a:r>
              <a:rPr lang="ro" sz="2400" i="1" dirty="0"/>
              <a:t> </a:t>
            </a:r>
            <a:r>
              <a:rPr lang="ro" sz="2400" dirty="0"/>
              <a:t>se </a:t>
            </a:r>
            <a:r>
              <a:rPr lang="ro" sz="2400" dirty="0" err="1"/>
              <a:t>monteaza</a:t>
            </a:r>
            <a:r>
              <a:rPr lang="ro" sz="2400" dirty="0"/>
              <a:t> cate un dispozitiv numit terminator, cu scopul de capta semnalele libere, respectiv semnalele care nu au fost </a:t>
            </a:r>
            <a:r>
              <a:rPr lang="ro" sz="2400" dirty="0" err="1"/>
              <a:t>receptionate</a:t>
            </a:r>
            <a:r>
              <a:rPr lang="ro" sz="2400" dirty="0"/>
              <a:t> de nici un nod din </a:t>
            </a:r>
            <a:r>
              <a:rPr lang="ro" sz="2400" dirty="0" err="1"/>
              <a:t>retea</a:t>
            </a:r>
            <a:r>
              <a:rPr lang="ro" sz="2400" dirty="0"/>
              <a:t>. </a:t>
            </a:r>
          </a:p>
          <a:p>
            <a:pPr marL="0" indent="0">
              <a:buNone/>
            </a:pPr>
            <a:endParaRPr lang="ro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8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Avantajele</a:t>
            </a:r>
            <a:r>
              <a:rPr lang="en-US" sz="2000" dirty="0"/>
              <a:t> (</a:t>
            </a:r>
            <a:r>
              <a:rPr lang="en-US" sz="2000" dirty="0" err="1"/>
              <a:t>retelelor</a:t>
            </a:r>
            <a:r>
              <a:rPr lang="en-US" sz="2000" dirty="0"/>
              <a:t> de tip </a:t>
            </a:r>
            <a:r>
              <a:rPr lang="en-US" sz="2000" dirty="0" err="1"/>
              <a:t>magistrale</a:t>
            </a:r>
            <a:r>
              <a:rPr lang="en-US" sz="2000" dirty="0"/>
              <a:t>):</a:t>
            </a:r>
            <a:r>
              <a:rPr lang="ro" sz="2000" dirty="0"/>
              <a:t> necesita o infrastructura simpla si </a:t>
            </a:r>
            <a:r>
              <a:rPr lang="ro" sz="2000" dirty="0" err="1"/>
              <a:t>putin</a:t>
            </a:r>
            <a:r>
              <a:rPr lang="ro" sz="2000" dirty="0"/>
              <a:t> costisitoare; </a:t>
            </a:r>
            <a:r>
              <a:rPr lang="ro" sz="2000" dirty="0" err="1"/>
              <a:t>confera</a:t>
            </a:r>
            <a:r>
              <a:rPr lang="ro" sz="2000" dirty="0"/>
              <a:t> independenta </a:t>
            </a:r>
            <a:r>
              <a:rPr lang="ro" sz="2000" dirty="0" err="1"/>
              <a:t>functionala</a:t>
            </a:r>
            <a:r>
              <a:rPr lang="ro" sz="2000" dirty="0"/>
              <a:t> </a:t>
            </a:r>
            <a:r>
              <a:rPr lang="ro" sz="2000" dirty="0" err="1"/>
              <a:t>fiecarui</a:t>
            </a:r>
            <a:r>
              <a:rPr lang="ro" sz="2000" dirty="0"/>
              <a:t> calculator sau echipament conectat in </a:t>
            </a:r>
            <a:r>
              <a:rPr lang="ro" sz="2000" dirty="0" err="1"/>
              <a:t>retea</a:t>
            </a:r>
            <a:r>
              <a:rPr lang="ro" sz="2000" dirty="0"/>
              <a:t>.</a:t>
            </a:r>
          </a:p>
          <a:p>
            <a:pPr marL="0" indent="0">
              <a:buNone/>
            </a:pPr>
            <a:r>
              <a:rPr lang="ro" sz="2000" dirty="0"/>
              <a:t>Dezavantajele: daca apare o </a:t>
            </a:r>
            <a:r>
              <a:rPr lang="ro" sz="2000" dirty="0" err="1"/>
              <a:t>defectiune</a:t>
            </a:r>
            <a:r>
              <a:rPr lang="ro" sz="2000" dirty="0"/>
              <a:t> la magistrala, calculatoarele si echipamentele din cadrul acesteia nu mai pot comunica intre ele; datorita faptului ca semnalul se </a:t>
            </a:r>
            <a:r>
              <a:rPr lang="ro" sz="2000" dirty="0" err="1"/>
              <a:t>difuzeaza</a:t>
            </a:r>
            <a:r>
              <a:rPr lang="ro" sz="2000" dirty="0"/>
              <a:t> in toata </a:t>
            </a:r>
            <a:r>
              <a:rPr lang="ro" sz="2000" dirty="0" err="1"/>
              <a:t>reteaua</a:t>
            </a:r>
            <a:r>
              <a:rPr lang="ro" sz="2000" dirty="0"/>
              <a:t>, exista pericolul </a:t>
            </a:r>
            <a:r>
              <a:rPr lang="ro" sz="2000" dirty="0" err="1"/>
              <a:t>interceptarii</a:t>
            </a:r>
            <a:r>
              <a:rPr lang="ro" sz="2000" dirty="0"/>
              <a:t> acestuia de </a:t>
            </a:r>
            <a:r>
              <a:rPr lang="ro" sz="2000" dirty="0" err="1"/>
              <a:t>catre</a:t>
            </a:r>
            <a:r>
              <a:rPr lang="ro" sz="2000" dirty="0"/>
              <a:t> utilizatori </a:t>
            </a:r>
            <a:r>
              <a:rPr lang="ro" sz="2000" dirty="0" err="1"/>
              <a:t>neautorizati</a:t>
            </a:r>
            <a:r>
              <a:rPr lang="ro" sz="2000" dirty="0"/>
              <a:t>.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5905859-2429-4E03-89AC-D95B2108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5" y="2729139"/>
            <a:ext cx="4610100" cy="20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" sz="2800" dirty="0"/>
              <a:t>2. </a:t>
            </a:r>
            <a:r>
              <a:rPr lang="ro" sz="2800" u="sng" dirty="0" err="1"/>
              <a:t>Retele</a:t>
            </a:r>
            <a:r>
              <a:rPr lang="ro" sz="2800" u="sng" dirty="0"/>
              <a:t> de tip stea</a:t>
            </a:r>
            <a:r>
              <a:rPr lang="ro" sz="2800" dirty="0"/>
              <a:t> – conectarea tuturor sistemelor de calcul, precum si a echipamentelor periferice se face prin intermediul unui dispozitiv special numit concentrator sau hub. Astfel fiecare nod din </a:t>
            </a:r>
            <a:r>
              <a:rPr lang="ro" sz="2800" dirty="0" err="1"/>
              <a:t>retea</a:t>
            </a:r>
            <a:r>
              <a:rPr lang="ro" sz="2800" dirty="0"/>
              <a:t> are </a:t>
            </a:r>
            <a:r>
              <a:rPr lang="ro" sz="2800" dirty="0" err="1"/>
              <a:t>legatura</a:t>
            </a:r>
            <a:r>
              <a:rPr lang="ro" sz="2800" dirty="0"/>
              <a:t> directa cu hub-</a:t>
            </a:r>
            <a:r>
              <a:rPr lang="ro" sz="2800" dirty="0" err="1"/>
              <a:t>ul</a:t>
            </a:r>
            <a:r>
              <a:rPr lang="ro" sz="2800" dirty="0"/>
              <a:t>, </a:t>
            </a:r>
            <a:r>
              <a:rPr lang="ro" sz="2800" dirty="0" err="1"/>
              <a:t>realizandu</a:t>
            </a:r>
            <a:r>
              <a:rPr lang="ro" sz="2800" dirty="0"/>
              <a:t>-se astfel o </a:t>
            </a:r>
            <a:r>
              <a:rPr lang="ro" sz="2800" dirty="0" err="1"/>
              <a:t>legatura</a:t>
            </a:r>
            <a:r>
              <a:rPr lang="ro" sz="2800" dirty="0"/>
              <a:t> permanenta intre nodurile </a:t>
            </a:r>
            <a:r>
              <a:rPr lang="ro" sz="2800" dirty="0" err="1"/>
              <a:t>retelei</a:t>
            </a:r>
            <a:r>
              <a:rPr lang="ro" sz="2800" dirty="0"/>
              <a:t>. </a:t>
            </a:r>
            <a:r>
              <a:rPr lang="ro" sz="2800" dirty="0" err="1"/>
              <a:t>Reteaua</a:t>
            </a:r>
            <a:r>
              <a:rPr lang="ro" sz="2800" dirty="0"/>
              <a:t> </a:t>
            </a:r>
            <a:r>
              <a:rPr lang="ro" sz="2800" dirty="0" err="1"/>
              <a:t>functioneaza</a:t>
            </a:r>
            <a:r>
              <a:rPr lang="ro" sz="2800" dirty="0"/>
              <a:t> </a:t>
            </a:r>
            <a:r>
              <a:rPr lang="ro" sz="2800" dirty="0" err="1"/>
              <a:t>atat</a:t>
            </a:r>
            <a:r>
              <a:rPr lang="ro" sz="2800" dirty="0"/>
              <a:t> timp cat nodul central este in </a:t>
            </a:r>
            <a:r>
              <a:rPr lang="ro" sz="2800" dirty="0" err="1"/>
              <a:t>functiune</a:t>
            </a:r>
            <a:r>
              <a:rPr lang="ro" sz="2800" dirty="0"/>
              <a:t>, fiecare nod al </a:t>
            </a:r>
            <a:r>
              <a:rPr lang="ro" sz="2800" dirty="0" err="1"/>
              <a:t>retelei</a:t>
            </a:r>
            <a:r>
              <a:rPr lang="ro" sz="2800" dirty="0"/>
              <a:t> fiind independent de celelalte noduri.</a:t>
            </a:r>
          </a:p>
          <a:p>
            <a:pPr marL="0" indent="0">
              <a:buNone/>
            </a:pPr>
            <a:endParaRPr lang="ro" sz="200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5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" sz="2000" dirty="0"/>
              <a:t>Avantajele (</a:t>
            </a:r>
            <a:r>
              <a:rPr lang="ro" sz="2000" dirty="0" err="1"/>
              <a:t>retelei</a:t>
            </a:r>
            <a:r>
              <a:rPr lang="ro" sz="2000" dirty="0"/>
              <a:t> de tip stea): </a:t>
            </a:r>
            <a:r>
              <a:rPr lang="ro" sz="2000" dirty="0" err="1"/>
              <a:t>ofera</a:t>
            </a:r>
            <a:r>
              <a:rPr lang="ro" sz="2000" dirty="0"/>
              <a:t> un control centralizat al traficului prin </a:t>
            </a:r>
            <a:r>
              <a:rPr lang="ro" sz="2000" dirty="0" err="1"/>
              <a:t>retea</a:t>
            </a:r>
            <a:r>
              <a:rPr lang="ro" sz="2000" dirty="0"/>
              <a:t>; </a:t>
            </a:r>
            <a:r>
              <a:rPr lang="ro" sz="2000" dirty="0" err="1"/>
              <a:t>ofera</a:t>
            </a:r>
            <a:r>
              <a:rPr lang="ro" sz="2000" dirty="0"/>
              <a:t> independenta nodurilor </a:t>
            </a:r>
            <a:r>
              <a:rPr lang="ro" sz="2000" dirty="0" err="1"/>
              <a:t>retelei</a:t>
            </a:r>
            <a:r>
              <a:rPr lang="ro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o" sz="2000" dirty="0"/>
              <a:t>Dezavantajele: </a:t>
            </a:r>
            <a:r>
              <a:rPr lang="ro" sz="2000" dirty="0" err="1"/>
              <a:t>functionarea</a:t>
            </a:r>
            <a:r>
              <a:rPr lang="ro" sz="2000" dirty="0"/>
              <a:t> </a:t>
            </a:r>
            <a:r>
              <a:rPr lang="ro" sz="2000" dirty="0" err="1"/>
              <a:t>retelei</a:t>
            </a:r>
            <a:r>
              <a:rPr lang="ro" sz="2000" dirty="0"/>
              <a:t> este dependenta de </a:t>
            </a:r>
            <a:r>
              <a:rPr lang="ro" sz="2000" dirty="0" err="1"/>
              <a:t>functionarea</a:t>
            </a:r>
            <a:r>
              <a:rPr lang="ro" sz="2000" dirty="0"/>
              <a:t> concentratorului; necesita o infrastructura de </a:t>
            </a:r>
            <a:r>
              <a:rPr lang="ro" sz="2000" dirty="0" err="1"/>
              <a:t>comunicatii</a:t>
            </a:r>
            <a:r>
              <a:rPr lang="ro" sz="2000" dirty="0"/>
              <a:t> costisitoare (se </a:t>
            </a:r>
            <a:r>
              <a:rPr lang="ro" sz="2000" dirty="0" err="1"/>
              <a:t>utilizeaza</a:t>
            </a:r>
            <a:r>
              <a:rPr lang="ro" sz="2000" dirty="0"/>
              <a:t> cablaje pe distante mari).                                                             </a:t>
            </a:r>
            <a:endParaRPr lang="en-US" sz="200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A9D67B6-782B-4072-B8B1-73B92C70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3" y="2111723"/>
            <a:ext cx="3813020" cy="28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" sz="2000" dirty="0"/>
              <a:t>3. </a:t>
            </a:r>
            <a:r>
              <a:rPr lang="ro" sz="2000" u="sng" dirty="0" err="1"/>
              <a:t>Retele</a:t>
            </a:r>
            <a:r>
              <a:rPr lang="ro" sz="2000" u="sng" dirty="0"/>
              <a:t> de tip inel</a:t>
            </a:r>
            <a:r>
              <a:rPr lang="ro" sz="2000" dirty="0"/>
              <a:t> – toate sistemele de calcul sunt interconectate intre ele in stilul </a:t>
            </a:r>
            <a:r>
              <a:rPr lang="ro" sz="2000" dirty="0" err="1"/>
              <a:t>conectarii</a:t>
            </a:r>
            <a:r>
              <a:rPr lang="ro" sz="2000" dirty="0"/>
              <a:t> in topologia magistrala, doar ca primul si ultimul sunt unite </a:t>
            </a:r>
            <a:r>
              <a:rPr lang="ro" sz="2000" dirty="0" err="1"/>
              <a:t>formandu</a:t>
            </a:r>
            <a:r>
              <a:rPr lang="ro" sz="2000" dirty="0"/>
              <a:t>-se astfel o bucla (inel). </a:t>
            </a:r>
            <a:r>
              <a:rPr lang="ro" sz="2000" dirty="0" err="1"/>
              <a:t>Informatia</a:t>
            </a:r>
            <a:r>
              <a:rPr lang="ro" sz="2000" dirty="0"/>
              <a:t> se transmite de la un nod la </a:t>
            </a:r>
            <a:r>
              <a:rPr lang="ro" sz="2000" dirty="0" err="1"/>
              <a:t>urmatorul</a:t>
            </a:r>
            <a:r>
              <a:rPr lang="ro" sz="2000" dirty="0"/>
              <a:t>, </a:t>
            </a:r>
            <a:r>
              <a:rPr lang="ro" sz="2000" dirty="0" err="1"/>
              <a:t>intr</a:t>
            </a:r>
            <a:r>
              <a:rPr lang="ro" sz="2000" dirty="0"/>
              <a:t>-un singur sens. Avantajele si dezavantajele sunt </a:t>
            </a:r>
            <a:r>
              <a:rPr lang="ro" sz="2000" dirty="0" err="1"/>
              <a:t>aceleasi</a:t>
            </a:r>
            <a:r>
              <a:rPr lang="ro" sz="2000" dirty="0"/>
              <a:t> ca la </a:t>
            </a:r>
            <a:r>
              <a:rPr lang="ro" sz="2000" dirty="0" err="1"/>
              <a:t>retelele</a:t>
            </a:r>
            <a:r>
              <a:rPr lang="ro" sz="2000" dirty="0"/>
              <a:t> de tip magistrala, cu o completare, si anume ca </a:t>
            </a:r>
            <a:r>
              <a:rPr lang="ro" sz="2000" dirty="0" err="1"/>
              <a:t>retele</a:t>
            </a:r>
            <a:r>
              <a:rPr lang="ro" sz="2000" dirty="0"/>
              <a:t> de tip inel </a:t>
            </a:r>
            <a:r>
              <a:rPr lang="ro" sz="2000" dirty="0" err="1"/>
              <a:t>ofera</a:t>
            </a:r>
            <a:r>
              <a:rPr lang="ro" sz="2000" dirty="0"/>
              <a:t> un grad ridicat de securitate privind transferul </a:t>
            </a:r>
            <a:r>
              <a:rPr lang="ro" sz="2000" dirty="0" err="1"/>
              <a:t>informatiilor</a:t>
            </a:r>
            <a:r>
              <a:rPr lang="ro" sz="2000" dirty="0"/>
              <a:t> in si din exterior, prin simplu fapt ca acest transfer nu se poate realiza.                                                             </a:t>
            </a:r>
            <a:endParaRPr lang="en-US" sz="200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6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CAAAFF8-5B2F-440C-A964-B6BC4A65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90" y="25647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" sz="2000" dirty="0"/>
              <a:t>4. </a:t>
            </a:r>
            <a:r>
              <a:rPr lang="ro" sz="2000" u="sng" dirty="0" err="1"/>
              <a:t>Retele</a:t>
            </a:r>
            <a:r>
              <a:rPr lang="ro" sz="2000" u="sng" dirty="0"/>
              <a:t> de tip arbore</a:t>
            </a:r>
            <a:r>
              <a:rPr lang="ro" sz="2000" dirty="0"/>
              <a:t> – aceasta categorie de </a:t>
            </a:r>
            <a:r>
              <a:rPr lang="ro" sz="2000" dirty="0" err="1"/>
              <a:t>retele</a:t>
            </a:r>
            <a:r>
              <a:rPr lang="ro" sz="2000" dirty="0"/>
              <a:t> combina topologia </a:t>
            </a:r>
            <a:r>
              <a:rPr lang="ro" sz="2000" dirty="0" err="1"/>
              <a:t>retelelor</a:t>
            </a:r>
            <a:r>
              <a:rPr lang="ro" sz="2000" dirty="0"/>
              <a:t> de tip magistrala cu cea de tip stea. Specific acestei topologii este magistrala centrala, respectiv un cablu denumit </a:t>
            </a:r>
            <a:r>
              <a:rPr lang="ro" sz="2000" dirty="0" err="1"/>
              <a:t>backboen</a:t>
            </a:r>
            <a:r>
              <a:rPr lang="ro" sz="2000" dirty="0"/>
              <a:t>. Pornind de la acest cablu, se dezvolta </a:t>
            </a:r>
            <a:r>
              <a:rPr lang="ro" sz="2000" dirty="0" err="1"/>
              <a:t>strucuturi</a:t>
            </a:r>
            <a:r>
              <a:rPr lang="ro" sz="2000" dirty="0"/>
              <a:t> de </a:t>
            </a:r>
            <a:r>
              <a:rPr lang="ro" sz="2000" dirty="0" err="1"/>
              <a:t>retele</a:t>
            </a:r>
            <a:r>
              <a:rPr lang="ro" sz="2000" dirty="0"/>
              <a:t> de tip stea si/sau de tip magistrala, </a:t>
            </a:r>
            <a:r>
              <a:rPr lang="ro" sz="2000" dirty="0" err="1"/>
              <a:t>formandu</a:t>
            </a:r>
            <a:r>
              <a:rPr lang="ro" sz="2000" dirty="0"/>
              <a:t>-se astfel </a:t>
            </a:r>
            <a:r>
              <a:rPr lang="ro" sz="2000" dirty="0" err="1"/>
              <a:t>reteaua</a:t>
            </a:r>
            <a:r>
              <a:rPr lang="ro" sz="2000" dirty="0"/>
              <a:t> de tip arbore. Aceasta topologie este cel mai des </a:t>
            </a:r>
            <a:r>
              <a:rPr lang="ro" sz="2000" dirty="0" err="1"/>
              <a:t>intalnita</a:t>
            </a:r>
            <a:r>
              <a:rPr lang="ro" sz="2000" dirty="0"/>
              <a:t> la </a:t>
            </a:r>
            <a:r>
              <a:rPr lang="ro" sz="2000" dirty="0" err="1"/>
              <a:t>retelele</a:t>
            </a:r>
            <a:r>
              <a:rPr lang="ro" sz="2000" dirty="0"/>
              <a:t> metropolitane, mai ales in cadrul companiilor furnizoare de servicii Internet. Aceste companii dezvolta propriile </a:t>
            </a:r>
            <a:r>
              <a:rPr lang="ro" sz="2000" dirty="0" err="1"/>
              <a:t>retele</a:t>
            </a:r>
            <a:r>
              <a:rPr lang="ro" sz="2000" dirty="0"/>
              <a:t> de cablaje, </a:t>
            </a:r>
            <a:r>
              <a:rPr lang="ro" sz="2000" dirty="0" err="1"/>
              <a:t>asa</a:t>
            </a:r>
            <a:r>
              <a:rPr lang="ro" sz="2000" dirty="0"/>
              <a:t>-numitele </a:t>
            </a:r>
            <a:r>
              <a:rPr lang="ro" sz="2000" dirty="0" err="1"/>
              <a:t>backbone</a:t>
            </a:r>
            <a:r>
              <a:rPr lang="ro" sz="2000" dirty="0"/>
              <a:t>-uri, la care se </a:t>
            </a:r>
            <a:r>
              <a:rPr lang="ro" sz="2000" dirty="0" err="1"/>
              <a:t>conecteaza</a:t>
            </a:r>
            <a:r>
              <a:rPr lang="ro" sz="2000" dirty="0"/>
              <a:t> </a:t>
            </a:r>
            <a:r>
              <a:rPr lang="ro" sz="2000" dirty="0" err="1"/>
              <a:t>clientii</a:t>
            </a:r>
            <a:r>
              <a:rPr lang="ro" sz="2000" dirty="0"/>
              <a:t> serviciilor de Internet. </a:t>
            </a:r>
            <a:r>
              <a:rPr lang="ro" sz="2000" dirty="0" err="1"/>
              <a:t>Acestia</a:t>
            </a:r>
            <a:r>
              <a:rPr lang="ro" sz="2000" dirty="0"/>
              <a:t> dispun de </a:t>
            </a:r>
            <a:r>
              <a:rPr lang="ro" sz="2000" dirty="0" err="1"/>
              <a:t>retele</a:t>
            </a:r>
            <a:r>
              <a:rPr lang="ro" sz="2000" dirty="0"/>
              <a:t> locale proprii, cu arhitectura si topologie proprie, astfel constituind </a:t>
            </a:r>
            <a:r>
              <a:rPr lang="ro" sz="2000" dirty="0" err="1"/>
              <a:t>impreuna</a:t>
            </a:r>
            <a:r>
              <a:rPr lang="ro" sz="2000" dirty="0"/>
              <a:t> o </a:t>
            </a:r>
            <a:r>
              <a:rPr lang="ro" sz="2000" dirty="0" err="1"/>
              <a:t>retea</a:t>
            </a:r>
            <a:r>
              <a:rPr lang="ro" sz="2000" dirty="0"/>
              <a:t> metropolitana de tip arbore. Principalul dezavantaj al acestui tip de </a:t>
            </a:r>
            <a:r>
              <a:rPr lang="ro" sz="2000" dirty="0" err="1"/>
              <a:t>retele</a:t>
            </a:r>
            <a:r>
              <a:rPr lang="ro" sz="2000" dirty="0"/>
              <a:t> </a:t>
            </a:r>
            <a:r>
              <a:rPr lang="ro" sz="2000" dirty="0" err="1"/>
              <a:t>il</a:t>
            </a:r>
            <a:r>
              <a:rPr lang="ro" sz="2000" dirty="0"/>
              <a:t> constituie dependenta de elementul structural central (</a:t>
            </a:r>
            <a:r>
              <a:rPr lang="ro" sz="2000" dirty="0" err="1"/>
              <a:t>backbone</a:t>
            </a:r>
            <a:r>
              <a:rPr lang="ro" sz="2000" dirty="0"/>
              <a:t>), </a:t>
            </a:r>
            <a:r>
              <a:rPr lang="ro" sz="2000" dirty="0" err="1"/>
              <a:t>fara</a:t>
            </a:r>
            <a:r>
              <a:rPr lang="ro" sz="2000" dirty="0"/>
              <a:t> de care nici un nod al </a:t>
            </a:r>
            <a:r>
              <a:rPr lang="ro" sz="2000" dirty="0" err="1"/>
              <a:t>retelei</a:t>
            </a:r>
            <a:r>
              <a:rPr lang="ro" sz="2000" dirty="0"/>
              <a:t> nu poate beneficia de conectivitate totala.                                                              </a:t>
            </a:r>
            <a:endParaRPr lang="en-US" sz="200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8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F59-2193-45A8-9952-8AC38F2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550"/>
            <a:ext cx="10554574" cy="50397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" sz="2000" dirty="0" err="1"/>
              <a:t>Retelele</a:t>
            </a:r>
            <a:r>
              <a:rPr lang="ro" sz="2000" dirty="0"/>
              <a:t> de tip arbore:</a:t>
            </a:r>
          </a:p>
          <a:p>
            <a:pPr marL="0" indent="0">
              <a:buNone/>
            </a:pPr>
            <a:endParaRPr lang="ro" sz="200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50E569A-7908-45DB-BE99-9BA4CF2D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2" y="862244"/>
            <a:ext cx="4125021" cy="38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640" y="858156"/>
            <a:ext cx="8420877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cs typeface="Calibri Light"/>
              </a:rPr>
              <a:t>Multumesc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pentru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atentie</a:t>
            </a:r>
            <a:r>
              <a:rPr lang="en-US" sz="4800" dirty="0">
                <a:cs typeface="Calibri Light"/>
              </a:rPr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Clasificarea retelelor de calculatoare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337</cp:revision>
  <dcterms:created xsi:type="dcterms:W3CDTF">2013-07-15T20:26:40Z</dcterms:created>
  <dcterms:modified xsi:type="dcterms:W3CDTF">2019-04-28T18:28:46Z</dcterms:modified>
</cp:coreProperties>
</file>