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7CA3-4C4F-4B99-8208-EB4BAD059187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D193-5380-45BA-9638-D09E95D6A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History</a:t>
            </a:r>
            <a:r>
              <a:rPr lang="en-US" baseline="0" dirty="0" smtClean="0"/>
              <a:t> on why Facebook needed it</a:t>
            </a:r>
            <a:br>
              <a:rPr lang="en-US" baseline="0" dirty="0" smtClean="0"/>
            </a:br>
            <a:r>
              <a:rPr lang="en-US" baseline="0" dirty="0" smtClean="0"/>
              <a:t> - V so not comparable with Angular. If we want to compare, we would need to add Flux or Redux to manage flow</a:t>
            </a:r>
          </a:p>
          <a:p>
            <a:r>
              <a:rPr lang="en-US" baseline="0" dirty="0" smtClean="0"/>
              <a:t> - Can also be used partially, e.g. backbone js or any MVC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jump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add attributes on</a:t>
            </a:r>
            <a:r>
              <a:rPr lang="en-US" baseline="0" dirty="0" smtClean="0"/>
              <a:t> elements, such as class, id, style,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methods are related to</a:t>
            </a:r>
            <a:r>
              <a:rPr lang="en-US" baseline="0" dirty="0" smtClean="0"/>
              <a:t> the life cycle of the component. Before/After it has been mounted, unmounted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73BB8A-79EC-4F0D-8300-4EBE1242A0A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9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481384"/>
            <a:ext cx="8676222" cy="1309816"/>
          </a:xfrm>
        </p:spPr>
        <p:txBody>
          <a:bodyPr/>
          <a:lstStyle/>
          <a:p>
            <a:r>
              <a:rPr lang="en-US" cap="all" dirty="0"/>
              <a:t>QUICK INTRODUCTION ON </a:t>
            </a:r>
            <a:r>
              <a:rPr lang="en-US" cap="all" dirty="0" smtClean="0"/>
              <a:t>WHy</a:t>
            </a:r>
            <a:r>
              <a:rPr lang="en-US" cap="all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cap="all" dirty="0"/>
              <a:t>REACT </a:t>
            </a:r>
            <a:r>
              <a:rPr lang="en-US" cap="all" dirty="0" smtClean="0"/>
              <a:t>is</a:t>
            </a:r>
            <a:r>
              <a:rPr lang="en-US" cap="all" dirty="0"/>
              <a:t> DIFFERENT</a:t>
            </a:r>
            <a:endParaRPr lang="en-US" dirty="0"/>
          </a:p>
        </p:txBody>
      </p:sp>
      <p:pic>
        <p:nvPicPr>
          <p:cNvPr id="1026" name="Picture 2" descr="http://daynin.github.io/clojurescript-presentation/img/reac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04" y="264812"/>
            <a:ext cx="2692572" cy="26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 is 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64709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Developed and maintained by Facebook and Instagram</a:t>
            </a:r>
          </a:p>
          <a:p>
            <a:r>
              <a:rPr lang="en-US" sz="2400" dirty="0">
                <a:effectLst/>
              </a:rPr>
              <a:t>JavaScript library to build User Interfaces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Represent the V of the MVC pattern</a:t>
            </a:r>
          </a:p>
          <a:p>
            <a:r>
              <a:rPr lang="en-US" sz="2400" dirty="0">
                <a:effectLst/>
              </a:rPr>
              <a:t>Based on Components</a:t>
            </a:r>
          </a:p>
          <a:p>
            <a:r>
              <a:rPr lang="en-US" sz="2400" dirty="0">
                <a:effectLst/>
              </a:rPr>
              <a:t>Can be partially used on an existing </a:t>
            </a:r>
            <a:r>
              <a:rPr lang="en-US" sz="2400" dirty="0" smtClean="0">
                <a:effectLst/>
              </a:rPr>
              <a:t>stack</a:t>
            </a:r>
          </a:p>
          <a:p>
            <a:r>
              <a:rPr lang="en-US" sz="2400" dirty="0" smtClean="0">
                <a:effectLst/>
              </a:rPr>
              <a:t>React Native for mobile apps.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3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Based 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ffectLst/>
              </a:rPr>
              <a:t>Components </a:t>
            </a:r>
            <a:r>
              <a:rPr lang="en-US" sz="2400" dirty="0" smtClean="0">
                <a:effectLst/>
              </a:rPr>
              <a:t>are independent</a:t>
            </a:r>
            <a:r>
              <a:rPr lang="en-US" sz="2400" dirty="0">
                <a:effectLst/>
              </a:rPr>
              <a:t>, reusable </a:t>
            </a:r>
            <a:r>
              <a:rPr lang="en-US" sz="2400" dirty="0" smtClean="0">
                <a:effectLst/>
              </a:rPr>
              <a:t>pieces.</a:t>
            </a:r>
          </a:p>
          <a:p>
            <a:r>
              <a:rPr lang="en-US" sz="2400" dirty="0" smtClean="0">
                <a:effectLst/>
              </a:rPr>
              <a:t>each </a:t>
            </a:r>
            <a:r>
              <a:rPr lang="en-US" sz="2400" dirty="0">
                <a:effectLst/>
              </a:rPr>
              <a:t>piece </a:t>
            </a:r>
            <a:r>
              <a:rPr lang="en-US" sz="2400" dirty="0" smtClean="0">
                <a:effectLst/>
              </a:rPr>
              <a:t>is in </a:t>
            </a:r>
            <a:r>
              <a:rPr lang="en-US" sz="2400" dirty="0">
                <a:effectLst/>
              </a:rPr>
              <a:t>isolation</a:t>
            </a:r>
            <a:r>
              <a:rPr lang="en-US" sz="2400" dirty="0" smtClean="0">
                <a:effectLst/>
              </a:rPr>
              <a:t>.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solidFill>
                  <a:srgbClr val="FFC000"/>
                </a:solidFill>
                <a:effectLst/>
              </a:rPr>
              <a:t>Container</a:t>
            </a:r>
            <a:r>
              <a:rPr lang="en-US" sz="2400" dirty="0" smtClean="0">
                <a:effectLst/>
              </a:rPr>
              <a:t> &gt; 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Table</a:t>
            </a:r>
            <a:r>
              <a:rPr lang="en-US" sz="2400" dirty="0" smtClean="0">
                <a:effectLst/>
              </a:rPr>
              <a:t> &gt; </a:t>
            </a:r>
            <a:r>
              <a:rPr lang="en-US" sz="2400" dirty="0" smtClean="0">
                <a:solidFill>
                  <a:srgbClr val="00FFFF"/>
                </a:solidFill>
                <a:effectLst/>
              </a:rPr>
              <a:t>Titles</a:t>
            </a:r>
            <a:r>
              <a:rPr lang="en-US" sz="2400" dirty="0" smtClean="0">
                <a:effectLst/>
              </a:rPr>
              <a:t> &amp; </a:t>
            </a:r>
            <a:r>
              <a:rPr lang="en-US" sz="2400" dirty="0" smtClean="0">
                <a:solidFill>
                  <a:srgbClr val="FF0000"/>
                </a:solidFill>
                <a:effectLst/>
              </a:rPr>
              <a:t>Products</a:t>
            </a:r>
          </a:p>
          <a:p>
            <a:r>
              <a:rPr lang="en-US" sz="2400" dirty="0" smtClean="0">
                <a:solidFill>
                  <a:srgbClr val="FF0000"/>
                </a:solidFill>
                <a:effectLst/>
              </a:rPr>
              <a:t>                </a:t>
            </a:r>
            <a:r>
              <a:rPr lang="en-US" sz="2400" dirty="0">
                <a:effectLst/>
              </a:rPr>
              <a:t> &gt; </a:t>
            </a:r>
            <a:r>
              <a:rPr lang="en-US" sz="2400" dirty="0">
                <a:solidFill>
                  <a:srgbClr val="0070C0"/>
                </a:solidFill>
                <a:effectLst/>
              </a:rPr>
              <a:t>Search</a:t>
            </a:r>
          </a:p>
          <a:p>
            <a:endParaRPr lang="en-US" sz="2400" dirty="0" smtClean="0">
              <a:solidFill>
                <a:srgbClr val="FF0000"/>
              </a:solidFill>
              <a:effectLst/>
            </a:endParaRPr>
          </a:p>
          <a:p>
            <a:r>
              <a:rPr lang="en-US" sz="2400" dirty="0" smtClean="0">
                <a:effectLst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5 components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9325" y="2709862"/>
            <a:ext cx="2619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Created with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JSX is a JavaScript preprocessor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Adds XML syntax to JavaScript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It’s not HTML or JavaScript syntax, it’s JSX</a:t>
            </a:r>
            <a:endParaRPr lang="en-US" sz="2400" dirty="0">
              <a:effectLst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4013" y="4105275"/>
            <a:ext cx="3810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component have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Each component have 15 methods</a:t>
            </a:r>
          </a:p>
          <a:p>
            <a:pPr lvl="1"/>
            <a:r>
              <a:rPr lang="en-US" sz="2200" dirty="0" smtClean="0">
                <a:effectLst/>
              </a:rPr>
              <a:t>Mounting</a:t>
            </a:r>
          </a:p>
          <a:p>
            <a:pPr lvl="1"/>
            <a:r>
              <a:rPr lang="en-US" sz="2200" dirty="0" smtClean="0">
                <a:effectLst/>
              </a:rPr>
              <a:t>Unmounting            Lifecycle</a:t>
            </a:r>
          </a:p>
          <a:p>
            <a:pPr lvl="1"/>
            <a:r>
              <a:rPr lang="en-US" sz="2200" dirty="0" smtClean="0">
                <a:effectLst/>
              </a:rPr>
              <a:t>Updating</a:t>
            </a:r>
          </a:p>
          <a:p>
            <a:r>
              <a:rPr lang="en-US" sz="2400" dirty="0" smtClean="0">
                <a:effectLst/>
              </a:rPr>
              <a:t>Mandatory:</a:t>
            </a:r>
          </a:p>
          <a:p>
            <a:pPr lvl="1"/>
            <a:r>
              <a:rPr lang="en-US" sz="2200" dirty="0" smtClean="0">
                <a:effectLst/>
              </a:rPr>
              <a:t>render()</a:t>
            </a:r>
          </a:p>
          <a:p>
            <a:pPr lvl="1"/>
            <a:endParaRPr lang="en-US" sz="2400" dirty="0">
              <a:effectLst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613" y="2800350"/>
            <a:ext cx="4876800" cy="28575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33952" y="3531476"/>
            <a:ext cx="512379" cy="1300655"/>
          </a:xfrm>
          <a:prstGeom prst="rightArrow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1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component have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</a:rPr>
              <a:t>Props are read-only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>
                <a:effectLst/>
              </a:rPr>
              <a:t>Can be compared to </a:t>
            </a:r>
            <a:r>
              <a:rPr lang="en-US" sz="2400" dirty="0" smtClean="0">
                <a:effectLst/>
              </a:rPr>
              <a:t>dependency injection</a:t>
            </a:r>
            <a:endParaRPr lang="en-US" sz="2400" dirty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Props populated by Owner Component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Top-Down data flow</a:t>
            </a:r>
            <a:endParaRPr lang="en-US" sz="2400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800350"/>
            <a:ext cx="487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component have A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State is private and fully controlled by component</a:t>
            </a:r>
            <a:endParaRPr lang="en-US" sz="2400" dirty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Updating state re-renders the component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If it’s not used in render(), it shouldn’t be in the state</a:t>
            </a:r>
            <a:endParaRPr lang="en-US" sz="2400" dirty="0">
              <a:effectLst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2549" y="1772643"/>
            <a:ext cx="3992928" cy="49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Recat: an app to load cat pictures using react and a third party API</a:t>
            </a:r>
            <a:endParaRPr lang="en-US" sz="2400" dirty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URL: https://</a:t>
            </a:r>
            <a:r>
              <a:rPr lang="en-US" sz="2400" dirty="0" smtClean="0">
                <a:effectLst/>
              </a:rPr>
              <a:t>github.com/grenoult/recat</a:t>
            </a:r>
            <a:endParaRPr lang="en-US" sz="2400" dirty="0" smtClean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5721" y="2667000"/>
            <a:ext cx="452658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334</TotalTime>
  <Words>212</Words>
  <Application>Microsoft Office PowerPoint</Application>
  <PresentationFormat>Widescreen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Mesh</vt:lpstr>
      <vt:lpstr>Introducing React</vt:lpstr>
      <vt:lpstr>What is React?</vt:lpstr>
      <vt:lpstr>Based on components</vt:lpstr>
      <vt:lpstr>Created with JSX</vt:lpstr>
      <vt:lpstr>A component have methods</vt:lpstr>
      <vt:lpstr>A component have props</vt:lpstr>
      <vt:lpstr>A component have A State</vt:lpstr>
      <vt:lpstr>Code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React</dc:title>
  <dc:creator>Guillaume</dc:creator>
  <cp:lastModifiedBy>Guillaume</cp:lastModifiedBy>
  <cp:revision>21</cp:revision>
  <dcterms:created xsi:type="dcterms:W3CDTF">2016-11-06T08:03:32Z</dcterms:created>
  <dcterms:modified xsi:type="dcterms:W3CDTF">2016-11-09T09:56:06Z</dcterms:modified>
</cp:coreProperties>
</file>