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77CA3-4C4F-4B99-8208-EB4BAD059187}" type="datetimeFigureOut">
              <a:rPr lang="en-US" smtClean="0"/>
              <a:t>08/11/2016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1D193-5380-45BA-9638-D09E95D6A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7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- History</a:t>
            </a:r>
            <a:r>
              <a:rPr lang="en-US" baseline="0" dirty="0" smtClean="0"/>
              <a:t> on why Facebook needed it</a:t>
            </a:r>
            <a:br>
              <a:rPr lang="en-US" baseline="0" dirty="0" smtClean="0"/>
            </a:br>
            <a:r>
              <a:rPr lang="en-US" baseline="0" dirty="0" smtClean="0"/>
              <a:t> - V so not comparable with Angular. If we want to compare, we would need to add Flux or Redux to manage flow</a:t>
            </a:r>
          </a:p>
          <a:p>
            <a:r>
              <a:rPr lang="en-US" baseline="0" dirty="0" smtClean="0"/>
              <a:t> - Can also be used partially, e.g. backbone js or any MVC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1D193-5380-45BA-9638-D09E95D6AF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1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</a:t>
            </a:r>
            <a:r>
              <a:rPr lang="en-US" baseline="0" dirty="0" smtClean="0"/>
              <a:t> jump to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1D193-5380-45BA-9638-D09E95D6AF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65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add attributes on</a:t>
            </a:r>
            <a:r>
              <a:rPr lang="en-US" baseline="0" dirty="0" smtClean="0"/>
              <a:t> elements, such as class, id, style,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1D193-5380-45BA-9638-D09E95D6AF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75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methods are related to</a:t>
            </a:r>
            <a:r>
              <a:rPr lang="en-US" baseline="0" dirty="0" smtClean="0"/>
              <a:t> the life cycle of the component. Before/After it has been mounted, unmounted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1D193-5380-45BA-9638-D09E95D6AF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10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- History</a:t>
            </a:r>
            <a:r>
              <a:rPr lang="en-US" baseline="0" dirty="0" smtClean="0"/>
              <a:t> on why Facebook needed it</a:t>
            </a:r>
            <a:br>
              <a:rPr lang="en-US" baseline="0" dirty="0" smtClean="0"/>
            </a:br>
            <a:r>
              <a:rPr lang="en-US" baseline="0" dirty="0" smtClean="0"/>
              <a:t> - V so not comparable with Angular. If we want to compare, we would need to add Flux or Redux to manage flow</a:t>
            </a:r>
          </a:p>
          <a:p>
            <a:r>
              <a:rPr lang="en-US" baseline="0" dirty="0" smtClean="0"/>
              <a:t> - Can also be used partially, e.g. backbone js or any MVC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1D193-5380-45BA-9638-D09E95D6AF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65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BB8A-79EC-4F0D-8300-4EBE1242A0A2}" type="datetimeFigureOut">
              <a:rPr lang="en-US" smtClean="0"/>
              <a:t>08/11/2016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A9B4-D827-4A9A-9FF7-409150B0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1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BB8A-79EC-4F0D-8300-4EBE1242A0A2}" type="datetimeFigureOut">
              <a:rPr lang="en-US" smtClean="0"/>
              <a:t>08/11/2016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A9B4-D827-4A9A-9FF7-409150B0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1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BB8A-79EC-4F0D-8300-4EBE1242A0A2}" type="datetimeFigureOut">
              <a:rPr lang="en-US" smtClean="0"/>
              <a:t>08/11/2016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A9B4-D827-4A9A-9FF7-409150B0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83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BB8A-79EC-4F0D-8300-4EBE1242A0A2}" type="datetimeFigureOut">
              <a:rPr lang="en-US" smtClean="0"/>
              <a:t>08/11/2016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A9B4-D827-4A9A-9FF7-409150B0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9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BB8A-79EC-4F0D-8300-4EBE1242A0A2}" type="datetimeFigureOut">
              <a:rPr lang="en-US" smtClean="0"/>
              <a:t>08/11/2016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A9B4-D827-4A9A-9FF7-409150B0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15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BB8A-79EC-4F0D-8300-4EBE1242A0A2}" type="datetimeFigureOut">
              <a:rPr lang="en-US" smtClean="0"/>
              <a:t>08/11/2016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A9B4-D827-4A9A-9FF7-409150B0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1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BB8A-79EC-4F0D-8300-4EBE1242A0A2}" type="datetimeFigureOut">
              <a:rPr lang="en-US" smtClean="0"/>
              <a:t>08/11/2016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A9B4-D827-4A9A-9FF7-409150B0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98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BB8A-79EC-4F0D-8300-4EBE1242A0A2}" type="datetimeFigureOut">
              <a:rPr lang="en-US" smtClean="0"/>
              <a:t>08/11/2016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A9B4-D827-4A9A-9FF7-409150B0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31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BB8A-79EC-4F0D-8300-4EBE1242A0A2}" type="datetimeFigureOut">
              <a:rPr lang="en-US" smtClean="0"/>
              <a:t>08/11/2016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A9B4-D827-4A9A-9FF7-409150B0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9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BB8A-79EC-4F0D-8300-4EBE1242A0A2}" type="datetimeFigureOut">
              <a:rPr lang="en-US" smtClean="0"/>
              <a:t>08/11/2016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A9B4-D827-4A9A-9FF7-409150B0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5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BB8A-79EC-4F0D-8300-4EBE1242A0A2}" type="datetimeFigureOut">
              <a:rPr lang="en-US" smtClean="0"/>
              <a:t>08/11/2016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A9B4-D827-4A9A-9FF7-409150B0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BB8A-79EC-4F0D-8300-4EBE1242A0A2}" type="datetimeFigureOut">
              <a:rPr lang="en-US" smtClean="0"/>
              <a:t>08/11/2016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A9B4-D827-4A9A-9FF7-409150B0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0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BB8A-79EC-4F0D-8300-4EBE1242A0A2}" type="datetimeFigureOut">
              <a:rPr lang="en-US" smtClean="0"/>
              <a:t>08/11/2016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A9B4-D827-4A9A-9FF7-409150B0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2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BB8A-79EC-4F0D-8300-4EBE1242A0A2}" type="datetimeFigureOut">
              <a:rPr lang="en-US" smtClean="0"/>
              <a:t>08/11/2016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A9B4-D827-4A9A-9FF7-409150B0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2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BB8A-79EC-4F0D-8300-4EBE1242A0A2}" type="datetimeFigureOut">
              <a:rPr lang="en-US" smtClean="0"/>
              <a:t>08/11/2016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A9B4-D827-4A9A-9FF7-409150B0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5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BB8A-79EC-4F0D-8300-4EBE1242A0A2}" type="datetimeFigureOut">
              <a:rPr lang="en-US" smtClean="0"/>
              <a:t>08/11/2016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A9B4-D827-4A9A-9FF7-409150B0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7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773BB8A-79EC-4F0D-8300-4EBE1242A0A2}" type="datetimeFigureOut">
              <a:rPr lang="en-US" smtClean="0"/>
              <a:t>08/11/2016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B65A9B4-D827-4A9A-9FF7-409150B0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773BB8A-79EC-4F0D-8300-4EBE1242A0A2}" type="datetimeFigureOut">
              <a:rPr lang="en-US" smtClean="0"/>
              <a:t>08/11/2016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B65A9B4-D827-4A9A-9FF7-409150B0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49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React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481384"/>
            <a:ext cx="8676222" cy="1309816"/>
          </a:xfrm>
        </p:spPr>
        <p:txBody>
          <a:bodyPr/>
          <a:lstStyle/>
          <a:p>
            <a:r>
              <a:rPr lang="en-US" cap="all" dirty="0"/>
              <a:t>QUICK INTRODUCTION ON </a:t>
            </a:r>
            <a:r>
              <a:rPr lang="en-US" cap="all" dirty="0" smtClean="0"/>
              <a:t>WHy</a:t>
            </a:r>
            <a:r>
              <a:rPr lang="en-US" cap="all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cap="all" dirty="0"/>
              <a:t>REACT </a:t>
            </a:r>
            <a:r>
              <a:rPr lang="en-US" cap="all" dirty="0" smtClean="0"/>
              <a:t>is</a:t>
            </a:r>
            <a:r>
              <a:rPr lang="en-US" cap="all" dirty="0"/>
              <a:t> DIFFERENT</a:t>
            </a:r>
            <a:endParaRPr lang="en-US" dirty="0"/>
          </a:p>
        </p:txBody>
      </p:sp>
      <p:pic>
        <p:nvPicPr>
          <p:cNvPr id="1026" name="Picture 2" descr="http://daynin.github.io/clojurescript-presentation/img/react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104" y="264812"/>
            <a:ext cx="2692572" cy="269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37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What is React?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</a:rPr>
              <a:t>Developed and maintained by Facebook and Instagram</a:t>
            </a:r>
          </a:p>
          <a:p>
            <a:r>
              <a:rPr lang="en-US" sz="2400" dirty="0">
                <a:effectLst/>
              </a:rPr>
              <a:t>JavaScript library to build User Interfaces</a:t>
            </a:r>
            <a:br>
              <a:rPr lang="en-US" sz="2400" dirty="0">
                <a:effectLst/>
              </a:rPr>
            </a:br>
            <a:endParaRPr lang="en-US" sz="2400" dirty="0">
              <a:effectLst/>
            </a:endParaRPr>
          </a:p>
          <a:p>
            <a:r>
              <a:rPr lang="en-US" sz="2400" dirty="0">
                <a:effectLst/>
              </a:rPr>
              <a:t>Represent the V of the MVC pattern</a:t>
            </a:r>
          </a:p>
          <a:p>
            <a:r>
              <a:rPr lang="en-US" sz="2400" dirty="0">
                <a:effectLst/>
              </a:rPr>
              <a:t>Based on Components</a:t>
            </a:r>
          </a:p>
          <a:p>
            <a:r>
              <a:rPr lang="en-US" sz="2400" dirty="0">
                <a:effectLst/>
              </a:rPr>
              <a:t>Can be partially used on an existing </a:t>
            </a:r>
            <a:r>
              <a:rPr lang="en-US" sz="2400" dirty="0" smtClean="0">
                <a:effectLst/>
              </a:rPr>
              <a:t>stack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863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Based on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1" y="2666999"/>
            <a:ext cx="5196865" cy="396044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effectLst/>
              </a:rPr>
              <a:t>Components </a:t>
            </a:r>
            <a:r>
              <a:rPr lang="en-US" sz="2400" dirty="0" smtClean="0">
                <a:effectLst/>
              </a:rPr>
              <a:t>are independent</a:t>
            </a:r>
            <a:r>
              <a:rPr lang="en-US" sz="2400" dirty="0">
                <a:effectLst/>
              </a:rPr>
              <a:t>, reusable </a:t>
            </a:r>
            <a:r>
              <a:rPr lang="en-US" sz="2400" dirty="0" smtClean="0">
                <a:effectLst/>
              </a:rPr>
              <a:t>pieces.</a:t>
            </a:r>
          </a:p>
          <a:p>
            <a:r>
              <a:rPr lang="en-US" sz="2400" dirty="0" smtClean="0">
                <a:effectLst/>
              </a:rPr>
              <a:t>each </a:t>
            </a:r>
            <a:r>
              <a:rPr lang="en-US" sz="2400" dirty="0">
                <a:effectLst/>
              </a:rPr>
              <a:t>piece </a:t>
            </a:r>
            <a:r>
              <a:rPr lang="en-US" sz="2400" dirty="0" smtClean="0">
                <a:effectLst/>
              </a:rPr>
              <a:t>is in </a:t>
            </a:r>
            <a:r>
              <a:rPr lang="en-US" sz="2400" dirty="0">
                <a:effectLst/>
              </a:rPr>
              <a:t>isolation</a:t>
            </a:r>
            <a:r>
              <a:rPr lang="en-US" sz="2400" dirty="0" smtClean="0">
                <a:effectLst/>
              </a:rPr>
              <a:t>.</a:t>
            </a:r>
          </a:p>
          <a:p>
            <a:endParaRPr lang="en-US" sz="2400" dirty="0">
              <a:effectLst/>
            </a:endParaRPr>
          </a:p>
          <a:p>
            <a:r>
              <a:rPr lang="en-US" sz="2400" dirty="0" smtClean="0">
                <a:solidFill>
                  <a:srgbClr val="FFC000"/>
                </a:solidFill>
                <a:effectLst/>
              </a:rPr>
              <a:t>Container</a:t>
            </a:r>
            <a:r>
              <a:rPr lang="en-US" sz="2400" dirty="0" smtClean="0">
                <a:effectLst/>
              </a:rPr>
              <a:t> &gt; </a:t>
            </a:r>
            <a:r>
              <a:rPr lang="en-US" sz="2400" dirty="0" smtClean="0">
                <a:solidFill>
                  <a:srgbClr val="00B050"/>
                </a:solidFill>
                <a:effectLst/>
              </a:rPr>
              <a:t>Table</a:t>
            </a:r>
            <a:r>
              <a:rPr lang="en-US" sz="2400" dirty="0" smtClean="0">
                <a:effectLst/>
              </a:rPr>
              <a:t> &gt; </a:t>
            </a:r>
            <a:r>
              <a:rPr lang="en-US" sz="2400" dirty="0" smtClean="0">
                <a:solidFill>
                  <a:srgbClr val="00FFFF"/>
                </a:solidFill>
                <a:effectLst/>
              </a:rPr>
              <a:t>Titles</a:t>
            </a:r>
            <a:r>
              <a:rPr lang="en-US" sz="2400" dirty="0" smtClean="0">
                <a:effectLst/>
              </a:rPr>
              <a:t> &amp; </a:t>
            </a:r>
            <a:r>
              <a:rPr lang="en-US" sz="2400" dirty="0" smtClean="0">
                <a:solidFill>
                  <a:srgbClr val="FF0000"/>
                </a:solidFill>
                <a:effectLst/>
              </a:rPr>
              <a:t>Products</a:t>
            </a:r>
          </a:p>
          <a:p>
            <a:r>
              <a:rPr lang="en-US" sz="2400" dirty="0" smtClean="0">
                <a:solidFill>
                  <a:srgbClr val="FF0000"/>
                </a:solidFill>
                <a:effectLst/>
              </a:rPr>
              <a:t>                </a:t>
            </a:r>
            <a:r>
              <a:rPr lang="en-US" sz="2400" dirty="0">
                <a:effectLst/>
              </a:rPr>
              <a:t> &gt; </a:t>
            </a:r>
            <a:r>
              <a:rPr lang="en-US" sz="2400" dirty="0">
                <a:solidFill>
                  <a:srgbClr val="0070C0"/>
                </a:solidFill>
                <a:effectLst/>
              </a:rPr>
              <a:t>Search</a:t>
            </a:r>
          </a:p>
          <a:p>
            <a:endParaRPr lang="en-US" sz="2400" dirty="0" smtClean="0">
              <a:solidFill>
                <a:srgbClr val="FF0000"/>
              </a:solidFill>
              <a:effectLst/>
            </a:endParaRPr>
          </a:p>
          <a:p>
            <a:r>
              <a:rPr lang="en-US" sz="2400" dirty="0" smtClean="0">
                <a:effectLst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>
                <a:effectLst/>
              </a:rPr>
              <a:t>5 components</a:t>
            </a:r>
            <a:br>
              <a:rPr lang="en-US" sz="2400" dirty="0">
                <a:effectLst/>
              </a:rPr>
            </a:br>
            <a:endParaRPr lang="en-US" sz="2400" dirty="0">
              <a:effectLst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99325" y="2709862"/>
            <a:ext cx="26193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3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Created with JSX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1" y="2666999"/>
            <a:ext cx="5196865" cy="3960447"/>
          </a:xfrm>
        </p:spPr>
        <p:txBody>
          <a:bodyPr>
            <a:normAutofit/>
          </a:bodyPr>
          <a:lstStyle/>
          <a:p>
            <a:r>
              <a:rPr lang="en-US" sz="2400" dirty="0" smtClean="0">
                <a:effectLst/>
              </a:rPr>
              <a:t>JSX is a JavaScript preprocessor</a:t>
            </a:r>
          </a:p>
          <a:p>
            <a:endParaRPr lang="en-US" sz="2400" dirty="0" smtClean="0">
              <a:effectLst/>
            </a:endParaRPr>
          </a:p>
          <a:p>
            <a:r>
              <a:rPr lang="en-US" sz="2400" dirty="0" smtClean="0">
                <a:effectLst/>
              </a:rPr>
              <a:t>Adds XML syntax to JavaScript</a:t>
            </a:r>
          </a:p>
          <a:p>
            <a:endParaRPr lang="en-US" sz="2400" dirty="0">
              <a:effectLst/>
            </a:endParaRPr>
          </a:p>
          <a:p>
            <a:r>
              <a:rPr lang="en-US" sz="2400" dirty="0" smtClean="0">
                <a:effectLst/>
              </a:rPr>
              <a:t>It’s not HTML or JavaScript syntax, it’s JSX</a:t>
            </a:r>
            <a:endParaRPr lang="en-US" sz="2400" dirty="0">
              <a:effectLst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04013" y="4105275"/>
            <a:ext cx="38100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4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A </a:t>
            </a:r>
            <a:r>
              <a:rPr lang="en-US" dirty="0" smtClean="0">
                <a:effectLst/>
              </a:rPr>
              <a:t>component have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1" y="2666999"/>
            <a:ext cx="5196865" cy="3960447"/>
          </a:xfrm>
        </p:spPr>
        <p:txBody>
          <a:bodyPr>
            <a:normAutofit/>
          </a:bodyPr>
          <a:lstStyle/>
          <a:p>
            <a:r>
              <a:rPr lang="en-US" sz="2400" dirty="0" smtClean="0">
                <a:effectLst/>
              </a:rPr>
              <a:t>Each component have 15 methods</a:t>
            </a:r>
          </a:p>
          <a:p>
            <a:pPr lvl="1"/>
            <a:r>
              <a:rPr lang="en-US" sz="2200" dirty="0" smtClean="0">
                <a:effectLst/>
              </a:rPr>
              <a:t>Mounting</a:t>
            </a:r>
          </a:p>
          <a:p>
            <a:pPr lvl="1"/>
            <a:r>
              <a:rPr lang="en-US" sz="2200" dirty="0" smtClean="0">
                <a:effectLst/>
              </a:rPr>
              <a:t>Unmounting            Lifecycle</a:t>
            </a:r>
            <a:endParaRPr lang="en-US" sz="2200" dirty="0" smtClean="0">
              <a:effectLst/>
            </a:endParaRPr>
          </a:p>
          <a:p>
            <a:pPr lvl="1"/>
            <a:r>
              <a:rPr lang="en-US" sz="2200" dirty="0" smtClean="0">
                <a:effectLst/>
              </a:rPr>
              <a:t>Updating</a:t>
            </a:r>
          </a:p>
          <a:p>
            <a:r>
              <a:rPr lang="en-US" sz="2400" dirty="0" smtClean="0">
                <a:effectLst/>
              </a:rPr>
              <a:t>Mandatory:</a:t>
            </a:r>
          </a:p>
          <a:p>
            <a:pPr lvl="1"/>
            <a:r>
              <a:rPr lang="en-US" sz="2200" dirty="0" smtClean="0">
                <a:effectLst/>
              </a:rPr>
              <a:t>render()</a:t>
            </a:r>
          </a:p>
          <a:p>
            <a:pPr lvl="1"/>
            <a:endParaRPr lang="en-US" sz="2400" dirty="0">
              <a:effectLst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0613" y="2800350"/>
            <a:ext cx="4876800" cy="28575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633952" y="3531476"/>
            <a:ext cx="512379" cy="1300655"/>
          </a:xfrm>
          <a:prstGeom prst="rightArrow">
            <a:avLst/>
          </a:prstGeom>
          <a:noFill/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61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A </a:t>
            </a:r>
            <a:r>
              <a:rPr lang="en-US" dirty="0" smtClean="0">
                <a:effectLst/>
              </a:rPr>
              <a:t>component have props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1" y="2666999"/>
            <a:ext cx="5196865" cy="3960447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effectLst/>
              </a:rPr>
              <a:t>Props are read-only</a:t>
            </a:r>
          </a:p>
          <a:p>
            <a:endParaRPr lang="en-US" sz="2400" dirty="0" smtClean="0">
              <a:effectLst/>
            </a:endParaRPr>
          </a:p>
          <a:p>
            <a:r>
              <a:rPr lang="en-US" sz="2400" dirty="0">
                <a:effectLst/>
              </a:rPr>
              <a:t>Can be compared to </a:t>
            </a:r>
            <a:r>
              <a:rPr lang="en-US" sz="2400" dirty="0" smtClean="0">
                <a:effectLst/>
              </a:rPr>
              <a:t>dependency injection</a:t>
            </a:r>
            <a:endParaRPr lang="en-US" sz="2400" dirty="0">
              <a:effectLst/>
            </a:endParaRPr>
          </a:p>
          <a:p>
            <a:endParaRPr lang="en-US" sz="2400" dirty="0">
              <a:effectLst/>
            </a:endParaRPr>
          </a:p>
          <a:p>
            <a:r>
              <a:rPr lang="en-US" sz="2400" dirty="0" smtClean="0">
                <a:effectLst/>
              </a:rPr>
              <a:t>Props populated by Owner Component</a:t>
            </a:r>
          </a:p>
          <a:p>
            <a:endParaRPr lang="en-US" sz="2400" dirty="0" smtClean="0">
              <a:effectLst/>
            </a:endParaRPr>
          </a:p>
          <a:p>
            <a:r>
              <a:rPr lang="en-US" sz="2400" dirty="0" smtClean="0">
                <a:effectLst/>
              </a:rPr>
              <a:t>Top-Down data flow</a:t>
            </a:r>
            <a:endParaRPr lang="en-US" sz="2400" dirty="0">
              <a:effectLst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0613" y="2800350"/>
            <a:ext cx="48768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4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A </a:t>
            </a:r>
            <a:r>
              <a:rPr lang="en-US" dirty="0" smtClean="0">
                <a:effectLst/>
              </a:rPr>
              <a:t>component have A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1" y="2666999"/>
            <a:ext cx="5196865" cy="3960447"/>
          </a:xfrm>
        </p:spPr>
        <p:txBody>
          <a:bodyPr>
            <a:normAutofit/>
          </a:bodyPr>
          <a:lstStyle/>
          <a:p>
            <a:r>
              <a:rPr lang="en-US" sz="2400" dirty="0" smtClean="0">
                <a:effectLst/>
              </a:rPr>
              <a:t>State is private and fully controlled by component</a:t>
            </a:r>
            <a:endParaRPr lang="en-US" sz="2400" dirty="0">
              <a:effectLst/>
            </a:endParaRPr>
          </a:p>
          <a:p>
            <a:endParaRPr lang="en-US" sz="2400" dirty="0">
              <a:effectLst/>
            </a:endParaRPr>
          </a:p>
          <a:p>
            <a:r>
              <a:rPr lang="en-US" sz="2400" dirty="0" smtClean="0">
                <a:effectLst/>
              </a:rPr>
              <a:t>Updating state re-renders the component</a:t>
            </a:r>
          </a:p>
          <a:p>
            <a:endParaRPr lang="en-US" sz="2400" dirty="0" smtClean="0">
              <a:effectLst/>
            </a:endParaRPr>
          </a:p>
          <a:p>
            <a:r>
              <a:rPr lang="en-US" sz="2400" dirty="0" smtClean="0">
                <a:effectLst/>
              </a:rPr>
              <a:t>If it’s not used in render(), it shouldn’t be in the state</a:t>
            </a:r>
            <a:endParaRPr lang="en-US" sz="2400" dirty="0">
              <a:effectLst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12549" y="1772643"/>
            <a:ext cx="3992928" cy="491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042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308</TotalTime>
  <Words>201</Words>
  <Application>Microsoft Office PowerPoint</Application>
  <PresentationFormat>Widescreen</PresentationFormat>
  <Paragraphs>56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Mesh</vt:lpstr>
      <vt:lpstr>Introducing React</vt:lpstr>
      <vt:lpstr>What is React?</vt:lpstr>
      <vt:lpstr>Based on components</vt:lpstr>
      <vt:lpstr>Created with JSX</vt:lpstr>
      <vt:lpstr>A component have methods</vt:lpstr>
      <vt:lpstr>A component have props</vt:lpstr>
      <vt:lpstr>A component have A State</vt:lpstr>
      <vt:lpstr>Code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React</dc:title>
  <dc:creator>Guillaume</dc:creator>
  <cp:lastModifiedBy>Guillaume</cp:lastModifiedBy>
  <cp:revision>19</cp:revision>
  <dcterms:created xsi:type="dcterms:W3CDTF">2016-11-06T08:03:32Z</dcterms:created>
  <dcterms:modified xsi:type="dcterms:W3CDTF">2016-11-08T10:18:04Z</dcterms:modified>
</cp:coreProperties>
</file>