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7d4.com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9F6E-948F-4792-BFC4-EED5A2DA7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E0AA8-57CD-4308-8F78-95BDD6B62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37207"/>
            <a:ext cx="8791575" cy="165576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Digital Hide and Seek Game</a:t>
            </a: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Rob Gresham, Matt Dear, Dave Hill, Eva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czako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ducky (he’s Quakers)</a:t>
            </a:r>
          </a:p>
        </p:txBody>
      </p:sp>
      <p:pic>
        <p:nvPicPr>
          <p:cNvPr id="7" name="Picture 6" descr="A picture containing table, sitting, small, computer&#10;&#10;Description automatically generated">
            <a:extLst>
              <a:ext uri="{FF2B5EF4-FFF2-40B4-BE49-F238E27FC236}">
                <a16:creationId xmlns:a16="http://schemas.microsoft.com/office/drawing/2014/main" id="{265D0B39-C610-41BD-AE09-89201852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92" y="342220"/>
            <a:ext cx="2203813" cy="29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7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32D9-2093-4DCD-B035-A26FD42E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System</a:t>
            </a:r>
            <a:r>
              <a:rPr lang="en-GB" dirty="0"/>
              <a:t>	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9B47C6-1C41-410C-A17C-01EFF4ECE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100" y="2282031"/>
            <a:ext cx="5762625" cy="3476625"/>
          </a:xfrm>
        </p:spPr>
      </p:pic>
    </p:spTree>
    <p:extLst>
      <p:ext uri="{BB962C8B-B14F-4D97-AF65-F5344CB8AC3E}">
        <p14:creationId xmlns:p14="http://schemas.microsoft.com/office/powerpoint/2010/main" val="16025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2622-87C3-466A-A357-8E9C167A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HIDER</a:t>
            </a:r>
          </a:p>
        </p:txBody>
      </p:sp>
      <p:pic>
        <p:nvPicPr>
          <p:cNvPr id="6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C93082C0-86C0-400A-B6D6-A6C7CB21D5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0077" r="-1" b="-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9EF0F-0A1A-4583-B9D7-51D59295A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microcontroller that was used was a ESP8266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GPS module connected to the microcontroller via a serial interface.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coordinates captures were then send over the built in Wi-Fi to the server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Coke can was to make the GPS work better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93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>
            <a:extLst>
              <a:ext uri="{FF2B5EF4-FFF2-40B4-BE49-F238E27FC236}">
                <a16:creationId xmlns:a16="http://schemas.microsoft.com/office/drawing/2014/main" id="{C1AD4796-F060-464A-9B99-CA7A8F803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12">
            <a:extLst>
              <a:ext uri="{FF2B5EF4-FFF2-40B4-BE49-F238E27FC236}">
                <a16:creationId xmlns:a16="http://schemas.microsoft.com/office/drawing/2014/main" id="{E6954C68-F4A8-4F2A-82C0-11A25835A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CD7100-D4F4-4ADF-97DB-61FCD455F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7DD267C-88EC-49F2-91AD-85859EA1F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41C0C312-DC2D-4F06-BF91-67FC24C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98ED335C-4989-4139-8AFE-E0E9A38C68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0CB20B8-C064-4A4C-A003-4423F836D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0CB7DD39-7D63-42E5-9C34-9081CB75F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493CE3D8-9CAA-4921-8B9F-6B6148BBC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A7FA93B-18AE-4123-916C-F94E4EB773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A498C205-8772-4B38-8BE7-E6A792488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4763B0F4-ECFB-4A4D-80DB-7FA62BEFEF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2D66D85A-DEF8-4E7C-ABEF-68FDF5B97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01F4F0B6-7DA7-47BA-A14E-4ECD9AEC8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878FD81F-82C0-490D-9184-FF531C6C4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578D934A-A7ED-41D4-B9E6-D912634F3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7EEFADCD-C440-4425-873F-3DD18D086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D0982BD-331A-4407-AE43-87BF6C035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F52DB1E2-3215-4F35-9326-AB0C8207E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E8D29CC5-B230-4FFE-B9FE-83ADC3582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C35B6C5-7C4B-4B88-B93A-BC19AEFAB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9D5C52D7-D70C-4E3F-87DA-26395DFC6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ABD503F3-79F1-4B25-8DB1-647558205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E25CFE63-C676-464C-80DB-0FA1F2D23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6F4CCC10-040D-4C0D-9007-F4B6573A9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9016F76-4EAB-4C3D-BD95-7EA3ABA1B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829588D7-CCBA-4685-82BA-4D71D153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BDFB4B91-9C8B-4BEE-8E98-C364DA9AF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14FF449B-6633-4C6E-BCB8-94FB257BF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95F075F6-DA28-4A79-91EB-B1EA1FDED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9590349-6F75-45AA-9AAC-2202B131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2AB7455C-1A9E-4187-9AFE-A8A9048BE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465FDDE1-2142-403B-A6C9-8E3992FB4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9C747485-B2B1-44F0-AF19-20688C09E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FE27BE57-62AD-4C39-B0F2-390427233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F6B1CC7C-AE3D-493A-8944-154A6D159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8B18AEB7-C12C-47A8-B1CE-A5DCBF60A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FE770841-CE54-4F5F-922B-A3194C396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0B18FB6-11F3-4D60-9C41-80BE0BAA2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06B8C902-5015-4390-9FBE-118DBD76B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0936ED1A-43E5-4D3D-82A9-7A5C86F76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F05004-8FD2-4AA5-BC8C-461C3BB0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SEEKER</a:t>
            </a:r>
          </a:p>
        </p:txBody>
      </p:sp>
      <p:sp>
        <p:nvSpPr>
          <p:cNvPr id="89" name="Round Diagonal Corner Rectangle 6">
            <a:extLst>
              <a:ext uri="{FF2B5EF4-FFF2-40B4-BE49-F238E27FC236}">
                <a16:creationId xmlns:a16="http://schemas.microsoft.com/office/drawing/2014/main" id="{7CADF06E-666D-4233-B4C0-CB050DED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5421C1-7022-4A25-B3F3-A88699342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365633" y="1137621"/>
            <a:ext cx="2700605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D069-2927-4246-A2BE-7B0108449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8643" y="2249487"/>
            <a:ext cx="618840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website has a login page to keep track of progress of the seeker</a:t>
            </a:r>
          </a:p>
          <a:p>
            <a:r>
              <a:rPr lang="en-US" sz="2200"/>
              <a:t>Once logged in the device’s coordinates are then compared with the seeker’s current coordinates</a:t>
            </a:r>
          </a:p>
          <a:p>
            <a:r>
              <a:rPr lang="en-US" sz="2200"/>
              <a:t>Both coordinates are compared and calculated and a compass bearing is displayed</a:t>
            </a:r>
          </a:p>
          <a:p>
            <a:r>
              <a:rPr lang="en-US" sz="22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http://m7d4.com/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3840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0AFE-B747-4453-B0A0-A778DFFC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43399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</a:t>
            </a: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70ED-6DD0-413B-97E5-A6FE87F1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mobile app</a:t>
            </a:r>
          </a:p>
          <a:p>
            <a:pPr>
              <a:lnSpc>
                <a:spcPct val="110000"/>
              </a:lnSpc>
            </a:pPr>
            <a:r>
              <a:rPr lang="en-GB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distance to Seeker display</a:t>
            </a:r>
          </a:p>
          <a:p>
            <a:pPr>
              <a:lnSpc>
                <a:spcPct val="110000"/>
              </a:lnSpc>
            </a:pPr>
            <a:r>
              <a:rPr lang="en-GB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Keeping a record of achievements </a:t>
            </a:r>
          </a:p>
          <a:p>
            <a:pPr>
              <a:lnSpc>
                <a:spcPct val="110000"/>
              </a:lnSpc>
            </a:pPr>
            <a:r>
              <a:rPr lang="en-GB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iBeacon and </a:t>
            </a:r>
            <a:r>
              <a:rPr lang="en-GB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Eddystone</a:t>
            </a:r>
            <a:r>
              <a:rPr lang="en-GB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integration to remove reliance on </a:t>
            </a:r>
            <a:r>
              <a:rPr lang="en-GB" sz="2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endParaRPr lang="en-GB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GB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batteries to power Hider device </a:t>
            </a:r>
          </a:p>
          <a:p>
            <a:pPr>
              <a:lnSpc>
                <a:spcPct val="110000"/>
              </a:lnSpc>
            </a:pPr>
            <a:r>
              <a:rPr lang="en-GB" sz="2000"/>
              <a:t>Navigation around buildings e.g. (Conferences Halls and Hospitals) </a:t>
            </a:r>
          </a:p>
          <a:p>
            <a:pPr>
              <a:lnSpc>
                <a:spcPct val="110000"/>
              </a:lnSpc>
            </a:pPr>
            <a:endParaRPr lang="en-GB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endParaRPr lang="en-GB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endParaRPr lang="en-GB" sz="2000"/>
          </a:p>
        </p:txBody>
      </p:sp>
      <p:pic>
        <p:nvPicPr>
          <p:cNvPr id="75" name="Content Placeholder 17" descr="Map compass">
            <a:extLst>
              <a:ext uri="{FF2B5EF4-FFF2-40B4-BE49-F238E27FC236}">
                <a16:creationId xmlns:a16="http://schemas.microsoft.com/office/drawing/2014/main" id="{566579E0-A4E3-45B3-A237-029F80F69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660" y="2270127"/>
            <a:ext cx="3715874" cy="371587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2150D03-CFF5-48EE-8DF3-D70F286F36A5}"/>
              </a:ext>
            </a:extLst>
          </p:cNvPr>
          <p:cNvSpPr txBox="1"/>
          <p:nvPr/>
        </p:nvSpPr>
        <p:spPr>
          <a:xfrm>
            <a:off x="3433763" y="2153881"/>
            <a:ext cx="5333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b="1" dirty="0"/>
              <a:t>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C6D590-EB75-49FA-9703-ADA6FFC98ED8}"/>
              </a:ext>
            </a:extLst>
          </p:cNvPr>
          <p:cNvSpPr txBox="1"/>
          <p:nvPr/>
        </p:nvSpPr>
        <p:spPr>
          <a:xfrm>
            <a:off x="5083375" y="3835677"/>
            <a:ext cx="3935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b="1" dirty="0"/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C406A4-C919-4ED1-B0EF-D2C4B230007B}"/>
              </a:ext>
            </a:extLst>
          </p:cNvPr>
          <p:cNvSpPr txBox="1"/>
          <p:nvPr/>
        </p:nvSpPr>
        <p:spPr>
          <a:xfrm>
            <a:off x="1704976" y="3835677"/>
            <a:ext cx="5328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b="1" dirty="0"/>
              <a:t>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F4983B-FD58-44F3-8E96-1309BE8E7CE5}"/>
              </a:ext>
            </a:extLst>
          </p:cNvPr>
          <p:cNvSpPr txBox="1"/>
          <p:nvPr/>
        </p:nvSpPr>
        <p:spPr>
          <a:xfrm>
            <a:off x="3467100" y="5498813"/>
            <a:ext cx="4667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7775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864F1E98A2347B8408DA1D5CF45AD" ma:contentTypeVersion="8" ma:contentTypeDescription="Create a new document." ma:contentTypeScope="" ma:versionID="024144ad44a3993f6f19a90b0ce43ca4">
  <xsd:schema xmlns:xsd="http://www.w3.org/2001/XMLSchema" xmlns:xs="http://www.w3.org/2001/XMLSchema" xmlns:p="http://schemas.microsoft.com/office/2006/metadata/properties" xmlns:ns3="f5a4a77a-cf35-4b4e-bf8e-f19c09cb61c6" targetNamespace="http://schemas.microsoft.com/office/2006/metadata/properties" ma:root="true" ma:fieldsID="11fe8fff81d7093012c3857161f1a59e" ns3:_="">
    <xsd:import namespace="f5a4a77a-cf35-4b4e-bf8e-f19c09cb61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a4a77a-cf35-4b4e-bf8e-f19c09cb61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EC5823-96AD-42B4-A71F-C3153BF3E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a4a77a-cf35-4b4e-bf8e-f19c09cb6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E622ED-00D5-4BB8-BB50-27F2854F33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F6D315-D7C0-4BD9-A52E-E77D741C8EE3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f5a4a77a-cf35-4b4e-bf8e-f19c09cb61c6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Seek </vt:lpstr>
      <vt:lpstr>The System </vt:lpstr>
      <vt:lpstr>HIDER</vt:lpstr>
      <vt:lpstr>SEEKER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 </dc:title>
  <dc:creator>Rob Gresham</dc:creator>
  <cp:lastModifiedBy>Rob Gresham</cp:lastModifiedBy>
  <cp:revision>3</cp:revision>
  <dcterms:created xsi:type="dcterms:W3CDTF">2020-02-09T11:26:25Z</dcterms:created>
  <dcterms:modified xsi:type="dcterms:W3CDTF">2020-02-09T11:42:47Z</dcterms:modified>
</cp:coreProperties>
</file>