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B777CF-E671-49DC-B81C-013D23E1593C}" v="26" dt="2021-05-15T17:40:53.632"/>
    <p1510:client id="{81639F69-3A4D-4522-8567-F283E40CC83C}" v="1" dt="2021-05-15T17:44:27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Wirner" userId="efc6f337-9d59-448e-94e2-a8403222b55b" providerId="ADAL" clId="{7E4F18F6-CCD1-4A9E-9185-E49DA4208F36}"/>
    <pc:docChg chg="undo custSel modSld">
      <pc:chgData name="Alexander Wirner" userId="efc6f337-9d59-448e-94e2-a8403222b55b" providerId="ADAL" clId="{7E4F18F6-CCD1-4A9E-9185-E49DA4208F36}" dt="2021-05-08T11:59:13.591" v="297" actId="1076"/>
      <pc:docMkLst>
        <pc:docMk/>
      </pc:docMkLst>
      <pc:sldChg chg="addSp delSp modSp mod">
        <pc:chgData name="Alexander Wirner" userId="efc6f337-9d59-448e-94e2-a8403222b55b" providerId="ADAL" clId="{7E4F18F6-CCD1-4A9E-9185-E49DA4208F36}" dt="2021-05-08T11:59:13.591" v="297" actId="1076"/>
        <pc:sldMkLst>
          <pc:docMk/>
          <pc:sldMk cId="4065170797" sldId="256"/>
        </pc:sldMkLst>
        <pc:spChg chg="add mod">
          <ac:chgData name="Alexander Wirner" userId="efc6f337-9d59-448e-94e2-a8403222b55b" providerId="ADAL" clId="{7E4F18F6-CCD1-4A9E-9185-E49DA4208F36}" dt="2021-05-08T11:37:07.456" v="192" actId="1076"/>
          <ac:spMkLst>
            <pc:docMk/>
            <pc:sldMk cId="4065170797" sldId="256"/>
            <ac:spMk id="44" creationId="{36D22665-0C15-4FFD-8B89-0ACC1E7D4E91}"/>
          </ac:spMkLst>
        </pc:spChg>
        <pc:spChg chg="add mod">
          <ac:chgData name="Alexander Wirner" userId="efc6f337-9d59-448e-94e2-a8403222b55b" providerId="ADAL" clId="{7E4F18F6-CCD1-4A9E-9185-E49DA4208F36}" dt="2021-05-08T11:37:21.592" v="206" actId="20577"/>
          <ac:spMkLst>
            <pc:docMk/>
            <pc:sldMk cId="4065170797" sldId="256"/>
            <ac:spMk id="45" creationId="{B5846E6F-5CBA-48CF-BF69-51A305D47C84}"/>
          </ac:spMkLst>
        </pc:spChg>
        <pc:spChg chg="add mod">
          <ac:chgData name="Alexander Wirner" userId="efc6f337-9d59-448e-94e2-a8403222b55b" providerId="ADAL" clId="{7E4F18F6-CCD1-4A9E-9185-E49DA4208F36}" dt="2021-05-08T11:37:42.864" v="213" actId="1076"/>
          <ac:spMkLst>
            <pc:docMk/>
            <pc:sldMk cId="4065170797" sldId="256"/>
            <ac:spMk id="47" creationId="{D9C6998F-F0C1-4CC3-89B5-E84CECF6A3B8}"/>
          </ac:spMkLst>
        </pc:spChg>
        <pc:spChg chg="add mod">
          <ac:chgData name="Alexander Wirner" userId="efc6f337-9d59-448e-94e2-a8403222b55b" providerId="ADAL" clId="{7E4F18F6-CCD1-4A9E-9185-E49DA4208F36}" dt="2021-05-08T11:37:30.734" v="212" actId="20577"/>
          <ac:spMkLst>
            <pc:docMk/>
            <pc:sldMk cId="4065170797" sldId="256"/>
            <ac:spMk id="49" creationId="{6AEA97D5-C563-4568-A56E-E3C4795DB21A}"/>
          </ac:spMkLst>
        </pc:spChg>
        <pc:spChg chg="add mod">
          <ac:chgData name="Alexander Wirner" userId="efc6f337-9d59-448e-94e2-a8403222b55b" providerId="ADAL" clId="{7E4F18F6-CCD1-4A9E-9185-E49DA4208F36}" dt="2021-05-08T11:36:56.953" v="181" actId="14100"/>
          <ac:spMkLst>
            <pc:docMk/>
            <pc:sldMk cId="4065170797" sldId="256"/>
            <ac:spMk id="50" creationId="{AA4D8E0B-4158-416D-8B32-5ECF67E554EC}"/>
          </ac:spMkLst>
        </pc:spChg>
        <pc:spChg chg="add mod">
          <ac:chgData name="Alexander Wirner" userId="efc6f337-9d59-448e-94e2-a8403222b55b" providerId="ADAL" clId="{7E4F18F6-CCD1-4A9E-9185-E49DA4208F36}" dt="2021-05-08T11:36:55.041" v="180" actId="14100"/>
          <ac:spMkLst>
            <pc:docMk/>
            <pc:sldMk cId="4065170797" sldId="256"/>
            <ac:spMk id="51" creationId="{451EE9AD-0D12-478A-95B0-87C3CE559CFD}"/>
          </ac:spMkLst>
        </pc:spChg>
        <pc:spChg chg="add mod">
          <ac:chgData name="Alexander Wirner" userId="efc6f337-9d59-448e-94e2-a8403222b55b" providerId="ADAL" clId="{7E4F18F6-CCD1-4A9E-9185-E49DA4208F36}" dt="2021-05-08T11:36:52.937" v="179" actId="14100"/>
          <ac:spMkLst>
            <pc:docMk/>
            <pc:sldMk cId="4065170797" sldId="256"/>
            <ac:spMk id="52" creationId="{0BEB5533-8BB9-4CD0-A7BD-500A8620E87D}"/>
          </ac:spMkLst>
        </pc:spChg>
        <pc:spChg chg="add mod">
          <ac:chgData name="Alexander Wirner" userId="efc6f337-9d59-448e-94e2-a8403222b55b" providerId="ADAL" clId="{7E4F18F6-CCD1-4A9E-9185-E49DA4208F36}" dt="2021-05-08T10:54:28.435" v="92" actId="20577"/>
          <ac:spMkLst>
            <pc:docMk/>
            <pc:sldMk cId="4065170797" sldId="256"/>
            <ac:spMk id="53" creationId="{B35795F0-A24D-49D0-8FAB-B2EF485531F5}"/>
          </ac:spMkLst>
        </pc:spChg>
        <pc:spChg chg="add mod">
          <ac:chgData name="Alexander Wirner" userId="efc6f337-9d59-448e-94e2-a8403222b55b" providerId="ADAL" clId="{7E4F18F6-CCD1-4A9E-9185-E49DA4208F36}" dt="2021-05-08T10:54:04.555" v="86" actId="20577"/>
          <ac:spMkLst>
            <pc:docMk/>
            <pc:sldMk cId="4065170797" sldId="256"/>
            <ac:spMk id="54" creationId="{94B17127-5575-414A-BA97-1E6E0BF23151}"/>
          </ac:spMkLst>
        </pc:spChg>
        <pc:spChg chg="add mod">
          <ac:chgData name="Alexander Wirner" userId="efc6f337-9d59-448e-94e2-a8403222b55b" providerId="ADAL" clId="{7E4F18F6-CCD1-4A9E-9185-E49DA4208F36}" dt="2021-05-08T10:53:39.699" v="80" actId="20577"/>
          <ac:spMkLst>
            <pc:docMk/>
            <pc:sldMk cId="4065170797" sldId="256"/>
            <ac:spMk id="55" creationId="{556DDD11-25D6-420C-9E0B-DFA11B5297DC}"/>
          </ac:spMkLst>
        </pc:spChg>
        <pc:spChg chg="add del mod">
          <ac:chgData name="Alexander Wirner" userId="efc6f337-9d59-448e-94e2-a8403222b55b" providerId="ADAL" clId="{7E4F18F6-CCD1-4A9E-9185-E49DA4208F36}" dt="2021-05-08T11:57:04.902" v="268" actId="478"/>
          <ac:spMkLst>
            <pc:docMk/>
            <pc:sldMk cId="4065170797" sldId="256"/>
            <ac:spMk id="56" creationId="{4E6B60D8-5BE4-4FAF-9129-657DA1F6BA7A}"/>
          </ac:spMkLst>
        </pc:spChg>
        <pc:spChg chg="add mod">
          <ac:chgData name="Alexander Wirner" userId="efc6f337-9d59-448e-94e2-a8403222b55b" providerId="ADAL" clId="{7E4F18F6-CCD1-4A9E-9185-E49DA4208F36}" dt="2021-05-08T11:58:01.691" v="273" actId="20577"/>
          <ac:spMkLst>
            <pc:docMk/>
            <pc:sldMk cId="4065170797" sldId="256"/>
            <ac:spMk id="57" creationId="{940EBB54-7E7E-4C42-A064-98B7B9DEE763}"/>
          </ac:spMkLst>
        </pc:spChg>
        <pc:spChg chg="add mod">
          <ac:chgData name="Alexander Wirner" userId="efc6f337-9d59-448e-94e2-a8403222b55b" providerId="ADAL" clId="{7E4F18F6-CCD1-4A9E-9185-E49DA4208F36}" dt="2021-05-08T11:38:42.603" v="252" actId="1076"/>
          <ac:spMkLst>
            <pc:docMk/>
            <pc:sldMk cId="4065170797" sldId="256"/>
            <ac:spMk id="58" creationId="{2D9F233F-AB59-4A34-9321-2B340FED3266}"/>
          </ac:spMkLst>
        </pc:spChg>
        <pc:spChg chg="add mod">
          <ac:chgData name="Alexander Wirner" userId="efc6f337-9d59-448e-94e2-a8403222b55b" providerId="ADAL" clId="{7E4F18F6-CCD1-4A9E-9185-E49DA4208F36}" dt="2021-05-08T11:38:12.960" v="237" actId="1076"/>
          <ac:spMkLst>
            <pc:docMk/>
            <pc:sldMk cId="4065170797" sldId="256"/>
            <ac:spMk id="59" creationId="{B4CD6A3A-B6EE-4BAE-9C63-915E8C59A793}"/>
          </ac:spMkLst>
        </pc:spChg>
        <pc:spChg chg="add mod">
          <ac:chgData name="Alexander Wirner" userId="efc6f337-9d59-448e-94e2-a8403222b55b" providerId="ADAL" clId="{7E4F18F6-CCD1-4A9E-9185-E49DA4208F36}" dt="2021-05-08T11:38:23.191" v="241" actId="1076"/>
          <ac:spMkLst>
            <pc:docMk/>
            <pc:sldMk cId="4065170797" sldId="256"/>
            <ac:spMk id="60" creationId="{77B21A63-B932-4289-A435-1D75D3B69309}"/>
          </ac:spMkLst>
        </pc:spChg>
        <pc:spChg chg="add mod">
          <ac:chgData name="Alexander Wirner" userId="efc6f337-9d59-448e-94e2-a8403222b55b" providerId="ADAL" clId="{7E4F18F6-CCD1-4A9E-9185-E49DA4208F36}" dt="2021-05-08T11:38:17.896" v="240" actId="1076"/>
          <ac:spMkLst>
            <pc:docMk/>
            <pc:sldMk cId="4065170797" sldId="256"/>
            <ac:spMk id="61" creationId="{AA04693C-10C5-4111-88F3-960F9211A2FB}"/>
          </ac:spMkLst>
        </pc:spChg>
        <pc:spChg chg="add mod">
          <ac:chgData name="Alexander Wirner" userId="efc6f337-9d59-448e-94e2-a8403222b55b" providerId="ADAL" clId="{7E4F18F6-CCD1-4A9E-9185-E49DA4208F36}" dt="2021-05-08T11:38:28.608" v="242" actId="1076"/>
          <ac:spMkLst>
            <pc:docMk/>
            <pc:sldMk cId="4065170797" sldId="256"/>
            <ac:spMk id="62" creationId="{CA8F4401-3A90-4955-8A09-227E5CCB14DE}"/>
          </ac:spMkLst>
        </pc:spChg>
        <pc:spChg chg="add mod">
          <ac:chgData name="Alexander Wirner" userId="efc6f337-9d59-448e-94e2-a8403222b55b" providerId="ADAL" clId="{7E4F18F6-CCD1-4A9E-9185-E49DA4208F36}" dt="2021-05-08T11:38:38.848" v="251" actId="1076"/>
          <ac:spMkLst>
            <pc:docMk/>
            <pc:sldMk cId="4065170797" sldId="256"/>
            <ac:spMk id="63" creationId="{D65192CB-F9E8-40D3-9772-45ADA3F1C538}"/>
          </ac:spMkLst>
        </pc:spChg>
        <pc:spChg chg="add mod">
          <ac:chgData name="Alexander Wirner" userId="efc6f337-9d59-448e-94e2-a8403222b55b" providerId="ADAL" clId="{7E4F18F6-CCD1-4A9E-9185-E49DA4208F36}" dt="2021-05-08T11:59:13.591" v="297" actId="1076"/>
          <ac:spMkLst>
            <pc:docMk/>
            <pc:sldMk cId="4065170797" sldId="256"/>
            <ac:spMk id="65" creationId="{8416E2CA-FF0D-4BEA-8DBC-2A9BFC5EB2CB}"/>
          </ac:spMkLst>
        </pc:spChg>
        <pc:picChg chg="mod">
          <ac:chgData name="Alexander Wirner" userId="efc6f337-9d59-448e-94e2-a8403222b55b" providerId="ADAL" clId="{7E4F18F6-CCD1-4A9E-9185-E49DA4208F36}" dt="2021-05-08T11:40:36.891" v="262" actId="2085"/>
          <ac:picMkLst>
            <pc:docMk/>
            <pc:sldMk cId="4065170797" sldId="256"/>
            <ac:picMk id="4" creationId="{6DD5C1E6-D545-4A63-AAA4-DA64844D5D65}"/>
          </ac:picMkLst>
        </pc:picChg>
        <pc:cxnChg chg="mod">
          <ac:chgData name="Alexander Wirner" userId="efc6f337-9d59-448e-94e2-a8403222b55b" providerId="ADAL" clId="{7E4F18F6-CCD1-4A9E-9185-E49DA4208F36}" dt="2021-05-08T11:39:40.152" v="253" actId="1582"/>
          <ac:cxnSpMkLst>
            <pc:docMk/>
            <pc:sldMk cId="4065170797" sldId="256"/>
            <ac:cxnSpMk id="6" creationId="{AB6EA9CC-4027-441B-887A-081158D39D2D}"/>
          </ac:cxnSpMkLst>
        </pc:cxnChg>
        <pc:cxnChg chg="mod">
          <ac:chgData name="Alexander Wirner" userId="efc6f337-9d59-448e-94e2-a8403222b55b" providerId="ADAL" clId="{7E4F18F6-CCD1-4A9E-9185-E49DA4208F36}" dt="2021-05-08T11:39:40.152" v="253" actId="1582"/>
          <ac:cxnSpMkLst>
            <pc:docMk/>
            <pc:sldMk cId="4065170797" sldId="256"/>
            <ac:cxnSpMk id="8" creationId="{AE462158-CD5E-4BD2-927B-79AA01F57D85}"/>
          </ac:cxnSpMkLst>
        </pc:cxnChg>
        <pc:cxnChg chg="mod">
          <ac:chgData name="Alexander Wirner" userId="efc6f337-9d59-448e-94e2-a8403222b55b" providerId="ADAL" clId="{7E4F18F6-CCD1-4A9E-9185-E49DA4208F36}" dt="2021-05-08T11:39:40.152" v="253" actId="1582"/>
          <ac:cxnSpMkLst>
            <pc:docMk/>
            <pc:sldMk cId="4065170797" sldId="256"/>
            <ac:cxnSpMk id="10" creationId="{50183F72-D1E3-4366-8AF2-E909948EDA84}"/>
          </ac:cxnSpMkLst>
        </pc:cxnChg>
        <pc:cxnChg chg="mod">
          <ac:chgData name="Alexander Wirner" userId="efc6f337-9d59-448e-94e2-a8403222b55b" providerId="ADAL" clId="{7E4F18F6-CCD1-4A9E-9185-E49DA4208F36}" dt="2021-05-08T11:39:40.152" v="253" actId="1582"/>
          <ac:cxnSpMkLst>
            <pc:docMk/>
            <pc:sldMk cId="4065170797" sldId="256"/>
            <ac:cxnSpMk id="11" creationId="{8704412B-B306-4469-96A4-899EB362216F}"/>
          </ac:cxnSpMkLst>
        </pc:cxnChg>
        <pc:cxnChg chg="mod">
          <ac:chgData name="Alexander Wirner" userId="efc6f337-9d59-448e-94e2-a8403222b55b" providerId="ADAL" clId="{7E4F18F6-CCD1-4A9E-9185-E49DA4208F36}" dt="2021-05-08T11:39:40.152" v="253" actId="1582"/>
          <ac:cxnSpMkLst>
            <pc:docMk/>
            <pc:sldMk cId="4065170797" sldId="256"/>
            <ac:cxnSpMk id="12" creationId="{3C5B6876-D86A-46A2-AF50-42400865598F}"/>
          </ac:cxnSpMkLst>
        </pc:cxnChg>
        <pc:cxnChg chg="mod">
          <ac:chgData name="Alexander Wirner" userId="efc6f337-9d59-448e-94e2-a8403222b55b" providerId="ADAL" clId="{7E4F18F6-CCD1-4A9E-9185-E49DA4208F36}" dt="2021-05-08T11:39:40.152" v="253" actId="1582"/>
          <ac:cxnSpMkLst>
            <pc:docMk/>
            <pc:sldMk cId="4065170797" sldId="256"/>
            <ac:cxnSpMk id="14" creationId="{D8FE0544-0743-47DE-A70F-3EA3201423FA}"/>
          </ac:cxnSpMkLst>
        </pc:cxnChg>
        <pc:cxnChg chg="mod">
          <ac:chgData name="Alexander Wirner" userId="efc6f337-9d59-448e-94e2-a8403222b55b" providerId="ADAL" clId="{7E4F18F6-CCD1-4A9E-9185-E49DA4208F36}" dt="2021-05-08T11:39:40.152" v="253" actId="1582"/>
          <ac:cxnSpMkLst>
            <pc:docMk/>
            <pc:sldMk cId="4065170797" sldId="256"/>
            <ac:cxnSpMk id="16" creationId="{75A1DEBA-DC68-4E02-B0E3-B45117FD8D1A}"/>
          </ac:cxnSpMkLst>
        </pc:cxnChg>
        <pc:cxnChg chg="mod">
          <ac:chgData name="Alexander Wirner" userId="efc6f337-9d59-448e-94e2-a8403222b55b" providerId="ADAL" clId="{7E4F18F6-CCD1-4A9E-9185-E49DA4208F36}" dt="2021-05-08T11:39:40.152" v="253" actId="1582"/>
          <ac:cxnSpMkLst>
            <pc:docMk/>
            <pc:sldMk cId="4065170797" sldId="256"/>
            <ac:cxnSpMk id="17" creationId="{CA657295-CCE6-472D-8565-A1D6B5DF937B}"/>
          </ac:cxnSpMkLst>
        </pc:cxnChg>
        <pc:cxnChg chg="mod">
          <ac:chgData name="Alexander Wirner" userId="efc6f337-9d59-448e-94e2-a8403222b55b" providerId="ADAL" clId="{7E4F18F6-CCD1-4A9E-9185-E49DA4208F36}" dt="2021-05-08T11:57:02.791" v="267" actId="14100"/>
          <ac:cxnSpMkLst>
            <pc:docMk/>
            <pc:sldMk cId="4065170797" sldId="256"/>
            <ac:cxnSpMk id="18" creationId="{C795DA7B-5C23-44C3-9302-47A36CCF3B78}"/>
          </ac:cxnSpMkLst>
        </pc:cxnChg>
        <pc:cxnChg chg="mod">
          <ac:chgData name="Alexander Wirner" userId="efc6f337-9d59-448e-94e2-a8403222b55b" providerId="ADAL" clId="{7E4F18F6-CCD1-4A9E-9185-E49DA4208F36}" dt="2021-05-08T11:40:06.810" v="257" actId="1037"/>
          <ac:cxnSpMkLst>
            <pc:docMk/>
            <pc:sldMk cId="4065170797" sldId="256"/>
            <ac:cxnSpMk id="21" creationId="{6DA15D2F-1600-418E-90C9-B146B1AD6543}"/>
          </ac:cxnSpMkLst>
        </pc:cxnChg>
        <pc:cxnChg chg="del mod">
          <ac:chgData name="Alexander Wirner" userId="efc6f337-9d59-448e-94e2-a8403222b55b" providerId="ADAL" clId="{7E4F18F6-CCD1-4A9E-9185-E49DA4208F36}" dt="2021-05-08T11:33:20.805" v="110" actId="478"/>
          <ac:cxnSpMkLst>
            <pc:docMk/>
            <pc:sldMk cId="4065170797" sldId="256"/>
            <ac:cxnSpMk id="22" creationId="{3DEE6213-A046-4AC1-84B1-37B5032B1762}"/>
          </ac:cxnSpMkLst>
        </pc:cxnChg>
        <pc:cxnChg chg="del mod">
          <ac:chgData name="Alexander Wirner" userId="efc6f337-9d59-448e-94e2-a8403222b55b" providerId="ADAL" clId="{7E4F18F6-CCD1-4A9E-9185-E49DA4208F36}" dt="2021-05-08T11:56:53.816" v="263" actId="478"/>
          <ac:cxnSpMkLst>
            <pc:docMk/>
            <pc:sldMk cId="4065170797" sldId="256"/>
            <ac:cxnSpMk id="25" creationId="{2240320A-4F98-4E33-94EA-1E92BFEFF59A}"/>
          </ac:cxnSpMkLst>
        </pc:cxnChg>
        <pc:cxnChg chg="del mod">
          <ac:chgData name="Alexander Wirner" userId="efc6f337-9d59-448e-94e2-a8403222b55b" providerId="ADAL" clId="{7E4F18F6-CCD1-4A9E-9185-E49DA4208F36}" dt="2021-05-08T11:56:55.995" v="265" actId="478"/>
          <ac:cxnSpMkLst>
            <pc:docMk/>
            <pc:sldMk cId="4065170797" sldId="256"/>
            <ac:cxnSpMk id="29" creationId="{CE5A7ED4-8E1B-40E6-BAFB-A59F512D6D6A}"/>
          </ac:cxnSpMkLst>
        </pc:cxnChg>
        <pc:cxnChg chg="add mod">
          <ac:chgData name="Alexander Wirner" userId="efc6f337-9d59-448e-94e2-a8403222b55b" providerId="ADAL" clId="{7E4F18F6-CCD1-4A9E-9185-E49DA4208F36}" dt="2021-05-08T11:58:45.799" v="279" actId="1076"/>
          <ac:cxnSpMkLst>
            <pc:docMk/>
            <pc:sldMk cId="4065170797" sldId="256"/>
            <ac:cxnSpMk id="31" creationId="{13589C5D-6532-4BD3-86D3-33E34752AE5A}"/>
          </ac:cxnSpMkLst>
        </pc:cxnChg>
        <pc:cxnChg chg="add mod">
          <ac:chgData name="Alexander Wirner" userId="efc6f337-9d59-448e-94e2-a8403222b55b" providerId="ADAL" clId="{7E4F18F6-CCD1-4A9E-9185-E49DA4208F36}" dt="2021-05-08T10:48:52.846" v="14"/>
          <ac:cxnSpMkLst>
            <pc:docMk/>
            <pc:sldMk cId="4065170797" sldId="256"/>
            <ac:cxnSpMk id="33" creationId="{FF34EDE2-E8E4-46BD-9E90-A684A3FC3F3E}"/>
          </ac:cxnSpMkLst>
        </pc:cxnChg>
        <pc:cxnChg chg="add del mod">
          <ac:chgData name="Alexander Wirner" userId="efc6f337-9d59-448e-94e2-a8403222b55b" providerId="ADAL" clId="{7E4F18F6-CCD1-4A9E-9185-E49DA4208F36}" dt="2021-05-08T11:56:55.030" v="264" actId="478"/>
          <ac:cxnSpMkLst>
            <pc:docMk/>
            <pc:sldMk cId="4065170797" sldId="256"/>
            <ac:cxnSpMk id="34" creationId="{CE6BCE54-8DAB-47B6-A1FC-EA219CEC9AC9}"/>
          </ac:cxnSpMkLst>
        </pc:cxnChg>
        <pc:cxnChg chg="add mod">
          <ac:chgData name="Alexander Wirner" userId="efc6f337-9d59-448e-94e2-a8403222b55b" providerId="ADAL" clId="{7E4F18F6-CCD1-4A9E-9185-E49DA4208F36}" dt="2021-05-08T11:34:11.560" v="125" actId="14100"/>
          <ac:cxnSpMkLst>
            <pc:docMk/>
            <pc:sldMk cId="4065170797" sldId="256"/>
            <ac:cxnSpMk id="35" creationId="{18A63580-7370-49F5-99BD-BDEC65111422}"/>
          </ac:cxnSpMkLst>
        </pc:cxnChg>
        <pc:cxnChg chg="add del mod">
          <ac:chgData name="Alexander Wirner" userId="efc6f337-9d59-448e-94e2-a8403222b55b" providerId="ADAL" clId="{7E4F18F6-CCD1-4A9E-9185-E49DA4208F36}" dt="2021-05-08T11:56:58.244" v="266" actId="478"/>
          <ac:cxnSpMkLst>
            <pc:docMk/>
            <pc:sldMk cId="4065170797" sldId="256"/>
            <ac:cxnSpMk id="38" creationId="{DFE8CAD7-A490-4E82-BC98-AC1E726680C1}"/>
          </ac:cxnSpMkLst>
        </pc:cxnChg>
        <pc:cxnChg chg="add mod">
          <ac:chgData name="Alexander Wirner" userId="efc6f337-9d59-448e-94e2-a8403222b55b" providerId="ADAL" clId="{7E4F18F6-CCD1-4A9E-9185-E49DA4208F36}" dt="2021-05-08T10:48:52.846" v="14"/>
          <ac:cxnSpMkLst>
            <pc:docMk/>
            <pc:sldMk cId="4065170797" sldId="256"/>
            <ac:cxnSpMk id="39" creationId="{A8BFA59B-0246-4C8D-9C1F-75F9F6E45511}"/>
          </ac:cxnSpMkLst>
        </pc:cxnChg>
        <pc:cxnChg chg="add mod">
          <ac:chgData name="Alexander Wirner" userId="efc6f337-9d59-448e-94e2-a8403222b55b" providerId="ADAL" clId="{7E4F18F6-CCD1-4A9E-9185-E49DA4208F36}" dt="2021-05-08T10:48:52.846" v="14"/>
          <ac:cxnSpMkLst>
            <pc:docMk/>
            <pc:sldMk cId="4065170797" sldId="256"/>
            <ac:cxnSpMk id="41" creationId="{16C88B04-EDF5-4B8D-BD1D-484E7ACDE182}"/>
          </ac:cxnSpMkLst>
        </pc:cxnChg>
        <pc:cxnChg chg="add mod">
          <ac:chgData name="Alexander Wirner" userId="efc6f337-9d59-448e-94e2-a8403222b55b" providerId="ADAL" clId="{7E4F18F6-CCD1-4A9E-9185-E49DA4208F36}" dt="2021-05-08T10:49:23.845" v="25"/>
          <ac:cxnSpMkLst>
            <pc:docMk/>
            <pc:sldMk cId="4065170797" sldId="256"/>
            <ac:cxnSpMk id="43" creationId="{265A21E3-5C3A-46E7-AF20-B18E67D06624}"/>
          </ac:cxnSpMkLst>
        </pc:cxnChg>
        <pc:cxnChg chg="add mod">
          <ac:chgData name="Alexander Wirner" userId="efc6f337-9d59-448e-94e2-a8403222b55b" providerId="ADAL" clId="{7E4F18F6-CCD1-4A9E-9185-E49DA4208F36}" dt="2021-05-08T10:49:23.845" v="25"/>
          <ac:cxnSpMkLst>
            <pc:docMk/>
            <pc:sldMk cId="4065170797" sldId="256"/>
            <ac:cxnSpMk id="46" creationId="{FE5E7F8B-E265-41E9-AB30-8E2358E40146}"/>
          </ac:cxnSpMkLst>
        </pc:cxnChg>
        <pc:cxnChg chg="add mod">
          <ac:chgData name="Alexander Wirner" userId="efc6f337-9d59-448e-94e2-a8403222b55b" providerId="ADAL" clId="{7E4F18F6-CCD1-4A9E-9185-E49DA4208F36}" dt="2021-05-08T10:49:23.845" v="25"/>
          <ac:cxnSpMkLst>
            <pc:docMk/>
            <pc:sldMk cId="4065170797" sldId="256"/>
            <ac:cxnSpMk id="48" creationId="{705BD036-0A58-4371-A99F-408E147096E8}"/>
          </ac:cxnSpMkLst>
        </pc:cxnChg>
        <pc:cxnChg chg="add mod">
          <ac:chgData name="Alexander Wirner" userId="efc6f337-9d59-448e-94e2-a8403222b55b" providerId="ADAL" clId="{7E4F18F6-CCD1-4A9E-9185-E49DA4208F36}" dt="2021-05-08T11:58:51.599" v="282" actId="1076"/>
          <ac:cxnSpMkLst>
            <pc:docMk/>
            <pc:sldMk cId="4065170797" sldId="256"/>
            <ac:cxnSpMk id="64" creationId="{0BE49003-4A5E-435E-BA84-BC25568CC598}"/>
          </ac:cxnSpMkLst>
        </pc:cxnChg>
      </pc:sldChg>
    </pc:docChg>
  </pc:docChgLst>
  <pc:docChgLst>
    <pc:chgData name="Alexander Wirner" userId="efc6f337-9d59-448e-94e2-a8403222b55b" providerId="ADAL" clId="{7EB777CF-E671-49DC-B81C-013D23E1593C}"/>
    <pc:docChg chg="undo custSel modSld">
      <pc:chgData name="Alexander Wirner" userId="efc6f337-9d59-448e-94e2-a8403222b55b" providerId="ADAL" clId="{7EB777CF-E671-49DC-B81C-013D23E1593C}" dt="2021-05-15T17:42:30.605" v="882" actId="1582"/>
      <pc:docMkLst>
        <pc:docMk/>
      </pc:docMkLst>
      <pc:sldChg chg="addSp delSp modSp mod">
        <pc:chgData name="Alexander Wirner" userId="efc6f337-9d59-448e-94e2-a8403222b55b" providerId="ADAL" clId="{7EB777CF-E671-49DC-B81C-013D23E1593C}" dt="2021-05-15T17:42:30.605" v="882" actId="1582"/>
        <pc:sldMkLst>
          <pc:docMk/>
          <pc:sldMk cId="4065170797" sldId="256"/>
        </pc:sldMkLst>
        <pc:spChg chg="add mod">
          <ac:chgData name="Alexander Wirner" userId="efc6f337-9d59-448e-94e2-a8403222b55b" providerId="ADAL" clId="{7EB777CF-E671-49DC-B81C-013D23E1593C}" dt="2021-05-15T17:24:18.900" v="571" actId="20577"/>
          <ac:spMkLst>
            <pc:docMk/>
            <pc:sldMk cId="4065170797" sldId="256"/>
            <ac:spMk id="7" creationId="{BAECC671-801C-4627-AD24-B1884DFECC90}"/>
          </ac:spMkLst>
        </pc:spChg>
        <pc:spChg chg="del">
          <ac:chgData name="Alexander Wirner" userId="efc6f337-9d59-448e-94e2-a8403222b55b" providerId="ADAL" clId="{7EB777CF-E671-49DC-B81C-013D23E1593C}" dt="2021-05-15T17:01:18.855" v="1" actId="478"/>
          <ac:spMkLst>
            <pc:docMk/>
            <pc:sldMk cId="4065170797" sldId="256"/>
            <ac:spMk id="44" creationId="{36D22665-0C15-4FFD-8B89-0ACC1E7D4E91}"/>
          </ac:spMkLst>
        </pc:spChg>
        <pc:spChg chg="del">
          <ac:chgData name="Alexander Wirner" userId="efc6f337-9d59-448e-94e2-a8403222b55b" providerId="ADAL" clId="{7EB777CF-E671-49DC-B81C-013D23E1593C}" dt="2021-05-15T17:01:18.855" v="1" actId="478"/>
          <ac:spMkLst>
            <pc:docMk/>
            <pc:sldMk cId="4065170797" sldId="256"/>
            <ac:spMk id="45" creationId="{B5846E6F-5CBA-48CF-BF69-51A305D47C84}"/>
          </ac:spMkLst>
        </pc:spChg>
        <pc:spChg chg="del">
          <ac:chgData name="Alexander Wirner" userId="efc6f337-9d59-448e-94e2-a8403222b55b" providerId="ADAL" clId="{7EB777CF-E671-49DC-B81C-013D23E1593C}" dt="2021-05-15T17:01:18.855" v="1" actId="478"/>
          <ac:spMkLst>
            <pc:docMk/>
            <pc:sldMk cId="4065170797" sldId="256"/>
            <ac:spMk id="47" creationId="{D9C6998F-F0C1-4CC3-89B5-E84CECF6A3B8}"/>
          </ac:spMkLst>
        </pc:spChg>
        <pc:spChg chg="del">
          <ac:chgData name="Alexander Wirner" userId="efc6f337-9d59-448e-94e2-a8403222b55b" providerId="ADAL" clId="{7EB777CF-E671-49DC-B81C-013D23E1593C}" dt="2021-05-15T17:01:18.855" v="1" actId="478"/>
          <ac:spMkLst>
            <pc:docMk/>
            <pc:sldMk cId="4065170797" sldId="256"/>
            <ac:spMk id="49" creationId="{6AEA97D5-C563-4568-A56E-E3C4795DB21A}"/>
          </ac:spMkLst>
        </pc:spChg>
        <pc:spChg chg="del">
          <ac:chgData name="Alexander Wirner" userId="efc6f337-9d59-448e-94e2-a8403222b55b" providerId="ADAL" clId="{7EB777CF-E671-49DC-B81C-013D23E1593C}" dt="2021-05-15T17:01:18.855" v="1" actId="478"/>
          <ac:spMkLst>
            <pc:docMk/>
            <pc:sldMk cId="4065170797" sldId="256"/>
            <ac:spMk id="50" creationId="{AA4D8E0B-4158-416D-8B32-5ECF67E554EC}"/>
          </ac:spMkLst>
        </pc:spChg>
        <pc:spChg chg="del">
          <ac:chgData name="Alexander Wirner" userId="efc6f337-9d59-448e-94e2-a8403222b55b" providerId="ADAL" clId="{7EB777CF-E671-49DC-B81C-013D23E1593C}" dt="2021-05-15T17:01:18.855" v="1" actId="478"/>
          <ac:spMkLst>
            <pc:docMk/>
            <pc:sldMk cId="4065170797" sldId="256"/>
            <ac:spMk id="51" creationId="{451EE9AD-0D12-478A-95B0-87C3CE559CFD}"/>
          </ac:spMkLst>
        </pc:spChg>
        <pc:spChg chg="del">
          <ac:chgData name="Alexander Wirner" userId="efc6f337-9d59-448e-94e2-a8403222b55b" providerId="ADAL" clId="{7EB777CF-E671-49DC-B81C-013D23E1593C}" dt="2021-05-15T17:01:18.855" v="1" actId="478"/>
          <ac:spMkLst>
            <pc:docMk/>
            <pc:sldMk cId="4065170797" sldId="256"/>
            <ac:spMk id="52" creationId="{0BEB5533-8BB9-4CD0-A7BD-500A8620E87D}"/>
          </ac:spMkLst>
        </pc:spChg>
        <pc:spChg chg="del">
          <ac:chgData name="Alexander Wirner" userId="efc6f337-9d59-448e-94e2-a8403222b55b" providerId="ADAL" clId="{7EB777CF-E671-49DC-B81C-013D23E1593C}" dt="2021-05-15T17:01:18.855" v="1" actId="478"/>
          <ac:spMkLst>
            <pc:docMk/>
            <pc:sldMk cId="4065170797" sldId="256"/>
            <ac:spMk id="53" creationId="{B35795F0-A24D-49D0-8FAB-B2EF485531F5}"/>
          </ac:spMkLst>
        </pc:spChg>
        <pc:spChg chg="del">
          <ac:chgData name="Alexander Wirner" userId="efc6f337-9d59-448e-94e2-a8403222b55b" providerId="ADAL" clId="{7EB777CF-E671-49DC-B81C-013D23E1593C}" dt="2021-05-15T17:01:18.855" v="1" actId="478"/>
          <ac:spMkLst>
            <pc:docMk/>
            <pc:sldMk cId="4065170797" sldId="256"/>
            <ac:spMk id="54" creationId="{94B17127-5575-414A-BA97-1E6E0BF23151}"/>
          </ac:spMkLst>
        </pc:spChg>
        <pc:spChg chg="del">
          <ac:chgData name="Alexander Wirner" userId="efc6f337-9d59-448e-94e2-a8403222b55b" providerId="ADAL" clId="{7EB777CF-E671-49DC-B81C-013D23E1593C}" dt="2021-05-15T17:01:18.855" v="1" actId="478"/>
          <ac:spMkLst>
            <pc:docMk/>
            <pc:sldMk cId="4065170797" sldId="256"/>
            <ac:spMk id="55" creationId="{556DDD11-25D6-420C-9E0B-DFA11B5297DC}"/>
          </ac:spMkLst>
        </pc:spChg>
        <pc:spChg chg="del">
          <ac:chgData name="Alexander Wirner" userId="efc6f337-9d59-448e-94e2-a8403222b55b" providerId="ADAL" clId="{7EB777CF-E671-49DC-B81C-013D23E1593C}" dt="2021-05-15T17:01:18.855" v="1" actId="478"/>
          <ac:spMkLst>
            <pc:docMk/>
            <pc:sldMk cId="4065170797" sldId="256"/>
            <ac:spMk id="57" creationId="{940EBB54-7E7E-4C42-A064-98B7B9DEE763}"/>
          </ac:spMkLst>
        </pc:spChg>
        <pc:spChg chg="del">
          <ac:chgData name="Alexander Wirner" userId="efc6f337-9d59-448e-94e2-a8403222b55b" providerId="ADAL" clId="{7EB777CF-E671-49DC-B81C-013D23E1593C}" dt="2021-05-15T17:01:18.855" v="1" actId="478"/>
          <ac:spMkLst>
            <pc:docMk/>
            <pc:sldMk cId="4065170797" sldId="256"/>
            <ac:spMk id="58" creationId="{2D9F233F-AB59-4A34-9321-2B340FED3266}"/>
          </ac:spMkLst>
        </pc:spChg>
        <pc:spChg chg="del">
          <ac:chgData name="Alexander Wirner" userId="efc6f337-9d59-448e-94e2-a8403222b55b" providerId="ADAL" clId="{7EB777CF-E671-49DC-B81C-013D23E1593C}" dt="2021-05-15T17:01:18.855" v="1" actId="478"/>
          <ac:spMkLst>
            <pc:docMk/>
            <pc:sldMk cId="4065170797" sldId="256"/>
            <ac:spMk id="59" creationId="{B4CD6A3A-B6EE-4BAE-9C63-915E8C59A793}"/>
          </ac:spMkLst>
        </pc:spChg>
        <pc:spChg chg="del">
          <ac:chgData name="Alexander Wirner" userId="efc6f337-9d59-448e-94e2-a8403222b55b" providerId="ADAL" clId="{7EB777CF-E671-49DC-B81C-013D23E1593C}" dt="2021-05-15T17:01:18.855" v="1" actId="478"/>
          <ac:spMkLst>
            <pc:docMk/>
            <pc:sldMk cId="4065170797" sldId="256"/>
            <ac:spMk id="60" creationId="{77B21A63-B932-4289-A435-1D75D3B69309}"/>
          </ac:spMkLst>
        </pc:spChg>
        <pc:spChg chg="del">
          <ac:chgData name="Alexander Wirner" userId="efc6f337-9d59-448e-94e2-a8403222b55b" providerId="ADAL" clId="{7EB777CF-E671-49DC-B81C-013D23E1593C}" dt="2021-05-15T17:01:18.855" v="1" actId="478"/>
          <ac:spMkLst>
            <pc:docMk/>
            <pc:sldMk cId="4065170797" sldId="256"/>
            <ac:spMk id="61" creationId="{AA04693C-10C5-4111-88F3-960F9211A2FB}"/>
          </ac:spMkLst>
        </pc:spChg>
        <pc:spChg chg="del">
          <ac:chgData name="Alexander Wirner" userId="efc6f337-9d59-448e-94e2-a8403222b55b" providerId="ADAL" clId="{7EB777CF-E671-49DC-B81C-013D23E1593C}" dt="2021-05-15T17:01:18.855" v="1" actId="478"/>
          <ac:spMkLst>
            <pc:docMk/>
            <pc:sldMk cId="4065170797" sldId="256"/>
            <ac:spMk id="62" creationId="{CA8F4401-3A90-4955-8A09-227E5CCB14DE}"/>
          </ac:spMkLst>
        </pc:spChg>
        <pc:spChg chg="del">
          <ac:chgData name="Alexander Wirner" userId="efc6f337-9d59-448e-94e2-a8403222b55b" providerId="ADAL" clId="{7EB777CF-E671-49DC-B81C-013D23E1593C}" dt="2021-05-15T17:01:18.855" v="1" actId="478"/>
          <ac:spMkLst>
            <pc:docMk/>
            <pc:sldMk cId="4065170797" sldId="256"/>
            <ac:spMk id="63" creationId="{D65192CB-F9E8-40D3-9772-45ADA3F1C538}"/>
          </ac:spMkLst>
        </pc:spChg>
        <pc:spChg chg="del">
          <ac:chgData name="Alexander Wirner" userId="efc6f337-9d59-448e-94e2-a8403222b55b" providerId="ADAL" clId="{7EB777CF-E671-49DC-B81C-013D23E1593C}" dt="2021-05-15T17:01:18.855" v="1" actId="478"/>
          <ac:spMkLst>
            <pc:docMk/>
            <pc:sldMk cId="4065170797" sldId="256"/>
            <ac:spMk id="65" creationId="{8416E2CA-FF0D-4BEA-8DBC-2A9BFC5EB2CB}"/>
          </ac:spMkLst>
        </pc:spChg>
        <pc:spChg chg="add mod">
          <ac:chgData name="Alexander Wirner" userId="efc6f337-9d59-448e-94e2-a8403222b55b" providerId="ADAL" clId="{7EB777CF-E671-49DC-B81C-013D23E1593C}" dt="2021-05-15T17:12:52.573" v="387" actId="164"/>
          <ac:spMkLst>
            <pc:docMk/>
            <pc:sldMk cId="4065170797" sldId="256"/>
            <ac:spMk id="66" creationId="{988830D2-31FF-4105-BD5F-6B445C3708CB}"/>
          </ac:spMkLst>
        </pc:spChg>
        <pc:spChg chg="add mod">
          <ac:chgData name="Alexander Wirner" userId="efc6f337-9d59-448e-94e2-a8403222b55b" providerId="ADAL" clId="{7EB777CF-E671-49DC-B81C-013D23E1593C}" dt="2021-05-15T17:12:52.573" v="387" actId="164"/>
          <ac:spMkLst>
            <pc:docMk/>
            <pc:sldMk cId="4065170797" sldId="256"/>
            <ac:spMk id="67" creationId="{B611760E-232B-43CD-8025-5B99408E34DC}"/>
          </ac:spMkLst>
        </pc:spChg>
        <pc:spChg chg="add mod">
          <ac:chgData name="Alexander Wirner" userId="efc6f337-9d59-448e-94e2-a8403222b55b" providerId="ADAL" clId="{7EB777CF-E671-49DC-B81C-013D23E1593C}" dt="2021-05-15T17:12:52.573" v="387" actId="164"/>
          <ac:spMkLst>
            <pc:docMk/>
            <pc:sldMk cId="4065170797" sldId="256"/>
            <ac:spMk id="68" creationId="{349E6148-B0BE-475B-AFBB-18A1923A7D7C}"/>
          </ac:spMkLst>
        </pc:spChg>
        <pc:spChg chg="add del mod">
          <ac:chgData name="Alexander Wirner" userId="efc6f337-9d59-448e-94e2-a8403222b55b" providerId="ADAL" clId="{7EB777CF-E671-49DC-B81C-013D23E1593C}" dt="2021-05-15T17:10:30.477" v="245" actId="478"/>
          <ac:spMkLst>
            <pc:docMk/>
            <pc:sldMk cId="4065170797" sldId="256"/>
            <ac:spMk id="69" creationId="{64399BA9-5D7A-4B72-916B-348955851CD0}"/>
          </ac:spMkLst>
        </pc:spChg>
        <pc:spChg chg="del mod">
          <ac:chgData name="Alexander Wirner" userId="efc6f337-9d59-448e-94e2-a8403222b55b" providerId="ADAL" clId="{7EB777CF-E671-49DC-B81C-013D23E1593C}" dt="2021-05-15T17:23:55.986" v="545" actId="478"/>
          <ac:spMkLst>
            <pc:docMk/>
            <pc:sldMk cId="4065170797" sldId="256"/>
            <ac:spMk id="74" creationId="{29DEC44F-6971-4E75-B2C7-46E33347E99B}"/>
          </ac:spMkLst>
        </pc:spChg>
        <pc:spChg chg="del mod">
          <ac:chgData name="Alexander Wirner" userId="efc6f337-9d59-448e-94e2-a8403222b55b" providerId="ADAL" clId="{7EB777CF-E671-49DC-B81C-013D23E1593C}" dt="2021-05-15T17:23:58.374" v="546" actId="478"/>
          <ac:spMkLst>
            <pc:docMk/>
            <pc:sldMk cId="4065170797" sldId="256"/>
            <ac:spMk id="75" creationId="{90209CF3-5533-45D7-AED9-9EF4D05EB3A1}"/>
          </ac:spMkLst>
        </pc:spChg>
        <pc:spChg chg="del mod">
          <ac:chgData name="Alexander Wirner" userId="efc6f337-9d59-448e-94e2-a8403222b55b" providerId="ADAL" clId="{7EB777CF-E671-49DC-B81C-013D23E1593C}" dt="2021-05-15T17:24:00.281" v="547" actId="478"/>
          <ac:spMkLst>
            <pc:docMk/>
            <pc:sldMk cId="4065170797" sldId="256"/>
            <ac:spMk id="76" creationId="{25452880-32A0-4D70-8BA7-05F9B6F3F507}"/>
          </ac:spMkLst>
        </pc:spChg>
        <pc:grpChg chg="add mod">
          <ac:chgData name="Alexander Wirner" userId="efc6f337-9d59-448e-94e2-a8403222b55b" providerId="ADAL" clId="{7EB777CF-E671-49DC-B81C-013D23E1593C}" dt="2021-05-15T17:12:52.573" v="387" actId="164"/>
          <ac:grpSpMkLst>
            <pc:docMk/>
            <pc:sldMk cId="4065170797" sldId="256"/>
            <ac:grpSpMk id="22" creationId="{46233C17-480C-48C8-8DAD-A13E1694BA48}"/>
          </ac:grpSpMkLst>
        </pc:grpChg>
        <pc:grpChg chg="add mod">
          <ac:chgData name="Alexander Wirner" userId="efc6f337-9d59-448e-94e2-a8403222b55b" providerId="ADAL" clId="{7EB777CF-E671-49DC-B81C-013D23E1593C}" dt="2021-05-15T17:13:09.041" v="391" actId="1076"/>
          <ac:grpSpMkLst>
            <pc:docMk/>
            <pc:sldMk cId="4065170797" sldId="256"/>
            <ac:grpSpMk id="70" creationId="{6671E6B0-6D47-4EE1-8C26-974A9E17EB9C}"/>
          </ac:grpSpMkLst>
        </pc:grpChg>
        <pc:grpChg chg="add mod">
          <ac:chgData name="Alexander Wirner" userId="efc6f337-9d59-448e-94e2-a8403222b55b" providerId="ADAL" clId="{7EB777CF-E671-49DC-B81C-013D23E1593C}" dt="2021-05-15T17:41:12.208" v="879" actId="1035"/>
          <ac:grpSpMkLst>
            <pc:docMk/>
            <pc:sldMk cId="4065170797" sldId="256"/>
            <ac:grpSpMk id="80" creationId="{B6DC7795-0DF9-4339-B9A1-2DAA2F31759D}"/>
          </ac:grpSpMkLst>
        </pc:grpChg>
        <pc:grpChg chg="add del mod">
          <ac:chgData name="Alexander Wirner" userId="efc6f337-9d59-448e-94e2-a8403222b55b" providerId="ADAL" clId="{7EB777CF-E671-49DC-B81C-013D23E1593C}" dt="2021-05-15T17:41:03.154" v="831" actId="478"/>
          <ac:grpSpMkLst>
            <pc:docMk/>
            <pc:sldMk cId="4065170797" sldId="256"/>
            <ac:grpSpMk id="84" creationId="{34218D62-1B1C-43C8-B607-DC394056C3D8}"/>
          </ac:grpSpMkLst>
        </pc:grpChg>
        <pc:graphicFrameChg chg="add mod modGraphic">
          <ac:chgData name="Alexander Wirner" userId="efc6f337-9d59-448e-94e2-a8403222b55b" providerId="ADAL" clId="{7EB777CF-E671-49DC-B81C-013D23E1593C}" dt="2021-05-15T17:37:01.711" v="784" actId="20577"/>
          <ac:graphicFrameMkLst>
            <pc:docMk/>
            <pc:sldMk cId="4065170797" sldId="256"/>
            <ac:graphicFrameMk id="5" creationId="{7029F683-46F9-435B-97A1-ABB19251E538}"/>
          </ac:graphicFrameMkLst>
        </pc:graphicFrameChg>
        <pc:graphicFrameChg chg="add mod modGraphic">
          <ac:chgData name="Alexander Wirner" userId="efc6f337-9d59-448e-94e2-a8403222b55b" providerId="ADAL" clId="{7EB777CF-E671-49DC-B81C-013D23E1593C}" dt="2021-05-15T17:39:52.608" v="826" actId="20577"/>
          <ac:graphicFrameMkLst>
            <pc:docMk/>
            <pc:sldMk cId="4065170797" sldId="256"/>
            <ac:graphicFrameMk id="32" creationId="{1DA52590-32C2-438D-BC97-BD0811BEE53A}"/>
          </ac:graphicFrameMkLst>
        </pc:graphicFrameChg>
        <pc:picChg chg="add mod modCrop">
          <ac:chgData name="Alexander Wirner" userId="efc6f337-9d59-448e-94e2-a8403222b55b" providerId="ADAL" clId="{7EB777CF-E671-49DC-B81C-013D23E1593C}" dt="2021-05-15T17:12:41.069" v="386" actId="1076"/>
          <ac:picMkLst>
            <pc:docMk/>
            <pc:sldMk cId="4065170797" sldId="256"/>
            <ac:picMk id="3" creationId="{A2D69136-46BE-44D4-BF63-7F8865ECE0BC}"/>
          </ac:picMkLst>
        </pc:picChg>
        <pc:picChg chg="del">
          <ac:chgData name="Alexander Wirner" userId="efc6f337-9d59-448e-94e2-a8403222b55b" providerId="ADAL" clId="{7EB777CF-E671-49DC-B81C-013D23E1593C}" dt="2021-05-15T17:01:17.372" v="0" actId="478"/>
          <ac:picMkLst>
            <pc:docMk/>
            <pc:sldMk cId="4065170797" sldId="256"/>
            <ac:picMk id="4" creationId="{6DD5C1E6-D545-4A63-AAA4-DA64844D5D65}"/>
          </ac:picMkLst>
        </pc:picChg>
        <pc:cxnChg chg="del">
          <ac:chgData name="Alexander Wirner" userId="efc6f337-9d59-448e-94e2-a8403222b55b" providerId="ADAL" clId="{7EB777CF-E671-49DC-B81C-013D23E1593C}" dt="2021-05-15T17:01:18.855" v="1" actId="478"/>
          <ac:cxnSpMkLst>
            <pc:docMk/>
            <pc:sldMk cId="4065170797" sldId="256"/>
            <ac:cxnSpMk id="6" creationId="{AB6EA9CC-4027-441B-887A-081158D39D2D}"/>
          </ac:cxnSpMkLst>
        </pc:cxnChg>
        <pc:cxnChg chg="del">
          <ac:chgData name="Alexander Wirner" userId="efc6f337-9d59-448e-94e2-a8403222b55b" providerId="ADAL" clId="{7EB777CF-E671-49DC-B81C-013D23E1593C}" dt="2021-05-15T17:01:18.855" v="1" actId="478"/>
          <ac:cxnSpMkLst>
            <pc:docMk/>
            <pc:sldMk cId="4065170797" sldId="256"/>
            <ac:cxnSpMk id="8" creationId="{AE462158-CD5E-4BD2-927B-79AA01F57D85}"/>
          </ac:cxnSpMkLst>
        </pc:cxnChg>
        <pc:cxnChg chg="del">
          <ac:chgData name="Alexander Wirner" userId="efc6f337-9d59-448e-94e2-a8403222b55b" providerId="ADAL" clId="{7EB777CF-E671-49DC-B81C-013D23E1593C}" dt="2021-05-15T17:01:18.855" v="1" actId="478"/>
          <ac:cxnSpMkLst>
            <pc:docMk/>
            <pc:sldMk cId="4065170797" sldId="256"/>
            <ac:cxnSpMk id="10" creationId="{50183F72-D1E3-4366-8AF2-E909948EDA84}"/>
          </ac:cxnSpMkLst>
        </pc:cxnChg>
        <pc:cxnChg chg="del">
          <ac:chgData name="Alexander Wirner" userId="efc6f337-9d59-448e-94e2-a8403222b55b" providerId="ADAL" clId="{7EB777CF-E671-49DC-B81C-013D23E1593C}" dt="2021-05-15T17:01:18.855" v="1" actId="478"/>
          <ac:cxnSpMkLst>
            <pc:docMk/>
            <pc:sldMk cId="4065170797" sldId="256"/>
            <ac:cxnSpMk id="11" creationId="{8704412B-B306-4469-96A4-899EB362216F}"/>
          </ac:cxnSpMkLst>
        </pc:cxnChg>
        <pc:cxnChg chg="del">
          <ac:chgData name="Alexander Wirner" userId="efc6f337-9d59-448e-94e2-a8403222b55b" providerId="ADAL" clId="{7EB777CF-E671-49DC-B81C-013D23E1593C}" dt="2021-05-15T17:01:18.855" v="1" actId="478"/>
          <ac:cxnSpMkLst>
            <pc:docMk/>
            <pc:sldMk cId="4065170797" sldId="256"/>
            <ac:cxnSpMk id="12" creationId="{3C5B6876-D86A-46A2-AF50-42400865598F}"/>
          </ac:cxnSpMkLst>
        </pc:cxnChg>
        <pc:cxnChg chg="add mod">
          <ac:chgData name="Alexander Wirner" userId="efc6f337-9d59-448e-94e2-a8403222b55b" providerId="ADAL" clId="{7EB777CF-E671-49DC-B81C-013D23E1593C}" dt="2021-05-15T17:42:30.605" v="882" actId="1582"/>
          <ac:cxnSpMkLst>
            <pc:docMk/>
            <pc:sldMk cId="4065170797" sldId="256"/>
            <ac:cxnSpMk id="13" creationId="{8C1B5C89-3D3C-48AF-9BB2-FC54218BD61D}"/>
          </ac:cxnSpMkLst>
        </pc:cxnChg>
        <pc:cxnChg chg="del">
          <ac:chgData name="Alexander Wirner" userId="efc6f337-9d59-448e-94e2-a8403222b55b" providerId="ADAL" clId="{7EB777CF-E671-49DC-B81C-013D23E1593C}" dt="2021-05-15T17:01:18.855" v="1" actId="478"/>
          <ac:cxnSpMkLst>
            <pc:docMk/>
            <pc:sldMk cId="4065170797" sldId="256"/>
            <ac:cxnSpMk id="14" creationId="{D8FE0544-0743-47DE-A70F-3EA3201423FA}"/>
          </ac:cxnSpMkLst>
        </pc:cxnChg>
        <pc:cxnChg chg="del">
          <ac:chgData name="Alexander Wirner" userId="efc6f337-9d59-448e-94e2-a8403222b55b" providerId="ADAL" clId="{7EB777CF-E671-49DC-B81C-013D23E1593C}" dt="2021-05-15T17:01:18.855" v="1" actId="478"/>
          <ac:cxnSpMkLst>
            <pc:docMk/>
            <pc:sldMk cId="4065170797" sldId="256"/>
            <ac:cxnSpMk id="16" creationId="{75A1DEBA-DC68-4E02-B0E3-B45117FD8D1A}"/>
          </ac:cxnSpMkLst>
        </pc:cxnChg>
        <pc:cxnChg chg="del">
          <ac:chgData name="Alexander Wirner" userId="efc6f337-9d59-448e-94e2-a8403222b55b" providerId="ADAL" clId="{7EB777CF-E671-49DC-B81C-013D23E1593C}" dt="2021-05-15T17:01:18.855" v="1" actId="478"/>
          <ac:cxnSpMkLst>
            <pc:docMk/>
            <pc:sldMk cId="4065170797" sldId="256"/>
            <ac:cxnSpMk id="17" creationId="{CA657295-CCE6-472D-8565-A1D6B5DF937B}"/>
          </ac:cxnSpMkLst>
        </pc:cxnChg>
        <pc:cxnChg chg="del">
          <ac:chgData name="Alexander Wirner" userId="efc6f337-9d59-448e-94e2-a8403222b55b" providerId="ADAL" clId="{7EB777CF-E671-49DC-B81C-013D23E1593C}" dt="2021-05-15T17:01:18.855" v="1" actId="478"/>
          <ac:cxnSpMkLst>
            <pc:docMk/>
            <pc:sldMk cId="4065170797" sldId="256"/>
            <ac:cxnSpMk id="18" creationId="{C795DA7B-5C23-44C3-9302-47A36CCF3B78}"/>
          </ac:cxnSpMkLst>
        </pc:cxnChg>
        <pc:cxnChg chg="add mod">
          <ac:chgData name="Alexander Wirner" userId="efc6f337-9d59-448e-94e2-a8403222b55b" providerId="ADAL" clId="{7EB777CF-E671-49DC-B81C-013D23E1593C}" dt="2021-05-15T17:42:30.605" v="882" actId="1582"/>
          <ac:cxnSpMkLst>
            <pc:docMk/>
            <pc:sldMk cId="4065170797" sldId="256"/>
            <ac:cxnSpMk id="20" creationId="{D10D3A61-30BC-4D66-BB28-EC81D49AD3B7}"/>
          </ac:cxnSpMkLst>
        </pc:cxnChg>
        <pc:cxnChg chg="del">
          <ac:chgData name="Alexander Wirner" userId="efc6f337-9d59-448e-94e2-a8403222b55b" providerId="ADAL" clId="{7EB777CF-E671-49DC-B81C-013D23E1593C}" dt="2021-05-15T17:01:18.855" v="1" actId="478"/>
          <ac:cxnSpMkLst>
            <pc:docMk/>
            <pc:sldMk cId="4065170797" sldId="256"/>
            <ac:cxnSpMk id="21" creationId="{6DA15D2F-1600-418E-90C9-B146B1AD6543}"/>
          </ac:cxnSpMkLst>
        </pc:cxnChg>
        <pc:cxnChg chg="add mod">
          <ac:chgData name="Alexander Wirner" userId="efc6f337-9d59-448e-94e2-a8403222b55b" providerId="ADAL" clId="{7EB777CF-E671-49DC-B81C-013D23E1593C}" dt="2021-05-15T17:22:02.951" v="529" actId="1076"/>
          <ac:cxnSpMkLst>
            <pc:docMk/>
            <pc:sldMk cId="4065170797" sldId="256"/>
            <ac:cxnSpMk id="24" creationId="{40EF9F2F-9E45-4319-B662-2099A0B111D2}"/>
          </ac:cxnSpMkLst>
        </pc:cxnChg>
        <pc:cxnChg chg="add">
          <ac:chgData name="Alexander Wirner" userId="efc6f337-9d59-448e-94e2-a8403222b55b" providerId="ADAL" clId="{7EB777CF-E671-49DC-B81C-013D23E1593C}" dt="2021-05-15T17:22:32.913" v="542" actId="11529"/>
          <ac:cxnSpMkLst>
            <pc:docMk/>
            <pc:sldMk cId="4065170797" sldId="256"/>
            <ac:cxnSpMk id="26" creationId="{BED01BBF-DE12-4553-85C2-31B8E6E04A43}"/>
          </ac:cxnSpMkLst>
        </pc:cxnChg>
        <pc:cxnChg chg="add">
          <ac:chgData name="Alexander Wirner" userId="efc6f337-9d59-448e-94e2-a8403222b55b" providerId="ADAL" clId="{7EB777CF-E671-49DC-B81C-013D23E1593C}" dt="2021-05-15T17:22:41.729" v="543" actId="11529"/>
          <ac:cxnSpMkLst>
            <pc:docMk/>
            <pc:sldMk cId="4065170797" sldId="256"/>
            <ac:cxnSpMk id="28" creationId="{DF8F3896-3CFC-4F51-A7F9-05626FD57F49}"/>
          </ac:cxnSpMkLst>
        </pc:cxnChg>
        <pc:cxnChg chg="add">
          <ac:chgData name="Alexander Wirner" userId="efc6f337-9d59-448e-94e2-a8403222b55b" providerId="ADAL" clId="{7EB777CF-E671-49DC-B81C-013D23E1593C}" dt="2021-05-15T17:22:52.577" v="544" actId="11529"/>
          <ac:cxnSpMkLst>
            <pc:docMk/>
            <pc:sldMk cId="4065170797" sldId="256"/>
            <ac:cxnSpMk id="30" creationId="{B846283A-0619-484A-B001-6B8BEB27DFDC}"/>
          </ac:cxnSpMkLst>
        </pc:cxnChg>
        <pc:cxnChg chg="del">
          <ac:chgData name="Alexander Wirner" userId="efc6f337-9d59-448e-94e2-a8403222b55b" providerId="ADAL" clId="{7EB777CF-E671-49DC-B81C-013D23E1593C}" dt="2021-05-15T17:01:18.855" v="1" actId="478"/>
          <ac:cxnSpMkLst>
            <pc:docMk/>
            <pc:sldMk cId="4065170797" sldId="256"/>
            <ac:cxnSpMk id="31" creationId="{13589C5D-6532-4BD3-86D3-33E34752AE5A}"/>
          </ac:cxnSpMkLst>
        </pc:cxnChg>
        <pc:cxnChg chg="del">
          <ac:chgData name="Alexander Wirner" userId="efc6f337-9d59-448e-94e2-a8403222b55b" providerId="ADAL" clId="{7EB777CF-E671-49DC-B81C-013D23E1593C}" dt="2021-05-15T17:01:18.855" v="1" actId="478"/>
          <ac:cxnSpMkLst>
            <pc:docMk/>
            <pc:sldMk cId="4065170797" sldId="256"/>
            <ac:cxnSpMk id="33" creationId="{FF34EDE2-E8E4-46BD-9E90-A684A3FC3F3E}"/>
          </ac:cxnSpMkLst>
        </pc:cxnChg>
        <pc:cxnChg chg="del">
          <ac:chgData name="Alexander Wirner" userId="efc6f337-9d59-448e-94e2-a8403222b55b" providerId="ADAL" clId="{7EB777CF-E671-49DC-B81C-013D23E1593C}" dt="2021-05-15T17:01:18.855" v="1" actId="478"/>
          <ac:cxnSpMkLst>
            <pc:docMk/>
            <pc:sldMk cId="4065170797" sldId="256"/>
            <ac:cxnSpMk id="35" creationId="{18A63580-7370-49F5-99BD-BDEC65111422}"/>
          </ac:cxnSpMkLst>
        </pc:cxnChg>
        <pc:cxnChg chg="del">
          <ac:chgData name="Alexander Wirner" userId="efc6f337-9d59-448e-94e2-a8403222b55b" providerId="ADAL" clId="{7EB777CF-E671-49DC-B81C-013D23E1593C}" dt="2021-05-15T17:01:18.855" v="1" actId="478"/>
          <ac:cxnSpMkLst>
            <pc:docMk/>
            <pc:sldMk cId="4065170797" sldId="256"/>
            <ac:cxnSpMk id="39" creationId="{A8BFA59B-0246-4C8D-9C1F-75F9F6E45511}"/>
          </ac:cxnSpMkLst>
        </pc:cxnChg>
        <pc:cxnChg chg="del">
          <ac:chgData name="Alexander Wirner" userId="efc6f337-9d59-448e-94e2-a8403222b55b" providerId="ADAL" clId="{7EB777CF-E671-49DC-B81C-013D23E1593C}" dt="2021-05-15T17:01:18.855" v="1" actId="478"/>
          <ac:cxnSpMkLst>
            <pc:docMk/>
            <pc:sldMk cId="4065170797" sldId="256"/>
            <ac:cxnSpMk id="41" creationId="{16C88B04-EDF5-4B8D-BD1D-484E7ACDE182}"/>
          </ac:cxnSpMkLst>
        </pc:cxnChg>
        <pc:cxnChg chg="del">
          <ac:chgData name="Alexander Wirner" userId="efc6f337-9d59-448e-94e2-a8403222b55b" providerId="ADAL" clId="{7EB777CF-E671-49DC-B81C-013D23E1593C}" dt="2021-05-15T17:01:18.855" v="1" actId="478"/>
          <ac:cxnSpMkLst>
            <pc:docMk/>
            <pc:sldMk cId="4065170797" sldId="256"/>
            <ac:cxnSpMk id="43" creationId="{265A21E3-5C3A-46E7-AF20-B18E67D06624}"/>
          </ac:cxnSpMkLst>
        </pc:cxnChg>
        <pc:cxnChg chg="del">
          <ac:chgData name="Alexander Wirner" userId="efc6f337-9d59-448e-94e2-a8403222b55b" providerId="ADAL" clId="{7EB777CF-E671-49DC-B81C-013D23E1593C}" dt="2021-05-15T17:01:18.855" v="1" actId="478"/>
          <ac:cxnSpMkLst>
            <pc:docMk/>
            <pc:sldMk cId="4065170797" sldId="256"/>
            <ac:cxnSpMk id="46" creationId="{FE5E7F8B-E265-41E9-AB30-8E2358E40146}"/>
          </ac:cxnSpMkLst>
        </pc:cxnChg>
        <pc:cxnChg chg="del">
          <ac:chgData name="Alexander Wirner" userId="efc6f337-9d59-448e-94e2-a8403222b55b" providerId="ADAL" clId="{7EB777CF-E671-49DC-B81C-013D23E1593C}" dt="2021-05-15T17:01:18.855" v="1" actId="478"/>
          <ac:cxnSpMkLst>
            <pc:docMk/>
            <pc:sldMk cId="4065170797" sldId="256"/>
            <ac:cxnSpMk id="48" creationId="{705BD036-0A58-4371-A99F-408E147096E8}"/>
          </ac:cxnSpMkLst>
        </pc:cxnChg>
        <pc:cxnChg chg="add mod">
          <ac:chgData name="Alexander Wirner" userId="efc6f337-9d59-448e-94e2-a8403222b55b" providerId="ADAL" clId="{7EB777CF-E671-49DC-B81C-013D23E1593C}" dt="2021-05-15T17:42:30.605" v="882" actId="1582"/>
          <ac:cxnSpMkLst>
            <pc:docMk/>
            <pc:sldMk cId="4065170797" sldId="256"/>
            <ac:cxnSpMk id="56" creationId="{A3809056-1AD4-4EBE-BFFF-055FFEB9C6FF}"/>
          </ac:cxnSpMkLst>
        </pc:cxnChg>
        <pc:cxnChg chg="del">
          <ac:chgData name="Alexander Wirner" userId="efc6f337-9d59-448e-94e2-a8403222b55b" providerId="ADAL" clId="{7EB777CF-E671-49DC-B81C-013D23E1593C}" dt="2021-05-15T17:01:18.855" v="1" actId="478"/>
          <ac:cxnSpMkLst>
            <pc:docMk/>
            <pc:sldMk cId="4065170797" sldId="256"/>
            <ac:cxnSpMk id="64" creationId="{0BE49003-4A5E-435E-BA84-BC25568CC598}"/>
          </ac:cxnSpMkLst>
        </pc:cxnChg>
        <pc:cxnChg chg="mod">
          <ac:chgData name="Alexander Wirner" userId="efc6f337-9d59-448e-94e2-a8403222b55b" providerId="ADAL" clId="{7EB777CF-E671-49DC-B81C-013D23E1593C}" dt="2021-05-15T17:42:02.248" v="881" actId="1582"/>
          <ac:cxnSpMkLst>
            <pc:docMk/>
            <pc:sldMk cId="4065170797" sldId="256"/>
            <ac:cxnSpMk id="71" creationId="{4C387995-4903-4A8E-923F-F752D153DB65}"/>
          </ac:cxnSpMkLst>
        </pc:cxnChg>
        <pc:cxnChg chg="mod">
          <ac:chgData name="Alexander Wirner" userId="efc6f337-9d59-448e-94e2-a8403222b55b" providerId="ADAL" clId="{7EB777CF-E671-49DC-B81C-013D23E1593C}" dt="2021-05-15T17:42:02.248" v="881" actId="1582"/>
          <ac:cxnSpMkLst>
            <pc:docMk/>
            <pc:sldMk cId="4065170797" sldId="256"/>
            <ac:cxnSpMk id="72" creationId="{03BDF224-F683-4847-A909-1AE9F4E47571}"/>
          </ac:cxnSpMkLst>
        </pc:cxnChg>
        <pc:cxnChg chg="mod">
          <ac:chgData name="Alexander Wirner" userId="efc6f337-9d59-448e-94e2-a8403222b55b" providerId="ADAL" clId="{7EB777CF-E671-49DC-B81C-013D23E1593C}" dt="2021-05-15T17:42:02.248" v="881" actId="1582"/>
          <ac:cxnSpMkLst>
            <pc:docMk/>
            <pc:sldMk cId="4065170797" sldId="256"/>
            <ac:cxnSpMk id="73" creationId="{D43ABC4D-3476-4573-B89D-3A47F97C2F56}"/>
          </ac:cxnSpMkLst>
        </pc:cxnChg>
        <pc:cxnChg chg="add mod">
          <ac:chgData name="Alexander Wirner" userId="efc6f337-9d59-448e-94e2-a8403222b55b" providerId="ADAL" clId="{7EB777CF-E671-49DC-B81C-013D23E1593C}" dt="2021-05-15T17:21:59.782" v="528" actId="1076"/>
          <ac:cxnSpMkLst>
            <pc:docMk/>
            <pc:sldMk cId="4065170797" sldId="256"/>
            <ac:cxnSpMk id="77" creationId="{1A78B5F6-037A-4135-9FB9-89B0C2279C43}"/>
          </ac:cxnSpMkLst>
        </pc:cxnChg>
        <pc:cxnChg chg="add mod">
          <ac:chgData name="Alexander Wirner" userId="efc6f337-9d59-448e-94e2-a8403222b55b" providerId="ADAL" clId="{7EB777CF-E671-49DC-B81C-013D23E1593C}" dt="2021-05-15T17:21:54.503" v="527" actId="1076"/>
          <ac:cxnSpMkLst>
            <pc:docMk/>
            <pc:sldMk cId="4065170797" sldId="256"/>
            <ac:cxnSpMk id="78" creationId="{4566B347-C56C-4EEE-A4A1-33CED22FD912}"/>
          </ac:cxnSpMkLst>
        </pc:cxnChg>
        <pc:cxnChg chg="add mod">
          <ac:chgData name="Alexander Wirner" userId="efc6f337-9d59-448e-94e2-a8403222b55b" providerId="ADAL" clId="{7EB777CF-E671-49DC-B81C-013D23E1593C}" dt="2021-05-15T17:22:16.862" v="541" actId="1076"/>
          <ac:cxnSpMkLst>
            <pc:docMk/>
            <pc:sldMk cId="4065170797" sldId="256"/>
            <ac:cxnSpMk id="79" creationId="{740204FA-A120-47D1-9303-624F5C3DEBB0}"/>
          </ac:cxnSpMkLst>
        </pc:cxnChg>
        <pc:cxnChg chg="mod">
          <ac:chgData name="Alexander Wirner" userId="efc6f337-9d59-448e-94e2-a8403222b55b" providerId="ADAL" clId="{7EB777CF-E671-49DC-B81C-013D23E1593C}" dt="2021-05-15T17:41:55.170" v="880" actId="1582"/>
          <ac:cxnSpMkLst>
            <pc:docMk/>
            <pc:sldMk cId="4065170797" sldId="256"/>
            <ac:cxnSpMk id="81" creationId="{4B9B69A1-15ED-4FED-B3B9-99757FF84B7D}"/>
          </ac:cxnSpMkLst>
        </pc:cxnChg>
        <pc:cxnChg chg="mod">
          <ac:chgData name="Alexander Wirner" userId="efc6f337-9d59-448e-94e2-a8403222b55b" providerId="ADAL" clId="{7EB777CF-E671-49DC-B81C-013D23E1593C}" dt="2021-05-15T17:41:55.170" v="880" actId="1582"/>
          <ac:cxnSpMkLst>
            <pc:docMk/>
            <pc:sldMk cId="4065170797" sldId="256"/>
            <ac:cxnSpMk id="82" creationId="{4FCD6665-CCE4-441E-8237-EBE0B4151BB6}"/>
          </ac:cxnSpMkLst>
        </pc:cxnChg>
        <pc:cxnChg chg="mod">
          <ac:chgData name="Alexander Wirner" userId="efc6f337-9d59-448e-94e2-a8403222b55b" providerId="ADAL" clId="{7EB777CF-E671-49DC-B81C-013D23E1593C}" dt="2021-05-15T17:41:55.170" v="880" actId="1582"/>
          <ac:cxnSpMkLst>
            <pc:docMk/>
            <pc:sldMk cId="4065170797" sldId="256"/>
            <ac:cxnSpMk id="83" creationId="{15C39340-C052-4BB9-9ED9-0B7856ADBCA4}"/>
          </ac:cxnSpMkLst>
        </pc:cxnChg>
        <pc:cxnChg chg="mod">
          <ac:chgData name="Alexander Wirner" userId="efc6f337-9d59-448e-94e2-a8403222b55b" providerId="ADAL" clId="{7EB777CF-E671-49DC-B81C-013D23E1593C}" dt="2021-05-15T17:40:53.632" v="829"/>
          <ac:cxnSpMkLst>
            <pc:docMk/>
            <pc:sldMk cId="4065170797" sldId="256"/>
            <ac:cxnSpMk id="85" creationId="{D6F80FBD-65A1-4FD6-8A68-052D74F9F04F}"/>
          </ac:cxnSpMkLst>
        </pc:cxnChg>
        <pc:cxnChg chg="mod">
          <ac:chgData name="Alexander Wirner" userId="efc6f337-9d59-448e-94e2-a8403222b55b" providerId="ADAL" clId="{7EB777CF-E671-49DC-B81C-013D23E1593C}" dt="2021-05-15T17:40:53.632" v="829"/>
          <ac:cxnSpMkLst>
            <pc:docMk/>
            <pc:sldMk cId="4065170797" sldId="256"/>
            <ac:cxnSpMk id="86" creationId="{9D3A2831-DD6D-4F17-A037-23C7C41B4872}"/>
          </ac:cxnSpMkLst>
        </pc:cxnChg>
        <pc:cxnChg chg="mod">
          <ac:chgData name="Alexander Wirner" userId="efc6f337-9d59-448e-94e2-a8403222b55b" providerId="ADAL" clId="{7EB777CF-E671-49DC-B81C-013D23E1593C}" dt="2021-05-15T17:40:53.632" v="829"/>
          <ac:cxnSpMkLst>
            <pc:docMk/>
            <pc:sldMk cId="4065170797" sldId="256"/>
            <ac:cxnSpMk id="87" creationId="{99439CD3-165A-4AEA-A80B-AAE1D39EBD72}"/>
          </ac:cxnSpMkLst>
        </pc:cxnChg>
      </pc:sldChg>
    </pc:docChg>
  </pc:docChgLst>
  <pc:docChgLst>
    <pc:chgData name="Alexander Wirner" userId="efc6f337-9d59-448e-94e2-a8403222b55b" providerId="ADAL" clId="{81639F69-3A4D-4522-8567-F283E40CC83C}"/>
    <pc:docChg chg="undo custSel modSld">
      <pc:chgData name="Alexander Wirner" userId="efc6f337-9d59-448e-94e2-a8403222b55b" providerId="ADAL" clId="{81639F69-3A4D-4522-8567-F283E40CC83C}" dt="2021-05-15T17:52:23.547" v="23" actId="113"/>
      <pc:docMkLst>
        <pc:docMk/>
      </pc:docMkLst>
      <pc:sldChg chg="modSp mod">
        <pc:chgData name="Alexander Wirner" userId="efc6f337-9d59-448e-94e2-a8403222b55b" providerId="ADAL" clId="{81639F69-3A4D-4522-8567-F283E40CC83C}" dt="2021-05-15T17:52:23.547" v="23" actId="113"/>
        <pc:sldMkLst>
          <pc:docMk/>
          <pc:sldMk cId="4065170797" sldId="256"/>
        </pc:sldMkLst>
        <pc:graphicFrameChg chg="mod modGraphic">
          <ac:chgData name="Alexander Wirner" userId="efc6f337-9d59-448e-94e2-a8403222b55b" providerId="ADAL" clId="{81639F69-3A4D-4522-8567-F283E40CC83C}" dt="2021-05-15T17:44:39.666" v="8" actId="20577"/>
          <ac:graphicFrameMkLst>
            <pc:docMk/>
            <pc:sldMk cId="4065170797" sldId="256"/>
            <ac:graphicFrameMk id="5" creationId="{7029F683-46F9-435B-97A1-ABB19251E538}"/>
          </ac:graphicFrameMkLst>
        </pc:graphicFrameChg>
        <pc:graphicFrameChg chg="modGraphic">
          <ac:chgData name="Alexander Wirner" userId="efc6f337-9d59-448e-94e2-a8403222b55b" providerId="ADAL" clId="{81639F69-3A4D-4522-8567-F283E40CC83C}" dt="2021-05-15T17:52:23.547" v="23" actId="113"/>
          <ac:graphicFrameMkLst>
            <pc:docMk/>
            <pc:sldMk cId="4065170797" sldId="256"/>
            <ac:graphicFrameMk id="32" creationId="{1DA52590-32C2-438D-BC97-BD0811BEE53A}"/>
          </ac:graphicFrameMkLst>
        </pc:graphicFrameChg>
        <pc:picChg chg="mod">
          <ac:chgData name="Alexander Wirner" userId="efc6f337-9d59-448e-94e2-a8403222b55b" providerId="ADAL" clId="{81639F69-3A4D-4522-8567-F283E40CC83C}" dt="2021-05-15T17:01:42.473" v="3" actId="196"/>
          <ac:picMkLst>
            <pc:docMk/>
            <pc:sldMk cId="4065170797" sldId="256"/>
            <ac:picMk id="4" creationId="{6DD5C1E6-D545-4A63-AAA4-DA64844D5D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FA74A-39AB-43B0-A547-11F0B4090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FD4CCD-A473-4204-A182-29A408BF4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63F74-1E4C-4585-BFCE-69A07DF9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4813-6346-4243-9DDF-C0714C4B1786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DA43A2-043C-43AD-9613-E250968C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4A2A33-842D-409C-BA5D-45162FA1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4FB5-2D5B-4354-B79B-8FEACF9283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4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C5B37-71F4-4AFB-BAB5-F2958384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884FD6-CE0A-4571-BB49-23FC80E42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3B96FB-C21B-4749-89D0-1B77687F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4813-6346-4243-9DDF-C0714C4B1786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C4737F-0F02-4C72-83F1-F4EC198B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41D8C0-1B77-4C0A-9117-2858EF32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4FB5-2D5B-4354-B79B-8FEACF9283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65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B883D3-5D71-4732-A669-E7E690561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63D063-C285-4AEB-A698-8B80A1F37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B470F-2CD2-44BC-8773-8A9D7F41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4813-6346-4243-9DDF-C0714C4B1786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C763E6-C53E-44D9-9428-077FC2C0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B5A49C-7C28-47ED-9A4C-2074EB43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4FB5-2D5B-4354-B79B-8FEACF9283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59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4581D-0FC6-47C4-8485-C884EC61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3936B-09EF-4892-8190-AF7AFA18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BDE051-4294-45F4-90A4-90C90947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4813-6346-4243-9DDF-C0714C4B1786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33CEB1-41FD-4FF9-A6CE-9C5F688E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F2CE86-915F-4493-8712-C9306F58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4FB5-2D5B-4354-B79B-8FEACF9283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92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81166-06F8-441B-9BA7-15DEE906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E94866-25AF-4E43-96B8-FB60F2F6F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FF5F3E-B66F-4166-85BF-D53D315C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4813-6346-4243-9DDF-C0714C4B1786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07B9CF-D73C-4192-A51C-E899BA88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77A618-939C-43E1-A0F3-886330E1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4FB5-2D5B-4354-B79B-8FEACF9283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3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38B10-4710-4BF1-A038-C97BA4F4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77720-19DB-40E2-B96A-058AC3510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884C51-AF86-45B6-AC25-60881A256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AA5F01-3410-4306-A025-06A73F98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4813-6346-4243-9DDF-C0714C4B1786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9355C2-1B2B-4C80-BF4A-98D8131B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43C35A-08B9-4B02-9546-B9989D94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4FB5-2D5B-4354-B79B-8FEACF9283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42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08E27-31F4-4F51-B5BC-937FF4FF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3D6E85-2D45-4723-9628-40FF191B1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26DE62-8088-4BE0-86C8-C53C58293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2E53C-1687-4611-A313-DD7598930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BCF300-9E24-48DF-97FB-A27F062B9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EEB288-1376-453B-B29A-28F6CE60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4813-6346-4243-9DDF-C0714C4B1786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E03887-796D-4438-968F-B984F579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D28706-0545-4CE6-A5C6-8C2C25EF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4FB5-2D5B-4354-B79B-8FEACF9283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0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CAA01-80A6-4384-9EA9-8820CF40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47754C-4E06-4D66-91E1-6DE2431F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4813-6346-4243-9DDF-C0714C4B1786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04B1D0-5607-4B3A-982B-DD493851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D5E621-89FA-401E-8C4A-4D539325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4FB5-2D5B-4354-B79B-8FEACF9283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21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C32133-6E46-452B-9044-3204C5E9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4813-6346-4243-9DDF-C0714C4B1786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0EBEBC-D1D2-4F46-9B7B-5F78BC0B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CD4BD-C00B-4BEF-A332-6C9FC632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4FB5-2D5B-4354-B79B-8FEACF9283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78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0C52E-FB42-4D11-92B2-4D4F3ED3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6E5C23-355B-4E18-AC5D-1DFDAF02F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D6C973-2D5B-4FA9-AD6F-56270EAD3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5B6F45-782B-4881-A03C-AC3C038F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4813-6346-4243-9DDF-C0714C4B1786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5849E9-DD86-4C78-B526-909DC707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97A724-BDBB-4655-B701-9FD4254C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4FB5-2D5B-4354-B79B-8FEACF9283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48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E186C-B909-4D2F-9784-D31EBF0D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74AA05-A15F-4E99-A905-4CB53F836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D5F88F-F46E-423D-8E21-05EB31EFD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2138C4-3CAD-4945-878A-B05F5B36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4813-6346-4243-9DDF-C0714C4B1786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B359F1-FE1C-4110-86D9-49E00206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1B1AFF-D715-464B-8008-5921A3F4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4FB5-2D5B-4354-B79B-8FEACF9283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9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0469BF-D674-4EF7-A720-287B2331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DD809-18EC-446C-B857-6D9C4B30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5844A-3EB8-4B93-9553-618FA82BA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F4813-6346-4243-9DDF-C0714C4B1786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79789-7C44-4AC1-A338-4796F8F3C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AF9DE2-BC13-482E-865A-B88992CE5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FB5-2D5B-4354-B79B-8FEACF9283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43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2D69136-46BE-44D4-BF63-7F8865ECE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5" r="7626"/>
          <a:stretch/>
        </p:blipFill>
        <p:spPr>
          <a:xfrm>
            <a:off x="243281" y="649732"/>
            <a:ext cx="4160940" cy="5944430"/>
          </a:xfrm>
          <a:prstGeom prst="rect">
            <a:avLst/>
          </a:prstGeom>
        </p:spPr>
      </p:pic>
      <p:graphicFrame>
        <p:nvGraphicFramePr>
          <p:cNvPr id="5" name="Tabelle 6">
            <a:extLst>
              <a:ext uri="{FF2B5EF4-FFF2-40B4-BE49-F238E27FC236}">
                <a16:creationId xmlns:a16="http://schemas.microsoft.com/office/drawing/2014/main" id="{7029F683-46F9-435B-97A1-ABB19251E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6944"/>
              </p:ext>
            </p:extLst>
          </p:nvPr>
        </p:nvGraphicFramePr>
        <p:xfrm>
          <a:off x="4471334" y="1961045"/>
          <a:ext cx="7368241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405">
                  <a:extLst>
                    <a:ext uri="{9D8B030D-6E8A-4147-A177-3AD203B41FA5}">
                      <a16:colId xmlns:a16="http://schemas.microsoft.com/office/drawing/2014/main" val="893664467"/>
                    </a:ext>
                  </a:extLst>
                </a:gridCol>
                <a:gridCol w="1472624">
                  <a:extLst>
                    <a:ext uri="{9D8B030D-6E8A-4147-A177-3AD203B41FA5}">
                      <a16:colId xmlns:a16="http://schemas.microsoft.com/office/drawing/2014/main" val="3213625148"/>
                    </a:ext>
                  </a:extLst>
                </a:gridCol>
                <a:gridCol w="1480954">
                  <a:extLst>
                    <a:ext uri="{9D8B030D-6E8A-4147-A177-3AD203B41FA5}">
                      <a16:colId xmlns:a16="http://schemas.microsoft.com/office/drawing/2014/main" val="825176684"/>
                    </a:ext>
                  </a:extLst>
                </a:gridCol>
                <a:gridCol w="1637235">
                  <a:extLst>
                    <a:ext uri="{9D8B030D-6E8A-4147-A177-3AD203B41FA5}">
                      <a16:colId xmlns:a16="http://schemas.microsoft.com/office/drawing/2014/main" val="3971669230"/>
                    </a:ext>
                  </a:extLst>
                </a:gridCol>
                <a:gridCol w="1614023">
                  <a:extLst>
                    <a:ext uri="{9D8B030D-6E8A-4147-A177-3AD203B41FA5}">
                      <a16:colId xmlns:a16="http://schemas.microsoft.com/office/drawing/2014/main" val="4132745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2) Kleiner Finger: dm_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3) </a:t>
                      </a:r>
                      <a:r>
                        <a:rPr lang="en-GB" sz="1400" dirty="0" err="1"/>
                        <a:t>Ringfinger</a:t>
                      </a:r>
                      <a:r>
                        <a:rPr lang="en-GB" sz="1400" dirty="0"/>
                        <a:t>: a_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4) Mittel-finger: m_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5) </a:t>
                      </a:r>
                      <a:r>
                        <a:rPr lang="en-GB" sz="1400" dirty="0" err="1"/>
                        <a:t>Zeige</a:t>
                      </a:r>
                      <a:r>
                        <a:rPr lang="en-GB" sz="1400" dirty="0"/>
                        <a:t>-finger: l_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Metacarpi  (</a:t>
                      </a:r>
                      <a:r>
                        <a:rPr lang="en-GB" sz="1400" dirty="0" err="1"/>
                        <a:t>X;Z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(</a:t>
                      </a:r>
                      <a:r>
                        <a:rPr lang="en-GB" sz="1400" dirty="0" err="1"/>
                        <a:t>vom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Ursprung</a:t>
                      </a:r>
                      <a:r>
                        <a:rPr lang="en-GB" sz="1400" dirty="0"/>
                        <a:t>)</a:t>
                      </a:r>
                    </a:p>
                    <a:p>
                      <a:r>
                        <a:rPr lang="en-GB" sz="1400" dirty="0"/>
                        <a:t>0;0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(</a:t>
                      </a:r>
                      <a:r>
                        <a:rPr lang="en-GB" sz="1400" dirty="0" err="1"/>
                        <a:t>vom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Ursprung</a:t>
                      </a:r>
                      <a:r>
                        <a:rPr lang="en-GB" sz="1400" dirty="0"/>
                        <a:t>)</a:t>
                      </a:r>
                    </a:p>
                    <a:p>
                      <a:r>
                        <a:rPr lang="en-GB" sz="1400" dirty="0"/>
                        <a:t>19,25;5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(</a:t>
                      </a:r>
                      <a:r>
                        <a:rPr lang="en-GB" sz="1400" dirty="0" err="1"/>
                        <a:t>vom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Ursprung</a:t>
                      </a:r>
                      <a:r>
                        <a:rPr lang="en-GB" sz="1400" dirty="0"/>
                        <a:t>)</a:t>
                      </a:r>
                    </a:p>
                    <a:p>
                      <a:r>
                        <a:rPr lang="en-GB" sz="1400" dirty="0"/>
                        <a:t>38,5;8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(</a:t>
                      </a:r>
                      <a:r>
                        <a:rPr lang="en-GB" sz="1400" dirty="0" err="1"/>
                        <a:t>vom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Ursprung</a:t>
                      </a:r>
                      <a:r>
                        <a:rPr lang="en-GB" sz="1400" dirty="0"/>
                        <a:t>)</a:t>
                      </a:r>
                    </a:p>
                    <a:p>
                      <a:r>
                        <a:rPr lang="en-GB" sz="1400" dirty="0"/>
                        <a:t>57,75;5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88163"/>
                  </a:ext>
                </a:extLst>
              </a:tr>
              <a:tr h="172447">
                <a:tc>
                  <a:txBody>
                    <a:bodyPr/>
                    <a:lstStyle/>
                    <a:p>
                      <a:r>
                        <a:rPr lang="en-GB" sz="1400" dirty="0" err="1"/>
                        <a:t>Proxi</a:t>
                      </a:r>
                      <a:r>
                        <a:rPr lang="en-GB" sz="1400" dirty="0"/>
                        <a:t> (</a:t>
                      </a:r>
                      <a:r>
                        <a:rPr lang="en-GB" sz="1400" dirty="0" err="1"/>
                        <a:t>X;Z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0;14,7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0;14,7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0;14,7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0;14,7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1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Media (</a:t>
                      </a:r>
                      <a:r>
                        <a:rPr lang="en-GB" sz="1400" dirty="0" err="1"/>
                        <a:t>X;Z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0;20,5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0;30,5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0;32,5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0;34,5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19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Dis (</a:t>
                      </a:r>
                      <a:r>
                        <a:rPr lang="en-GB" sz="1400" dirty="0" err="1"/>
                        <a:t>X;Z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0;18,5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0;22,5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0;22,5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0;22,5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5931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BAECC671-801C-4627-AD24-B1884DFECC90}"/>
              </a:ext>
            </a:extLst>
          </p:cNvPr>
          <p:cNvSpPr txBox="1"/>
          <p:nvPr/>
        </p:nvSpPr>
        <p:spPr>
          <a:xfrm>
            <a:off x="4471334" y="625026"/>
            <a:ext cx="7046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0) KOS-Ausrichtung</a:t>
            </a:r>
          </a:p>
          <a:p>
            <a:r>
              <a:rPr lang="de-DE" sz="1400" dirty="0"/>
              <a:t>	Z positiv in Richtung Fingerspitze</a:t>
            </a:r>
          </a:p>
          <a:p>
            <a:r>
              <a:rPr lang="de-DE" sz="1400" dirty="0"/>
              <a:t>	Y positiv in Richtung Handrücken</a:t>
            </a:r>
          </a:p>
          <a:p>
            <a:r>
              <a:rPr lang="de-DE" sz="1400" dirty="0"/>
              <a:t>	X positiv in Richtung Daumen</a:t>
            </a:r>
          </a:p>
          <a:p>
            <a:endParaRPr lang="de-DE" sz="1400" dirty="0"/>
          </a:p>
          <a:p>
            <a:r>
              <a:rPr lang="de-DE" sz="1400" dirty="0"/>
              <a:t>1) Mit </a:t>
            </a:r>
            <a:r>
              <a:rPr lang="de-DE" sz="1400" dirty="0" err="1"/>
              <a:t>carpi</a:t>
            </a:r>
            <a:r>
              <a:rPr lang="de-DE" sz="1400" dirty="0"/>
              <a:t> anfangen und in Ursprung legen, dann relativ eintragen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6233C17-480C-48C8-8DAD-A13E1694BA48}"/>
              </a:ext>
            </a:extLst>
          </p:cNvPr>
          <p:cNvGrpSpPr/>
          <p:nvPr/>
        </p:nvGrpSpPr>
        <p:grpSpPr>
          <a:xfrm>
            <a:off x="3119305" y="848263"/>
            <a:ext cx="1284916" cy="1391814"/>
            <a:chOff x="3119305" y="848263"/>
            <a:chExt cx="1284916" cy="1391814"/>
          </a:xfrm>
        </p:grpSpPr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8C1B5C89-3D3C-48AF-9BB2-FC54218BD61D}"/>
                </a:ext>
              </a:extLst>
            </p:cNvPr>
            <p:cNvCxnSpPr/>
            <p:nvPr/>
          </p:nvCxnSpPr>
          <p:spPr>
            <a:xfrm flipV="1">
              <a:off x="3439486" y="1241571"/>
              <a:ext cx="0" cy="7130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A3809056-1AD4-4EBE-BFFF-055FFEB9C6FF}"/>
                </a:ext>
              </a:extLst>
            </p:cNvPr>
            <p:cNvCxnSpPr>
              <a:cxnSpLocks/>
            </p:cNvCxnSpPr>
            <p:nvPr/>
          </p:nvCxnSpPr>
          <p:spPr>
            <a:xfrm>
              <a:off x="3439486" y="1956033"/>
              <a:ext cx="64455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D10D3A61-30BC-4D66-BB28-EC81D49AD3B7}"/>
                </a:ext>
              </a:extLst>
            </p:cNvPr>
            <p:cNvCxnSpPr/>
            <p:nvPr/>
          </p:nvCxnSpPr>
          <p:spPr>
            <a:xfrm flipV="1">
              <a:off x="3439486" y="1870745"/>
              <a:ext cx="0" cy="838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988830D2-31FF-4105-BD5F-6B445C3708CB}"/>
                </a:ext>
              </a:extLst>
            </p:cNvPr>
            <p:cNvSpPr txBox="1"/>
            <p:nvPr/>
          </p:nvSpPr>
          <p:spPr>
            <a:xfrm>
              <a:off x="4084039" y="1870745"/>
              <a:ext cx="320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X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B611760E-232B-43CD-8025-5B99408E34DC}"/>
                </a:ext>
              </a:extLst>
            </p:cNvPr>
            <p:cNvSpPr txBox="1"/>
            <p:nvPr/>
          </p:nvSpPr>
          <p:spPr>
            <a:xfrm>
              <a:off x="3179426" y="848263"/>
              <a:ext cx="320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349E6148-B0BE-475B-AFBB-18A1923A7D7C}"/>
                </a:ext>
              </a:extLst>
            </p:cNvPr>
            <p:cNvSpPr txBox="1"/>
            <p:nvPr/>
          </p:nvSpPr>
          <p:spPr>
            <a:xfrm>
              <a:off x="3119305" y="1770668"/>
              <a:ext cx="320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Y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6671E6B0-6D47-4EE1-8C26-974A9E17EB9C}"/>
              </a:ext>
            </a:extLst>
          </p:cNvPr>
          <p:cNvGrpSpPr/>
          <p:nvPr/>
        </p:nvGrpSpPr>
        <p:grpSpPr>
          <a:xfrm>
            <a:off x="576202" y="3280247"/>
            <a:ext cx="332447" cy="259340"/>
            <a:chOff x="3439486" y="1241571"/>
            <a:chExt cx="644554" cy="714462"/>
          </a:xfrm>
        </p:grpSpPr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4C387995-4903-4A8E-923F-F752D153DB65}"/>
                </a:ext>
              </a:extLst>
            </p:cNvPr>
            <p:cNvCxnSpPr/>
            <p:nvPr/>
          </p:nvCxnSpPr>
          <p:spPr>
            <a:xfrm flipV="1">
              <a:off x="3439486" y="1241571"/>
              <a:ext cx="0" cy="7130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03BDF224-F683-4847-A909-1AE9F4E47571}"/>
                </a:ext>
              </a:extLst>
            </p:cNvPr>
            <p:cNvCxnSpPr>
              <a:cxnSpLocks/>
            </p:cNvCxnSpPr>
            <p:nvPr/>
          </p:nvCxnSpPr>
          <p:spPr>
            <a:xfrm>
              <a:off x="3439486" y="1956033"/>
              <a:ext cx="64455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D43ABC4D-3476-4573-B89D-3A47F97C2F56}"/>
                </a:ext>
              </a:extLst>
            </p:cNvPr>
            <p:cNvCxnSpPr/>
            <p:nvPr/>
          </p:nvCxnSpPr>
          <p:spPr>
            <a:xfrm flipV="1">
              <a:off x="3439486" y="1870745"/>
              <a:ext cx="0" cy="838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0EF9F2F-9E45-4319-B662-2099A0B111D2}"/>
              </a:ext>
            </a:extLst>
          </p:cNvPr>
          <p:cNvCxnSpPr/>
          <p:nvPr/>
        </p:nvCxnSpPr>
        <p:spPr>
          <a:xfrm>
            <a:off x="48388" y="3543451"/>
            <a:ext cx="514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1A78B5F6-037A-4135-9FB9-89B0C2279C43}"/>
              </a:ext>
            </a:extLst>
          </p:cNvPr>
          <p:cNvCxnSpPr/>
          <p:nvPr/>
        </p:nvCxnSpPr>
        <p:spPr>
          <a:xfrm>
            <a:off x="61913" y="3137482"/>
            <a:ext cx="514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4566B347-C56C-4EEE-A4A1-33CED22FD912}"/>
              </a:ext>
            </a:extLst>
          </p:cNvPr>
          <p:cNvCxnSpPr/>
          <p:nvPr/>
        </p:nvCxnSpPr>
        <p:spPr>
          <a:xfrm>
            <a:off x="61913" y="2560826"/>
            <a:ext cx="514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740204FA-A120-47D1-9303-624F5C3DEBB0}"/>
              </a:ext>
            </a:extLst>
          </p:cNvPr>
          <p:cNvCxnSpPr/>
          <p:nvPr/>
        </p:nvCxnSpPr>
        <p:spPr>
          <a:xfrm>
            <a:off x="61913" y="2042496"/>
            <a:ext cx="514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D01BBF-DE12-4553-85C2-31B8E6E04A43}"/>
              </a:ext>
            </a:extLst>
          </p:cNvPr>
          <p:cNvCxnSpPr/>
          <p:nvPr/>
        </p:nvCxnSpPr>
        <p:spPr>
          <a:xfrm>
            <a:off x="190500" y="2042496"/>
            <a:ext cx="0" cy="518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F8F3896-3CFC-4F51-A7F9-05626FD57F49}"/>
              </a:ext>
            </a:extLst>
          </p:cNvPr>
          <p:cNvCxnSpPr/>
          <p:nvPr/>
        </p:nvCxnSpPr>
        <p:spPr>
          <a:xfrm>
            <a:off x="195263" y="2560826"/>
            <a:ext cx="0" cy="576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846283A-0619-484A-B001-6B8BEB27DFDC}"/>
              </a:ext>
            </a:extLst>
          </p:cNvPr>
          <p:cNvCxnSpPr/>
          <p:nvPr/>
        </p:nvCxnSpPr>
        <p:spPr>
          <a:xfrm>
            <a:off x="190500" y="3137482"/>
            <a:ext cx="0" cy="40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elle 33">
            <a:extLst>
              <a:ext uri="{FF2B5EF4-FFF2-40B4-BE49-F238E27FC236}">
                <a16:creationId xmlns:a16="http://schemas.microsoft.com/office/drawing/2014/main" id="{1DA52590-32C2-438D-BC97-BD0811BEE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023508"/>
              </p:ext>
            </p:extLst>
          </p:nvPr>
        </p:nvGraphicFramePr>
        <p:xfrm>
          <a:off x="4477819" y="4231532"/>
          <a:ext cx="3972276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138">
                  <a:extLst>
                    <a:ext uri="{9D8B030D-6E8A-4147-A177-3AD203B41FA5}">
                      <a16:colId xmlns:a16="http://schemas.microsoft.com/office/drawing/2014/main" val="1048362105"/>
                    </a:ext>
                  </a:extLst>
                </a:gridCol>
                <a:gridCol w="1986138">
                  <a:extLst>
                    <a:ext uri="{9D8B030D-6E8A-4147-A177-3AD203B41FA5}">
                      <a16:colId xmlns:a16="http://schemas.microsoft.com/office/drawing/2014/main" val="2778872895"/>
                    </a:ext>
                  </a:extLst>
                </a:gridCol>
              </a:tblGrid>
              <a:tr h="28372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6) </a:t>
                      </a:r>
                      <a:r>
                        <a:rPr lang="en-GB" sz="1400" dirty="0" err="1"/>
                        <a:t>Daumen</a:t>
                      </a:r>
                      <a:r>
                        <a:rPr lang="en-GB" sz="1400" dirty="0"/>
                        <a:t>: p_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676606"/>
                  </a:ext>
                </a:extLst>
              </a:tr>
              <a:tr h="283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Polloxhalter</a:t>
                      </a:r>
                      <a:r>
                        <a:rPr lang="en-GB" sz="14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(</a:t>
                      </a:r>
                      <a:r>
                        <a:rPr lang="en-GB" sz="1400" dirty="0" err="1"/>
                        <a:t>X;Z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(</a:t>
                      </a:r>
                      <a:r>
                        <a:rPr lang="en-GB" sz="1400" dirty="0" err="1"/>
                        <a:t>vom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Ursprung</a:t>
                      </a:r>
                      <a:r>
                        <a:rPr lang="en-GB" sz="1400" dirty="0"/>
                        <a:t>)</a:t>
                      </a:r>
                    </a:p>
                    <a:p>
                      <a:r>
                        <a:rPr lang="en-GB" sz="1400" dirty="0"/>
                        <a:t>52,375;</a:t>
                      </a:r>
                      <a:r>
                        <a:rPr lang="en-GB" sz="1400" b="1" dirty="0"/>
                        <a:t>-</a:t>
                      </a:r>
                      <a:r>
                        <a:rPr lang="en-GB" sz="1400" dirty="0"/>
                        <a:t>27,2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229592"/>
                  </a:ext>
                </a:extLst>
              </a:tr>
              <a:tr h="283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Kleiner Servo (X;Z;Y)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0;</a:t>
                      </a:r>
                      <a:r>
                        <a:rPr lang="en-GB" sz="1400" b="1" dirty="0"/>
                        <a:t>-</a:t>
                      </a:r>
                      <a:r>
                        <a:rPr lang="en-GB" sz="1400" dirty="0"/>
                        <a:t>11,3437;1,8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83540"/>
                  </a:ext>
                </a:extLst>
              </a:tr>
              <a:tr h="283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Proxi</a:t>
                      </a:r>
                      <a:r>
                        <a:rPr lang="en-GB" sz="1400" dirty="0"/>
                        <a:t> (</a:t>
                      </a:r>
                      <a:r>
                        <a:rPr lang="en-GB" sz="1400" dirty="0" err="1"/>
                        <a:t>X;Z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19,5;0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57555"/>
                  </a:ext>
                </a:extLst>
              </a:tr>
              <a:tr h="283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Media (</a:t>
                      </a:r>
                      <a:r>
                        <a:rPr lang="en-GB" sz="1400" dirty="0" err="1"/>
                        <a:t>X;Z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16,5;0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19653"/>
                  </a:ext>
                </a:extLst>
              </a:tr>
              <a:tr h="283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Dis (</a:t>
                      </a:r>
                      <a:r>
                        <a:rPr lang="en-GB" sz="1400" dirty="0" err="1"/>
                        <a:t>X;Z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25,5;0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4589"/>
                  </a:ext>
                </a:extLst>
              </a:tr>
            </a:tbl>
          </a:graphicData>
        </a:graphic>
      </p:graphicFrame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B6DC7795-0DF9-4339-B9A1-2DAA2F31759D}"/>
              </a:ext>
            </a:extLst>
          </p:cNvPr>
          <p:cNvGrpSpPr/>
          <p:nvPr/>
        </p:nvGrpSpPr>
        <p:grpSpPr>
          <a:xfrm>
            <a:off x="2068452" y="4080347"/>
            <a:ext cx="332447" cy="259340"/>
            <a:chOff x="3439486" y="1241571"/>
            <a:chExt cx="644554" cy="714462"/>
          </a:xfrm>
        </p:grpSpPr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4B9B69A1-15ED-4FED-B3B9-99757FF84B7D}"/>
                </a:ext>
              </a:extLst>
            </p:cNvPr>
            <p:cNvCxnSpPr/>
            <p:nvPr/>
          </p:nvCxnSpPr>
          <p:spPr>
            <a:xfrm flipV="1">
              <a:off x="3439486" y="1241571"/>
              <a:ext cx="0" cy="7130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4FCD6665-CCE4-441E-8237-EBE0B4151BB6}"/>
                </a:ext>
              </a:extLst>
            </p:cNvPr>
            <p:cNvCxnSpPr>
              <a:cxnSpLocks/>
            </p:cNvCxnSpPr>
            <p:nvPr/>
          </p:nvCxnSpPr>
          <p:spPr>
            <a:xfrm>
              <a:off x="3439486" y="1956033"/>
              <a:ext cx="64455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15C39340-C052-4BB9-9ED9-0B7856ADBCA4}"/>
                </a:ext>
              </a:extLst>
            </p:cNvPr>
            <p:cNvCxnSpPr/>
            <p:nvPr/>
          </p:nvCxnSpPr>
          <p:spPr>
            <a:xfrm flipV="1">
              <a:off x="3439486" y="1870745"/>
              <a:ext cx="0" cy="838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517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Breitbild</PresentationFormat>
  <Paragraphs>50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Wirner</dc:creator>
  <cp:lastModifiedBy>Alexander Wirner</cp:lastModifiedBy>
  <cp:revision>1</cp:revision>
  <dcterms:created xsi:type="dcterms:W3CDTF">2021-05-08T10:43:13Z</dcterms:created>
  <dcterms:modified xsi:type="dcterms:W3CDTF">2021-05-15T17:52:52Z</dcterms:modified>
</cp:coreProperties>
</file>