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>
        <p:scale>
          <a:sx n="80" d="100"/>
          <a:sy n="80" d="100"/>
        </p:scale>
        <p:origin x="6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Part</a:t>
            </a:r>
            <a:r>
              <a:rPr lang="zh-CN" sz="2000"/>
              <a:t> </a:t>
            </a:r>
            <a:r>
              <a:rPr lang="en-US" sz="2000"/>
              <a:t>utilities</a:t>
            </a:r>
            <a:r>
              <a:rPr lang="zh-CN" sz="2000"/>
              <a:t> </a:t>
            </a:r>
            <a:r>
              <a:rPr lang="en-US" sz="2000"/>
              <a:t>of</a:t>
            </a:r>
            <a:r>
              <a:rPr lang="zh-CN" sz="2000"/>
              <a:t> </a:t>
            </a:r>
            <a:r>
              <a:rPr lang="en-US" sz="2000"/>
              <a:t>different</a:t>
            </a:r>
            <a:r>
              <a:rPr lang="zh-CN" sz="2000"/>
              <a:t> </a:t>
            </a:r>
            <a:r>
              <a:rPr lang="en-US" sz="2000"/>
              <a:t>gender</a:t>
            </a:r>
            <a:r>
              <a:rPr lang="zh-CN" sz="2000"/>
              <a:t> </a:t>
            </a:r>
            <a:r>
              <a:rPr lang="en-US" sz="2000"/>
              <a:t>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gender0 (male)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36.566800000000001</c:v>
                </c:pt>
                <c:pt idx="1">
                  <c:v>16.857299999999999</c:v>
                </c:pt>
                <c:pt idx="2">
                  <c:v>3.8509000000000002</c:v>
                </c:pt>
                <c:pt idx="3">
                  <c:v>-0.7601</c:v>
                </c:pt>
                <c:pt idx="4">
                  <c:v>-1.8895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F-7A47-94BD-8E9FDE06D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gender1 (female)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40.870100000000001</c:v>
                </c:pt>
                <c:pt idx="1">
                  <c:v>13.508599999999999</c:v>
                </c:pt>
                <c:pt idx="2">
                  <c:v>7.7554999999999996</c:v>
                </c:pt>
                <c:pt idx="3">
                  <c:v>2.9068000000000001</c:v>
                </c:pt>
                <c:pt idx="4">
                  <c:v>3.7269999999999999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4F-7A47-94BD-8E9FDE06DA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Part</a:t>
            </a:r>
            <a:r>
              <a:rPr lang="zh-CN" sz="2000" dirty="0"/>
              <a:t> </a:t>
            </a:r>
            <a:r>
              <a:rPr lang="en-US" sz="2000" dirty="0"/>
              <a:t>utilities</a:t>
            </a:r>
            <a:r>
              <a:rPr lang="zh-CN" sz="2000" dirty="0"/>
              <a:t> </a:t>
            </a:r>
            <a:r>
              <a:rPr lang="en-US" sz="2000" dirty="0"/>
              <a:t>of</a:t>
            </a:r>
            <a:r>
              <a:rPr lang="zh-CN" sz="2000" dirty="0"/>
              <a:t> </a:t>
            </a:r>
            <a:r>
              <a:rPr lang="en-US" sz="2000" dirty="0"/>
              <a:t>different</a:t>
            </a:r>
            <a:r>
              <a:rPr lang="zh-CN" sz="2000" dirty="0"/>
              <a:t> </a:t>
            </a:r>
            <a:r>
              <a:rPr lang="en-US" altLang="zh-CN" sz="2000" dirty="0"/>
              <a:t>age</a:t>
            </a:r>
            <a:r>
              <a:rPr lang="zh-CN" sz="2000" dirty="0"/>
              <a:t> </a:t>
            </a:r>
            <a:r>
              <a:rPr lang="en-US" sz="2000" dirty="0"/>
              <a:t>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age0 (2)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39.546199999999999</c:v>
                </c:pt>
                <c:pt idx="1">
                  <c:v>14.4133</c:v>
                </c:pt>
                <c:pt idx="2">
                  <c:v>3.8532000000000002</c:v>
                </c:pt>
                <c:pt idx="3">
                  <c:v>2.7949999999999999</c:v>
                </c:pt>
                <c:pt idx="4">
                  <c:v>1.1867000000000001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F-7A47-94BD-8E9FDE06D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age1 (3~4)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38.247999999999998</c:v>
                </c:pt>
                <c:pt idx="1">
                  <c:v>15.6721</c:v>
                </c:pt>
                <c:pt idx="2">
                  <c:v>8.0238999999999994</c:v>
                </c:pt>
                <c:pt idx="3">
                  <c:v>-0.32379999999999998</c:v>
                </c:pt>
                <c:pt idx="4">
                  <c:v>1.101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4F-7A47-94BD-8E9FDE06DA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0" i="0" u="none" strike="noStrike" baseline="0" dirty="0">
                <a:effectLst/>
              </a:rPr>
              <a:t>D</a:t>
            </a:r>
            <a:r>
              <a:rPr lang="en-US" sz="2000" b="0" i="0" u="none" strike="noStrike" baseline="0" dirty="0">
                <a:effectLst/>
              </a:rPr>
              <a:t>ifferent</a:t>
            </a:r>
            <a:r>
              <a:rPr lang="en-US" altLang="zh-CN" sz="2000" b="0" i="0" u="none" strike="noStrike" baseline="0" dirty="0">
                <a:effectLst/>
              </a:rPr>
              <a:t> </a:t>
            </a:r>
            <a:r>
              <a:rPr lang="en-US" sz="2000" b="0" i="0" u="none" strike="noStrike" baseline="0" dirty="0">
                <a:effectLst/>
              </a:rPr>
              <a:t>genders</a:t>
            </a:r>
            <a:r>
              <a:rPr lang="en-US" altLang="zh-CN" sz="2000" b="0" i="0" u="none" strike="noStrike" baseline="0" dirty="0">
                <a:effectLst/>
              </a:rPr>
              <a:t>’</a:t>
            </a:r>
            <a:r>
              <a:rPr lang="zh-CN" altLang="en-US" sz="2000" b="0" i="0" u="none" strike="noStrike" baseline="0" dirty="0">
                <a:effectLst/>
              </a:rPr>
              <a:t> </a:t>
            </a:r>
            <a:r>
              <a:rPr lang="en-US" altLang="zh-CN" sz="2000" b="0" i="0" u="none" strike="noStrike" baseline="0" dirty="0"/>
              <a:t>p</a:t>
            </a:r>
            <a:r>
              <a:rPr lang="en-US" sz="2000" dirty="0"/>
              <a:t>art</a:t>
            </a:r>
            <a:r>
              <a:rPr lang="zh-CN" sz="2000" dirty="0"/>
              <a:t> </a:t>
            </a:r>
            <a:r>
              <a:rPr lang="en-US" sz="2000" dirty="0"/>
              <a:t>utilities</a:t>
            </a:r>
            <a:r>
              <a:rPr lang="zh-CN" sz="2000" dirty="0"/>
              <a:t> </a:t>
            </a:r>
            <a:r>
              <a:rPr lang="en-US" sz="2000" dirty="0"/>
              <a:t>of</a:t>
            </a:r>
            <a:r>
              <a:rPr lang="zh-CN" sz="2000" dirty="0"/>
              <a:t> </a:t>
            </a:r>
            <a:r>
              <a:rPr lang="en-US" altLang="zh-CN" sz="2000" dirty="0"/>
              <a:t>age</a:t>
            </a:r>
            <a:r>
              <a:rPr lang="zh-CN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(2</a:t>
            </a:r>
            <a:r>
              <a:rPr lang="zh-CN" altLang="en-US" sz="2000" baseline="0" dirty="0"/>
              <a:t> </a:t>
            </a:r>
            <a:r>
              <a:rPr lang="en-US" altLang="zh-CN" sz="2000" baseline="0" dirty="0"/>
              <a:t>years</a:t>
            </a:r>
            <a:r>
              <a:rPr lang="zh-CN" altLang="en-US" sz="2000" baseline="0" dirty="0"/>
              <a:t> </a:t>
            </a:r>
            <a:r>
              <a:rPr lang="en-US" altLang="zh-CN" sz="2000" baseline="0" dirty="0"/>
              <a:t>old)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(0)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37.78</c:v>
                </c:pt>
                <c:pt idx="1">
                  <c:v>15.39</c:v>
                </c:pt>
                <c:pt idx="2">
                  <c:v>2.36</c:v>
                </c:pt>
                <c:pt idx="3">
                  <c:v>1.69</c:v>
                </c:pt>
                <c:pt idx="4">
                  <c:v>-0.98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1-054D-BEC8-BEEFAD0803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41.5</c:v>
                </c:pt>
                <c:pt idx="1">
                  <c:v>13.33</c:v>
                </c:pt>
                <c:pt idx="2">
                  <c:v>5.5</c:v>
                </c:pt>
                <c:pt idx="3">
                  <c:v>4.01</c:v>
                </c:pt>
                <c:pt idx="4">
                  <c:v>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91-054D-BEC8-BEEFAD0803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0" i="0" u="none" strike="noStrike" baseline="0" dirty="0">
                <a:effectLst/>
              </a:rPr>
              <a:t>D</a:t>
            </a:r>
            <a:r>
              <a:rPr lang="en-US" sz="2000" b="0" i="0" u="none" strike="noStrike" baseline="0" dirty="0">
                <a:effectLst/>
              </a:rPr>
              <a:t>ifferent</a:t>
            </a:r>
            <a:r>
              <a:rPr lang="en-US" altLang="zh-CN" sz="2000" b="0" i="0" u="none" strike="noStrike" baseline="0" dirty="0">
                <a:effectLst/>
              </a:rPr>
              <a:t> </a:t>
            </a:r>
            <a:r>
              <a:rPr lang="en-US" sz="2000" b="0" i="0" u="none" strike="noStrike" baseline="0" dirty="0">
                <a:effectLst/>
              </a:rPr>
              <a:t>genders</a:t>
            </a:r>
            <a:r>
              <a:rPr lang="en-US" altLang="zh-CN" sz="2000" b="0" i="0" u="none" strike="noStrike" baseline="0" dirty="0">
                <a:effectLst/>
              </a:rPr>
              <a:t>’</a:t>
            </a:r>
            <a:r>
              <a:rPr lang="zh-CN" altLang="en-US" sz="2000" b="0" i="0" u="none" strike="noStrike" baseline="0" dirty="0">
                <a:effectLst/>
              </a:rPr>
              <a:t> </a:t>
            </a:r>
            <a:r>
              <a:rPr lang="en-US" altLang="zh-CN" sz="2000" b="0" i="0" u="none" strike="noStrike" baseline="0" dirty="0"/>
              <a:t>p</a:t>
            </a:r>
            <a:r>
              <a:rPr lang="en-US" sz="2000" dirty="0"/>
              <a:t>art</a:t>
            </a:r>
            <a:r>
              <a:rPr lang="zh-CN" sz="2000" dirty="0"/>
              <a:t> </a:t>
            </a:r>
            <a:r>
              <a:rPr lang="en-US" sz="2000" dirty="0"/>
              <a:t>utilities</a:t>
            </a:r>
            <a:r>
              <a:rPr lang="zh-CN" sz="2000" dirty="0"/>
              <a:t> </a:t>
            </a:r>
            <a:r>
              <a:rPr lang="en-US" sz="2000" dirty="0"/>
              <a:t>of</a:t>
            </a:r>
            <a:r>
              <a:rPr lang="zh-CN" sz="2000" dirty="0"/>
              <a:t> </a:t>
            </a:r>
            <a:r>
              <a:rPr lang="en-US" altLang="zh-CN" sz="2000" dirty="0"/>
              <a:t>age</a:t>
            </a:r>
            <a:r>
              <a:rPr lang="zh-CN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(3~4</a:t>
            </a:r>
            <a:r>
              <a:rPr lang="zh-CN" altLang="en-US" sz="2000" dirty="0"/>
              <a:t> </a:t>
            </a:r>
            <a:r>
              <a:rPr lang="en-US" altLang="zh-CN" sz="2000" dirty="0"/>
              <a:t>years</a:t>
            </a:r>
            <a:r>
              <a:rPr lang="zh-CN" altLang="en-US" sz="2000" dirty="0"/>
              <a:t> </a:t>
            </a:r>
            <a:r>
              <a:rPr lang="en-US" altLang="zh-CN" sz="2000" dirty="0"/>
              <a:t>old)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(0)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34.99</c:v>
                </c:pt>
                <c:pt idx="1">
                  <c:v>18.760000000000002</c:v>
                </c:pt>
                <c:pt idx="2">
                  <c:v>5.79</c:v>
                </c:pt>
                <c:pt idx="3">
                  <c:v>-3.95</c:v>
                </c:pt>
                <c:pt idx="4">
                  <c:v>-3.07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B-E94D-973E-C255F83DC8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40.380000000000003</c:v>
                </c:pt>
                <c:pt idx="1">
                  <c:v>13.64</c:v>
                </c:pt>
                <c:pt idx="2">
                  <c:v>9.49</c:v>
                </c:pt>
                <c:pt idx="3">
                  <c:v>2.0499999999999998</c:v>
                </c:pt>
                <c:pt idx="4">
                  <c:v>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B-E94D-973E-C255F83DC8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0" i="0" u="none" strike="noStrike" baseline="0" dirty="0">
                <a:effectLst/>
              </a:rPr>
              <a:t>D</a:t>
            </a:r>
            <a:r>
              <a:rPr lang="en-US" sz="2000" b="0" i="0" u="none" strike="noStrike" baseline="0" dirty="0">
                <a:effectLst/>
              </a:rPr>
              <a:t>ifferent</a:t>
            </a:r>
            <a:r>
              <a:rPr lang="en-US" altLang="zh-CN" sz="2000" b="0" i="0" u="none" strike="noStrike" baseline="0" dirty="0">
                <a:effectLst/>
              </a:rPr>
              <a:t> ages’</a:t>
            </a:r>
            <a:r>
              <a:rPr lang="zh-CN" altLang="en-US" sz="2000" b="0" i="0" u="none" strike="noStrike" baseline="0" dirty="0">
                <a:effectLst/>
              </a:rPr>
              <a:t> </a:t>
            </a:r>
            <a:r>
              <a:rPr lang="en-US" altLang="zh-CN" sz="2000" b="0" i="0" u="none" strike="noStrike" baseline="0" dirty="0"/>
              <a:t>p</a:t>
            </a:r>
            <a:r>
              <a:rPr lang="en-US" sz="2000" dirty="0"/>
              <a:t>art</a:t>
            </a:r>
            <a:r>
              <a:rPr lang="zh-CN" sz="2000" dirty="0"/>
              <a:t> </a:t>
            </a:r>
            <a:r>
              <a:rPr lang="en-US" sz="2000" dirty="0"/>
              <a:t>utilities</a:t>
            </a:r>
            <a:r>
              <a:rPr lang="zh-CN" sz="2000" dirty="0"/>
              <a:t> </a:t>
            </a:r>
            <a:r>
              <a:rPr lang="en-US" sz="2000" dirty="0"/>
              <a:t>of</a:t>
            </a:r>
            <a:r>
              <a:rPr lang="zh-CN" sz="2000" dirty="0"/>
              <a:t> </a:t>
            </a:r>
            <a:r>
              <a:rPr lang="en-US" altLang="zh-CN" sz="2000" dirty="0"/>
              <a:t>male</a:t>
            </a:r>
            <a:r>
              <a:rPr lang="zh-CN" altLang="en-US" sz="2000" dirty="0"/>
              <a:t> </a:t>
            </a:r>
            <a:r>
              <a:rPr lang="en-US" altLang="zh-CN" sz="2000" dirty="0"/>
              <a:t>gro</a:t>
            </a:r>
            <a:r>
              <a:rPr lang="en-US" sz="2000" dirty="0"/>
              <a:t>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37.78</c:v>
                </c:pt>
                <c:pt idx="1">
                  <c:v>15.39</c:v>
                </c:pt>
                <c:pt idx="2">
                  <c:v>2.36</c:v>
                </c:pt>
                <c:pt idx="3">
                  <c:v>1.69</c:v>
                </c:pt>
                <c:pt idx="4">
                  <c:v>-0.98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3-A542-8E41-39F67E92CE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3~4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34.99</c:v>
                </c:pt>
                <c:pt idx="1">
                  <c:v>18.760000000000002</c:v>
                </c:pt>
                <c:pt idx="2">
                  <c:v>5.79</c:v>
                </c:pt>
                <c:pt idx="3">
                  <c:v>-3.95</c:v>
                </c:pt>
                <c:pt idx="4">
                  <c:v>-3.07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3-A542-8E41-39F67E92CE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0" i="0" u="none" strike="noStrike" baseline="0" dirty="0">
                <a:effectLst/>
              </a:rPr>
              <a:t>D</a:t>
            </a:r>
            <a:r>
              <a:rPr lang="en-US" sz="2000" b="0" i="0" u="none" strike="noStrike" baseline="0" dirty="0">
                <a:effectLst/>
              </a:rPr>
              <a:t>ifferent</a:t>
            </a:r>
            <a:r>
              <a:rPr lang="en-US" altLang="zh-CN" sz="2000" b="0" i="0" u="none" strike="noStrike" baseline="0" dirty="0">
                <a:effectLst/>
              </a:rPr>
              <a:t> ages’</a:t>
            </a:r>
            <a:r>
              <a:rPr lang="zh-CN" altLang="en-US" sz="2000" b="0" i="0" u="none" strike="noStrike" baseline="0" dirty="0">
                <a:effectLst/>
              </a:rPr>
              <a:t> </a:t>
            </a:r>
            <a:r>
              <a:rPr lang="en-US" altLang="zh-CN" sz="2000" b="0" i="0" u="none" strike="noStrike" baseline="0" dirty="0"/>
              <a:t>p</a:t>
            </a:r>
            <a:r>
              <a:rPr lang="en-US" sz="2000" dirty="0"/>
              <a:t>art</a:t>
            </a:r>
            <a:r>
              <a:rPr lang="zh-CN" sz="2000" dirty="0"/>
              <a:t> </a:t>
            </a:r>
            <a:r>
              <a:rPr lang="en-US" sz="2000" dirty="0"/>
              <a:t>utilities</a:t>
            </a:r>
            <a:r>
              <a:rPr lang="zh-CN" sz="2000" dirty="0"/>
              <a:t> </a:t>
            </a:r>
            <a:r>
              <a:rPr lang="en-US" sz="2000" dirty="0"/>
              <a:t>of</a:t>
            </a:r>
            <a:r>
              <a:rPr lang="zh-CN" sz="2000" dirty="0"/>
              <a:t> </a:t>
            </a:r>
            <a:r>
              <a:rPr lang="en-US" altLang="zh-CN" sz="2000" dirty="0"/>
              <a:t>female</a:t>
            </a:r>
            <a:r>
              <a:rPr lang="zh-CN" altLang="en-US" sz="2000" dirty="0"/>
              <a:t> </a:t>
            </a:r>
            <a:r>
              <a:rPr lang="en-US" altLang="zh-CN" sz="2000" dirty="0"/>
              <a:t>gro</a:t>
            </a:r>
            <a:r>
              <a:rPr lang="en-US" sz="2000" dirty="0"/>
              <a:t>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41.5</c:v>
                </c:pt>
                <c:pt idx="1">
                  <c:v>13.33</c:v>
                </c:pt>
                <c:pt idx="2">
                  <c:v>5.5</c:v>
                </c:pt>
                <c:pt idx="3">
                  <c:v>4.01</c:v>
                </c:pt>
                <c:pt idx="4">
                  <c:v>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3-A542-8E41-39F67E92CE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3~4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intercept</c:v>
                </c:pt>
                <c:pt idx="1">
                  <c:v>price_119.99</c:v>
                </c:pt>
                <c:pt idx="2">
                  <c:v>size_26</c:v>
                </c:pt>
                <c:pt idx="3">
                  <c:v>motion_rock</c:v>
                </c:pt>
                <c:pt idx="4">
                  <c:v>style_glam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40.380000000000003</c:v>
                </c:pt>
                <c:pt idx="1">
                  <c:v>13.64</c:v>
                </c:pt>
                <c:pt idx="2">
                  <c:v>9.49</c:v>
                </c:pt>
                <c:pt idx="3">
                  <c:v>2.0499999999999998</c:v>
                </c:pt>
                <c:pt idx="4">
                  <c:v>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3-A542-8E41-39F67E92CE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1117136"/>
        <c:axId val="1202034880"/>
      </c:barChart>
      <c:catAx>
        <c:axId val="12011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34880"/>
        <c:crosses val="autoZero"/>
        <c:auto val="1"/>
        <c:lblAlgn val="ctr"/>
        <c:lblOffset val="100"/>
        <c:noMultiLvlLbl val="0"/>
      </c:catAx>
      <c:valAx>
        <c:axId val="12020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1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4AE-4041-5241-941D-71D7AE27A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068B-EA01-274B-A315-1D63EDD58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BEF6-4564-0647-AAF3-B23A619D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96A1-E824-8447-9000-5A7A6F52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8978-E49C-1F46-98DC-D9848E6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DC56-A777-4E49-9C88-977297D4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24CD1-D9CE-AC4F-BEE0-5F5061AC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3B75-2F3F-2D4D-A9AA-59E4173D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DB9A-E034-FC4D-8A1F-0EB41A0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835F-C509-E24A-B3AF-146942D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052BE-8E55-5E4D-91B7-D03A6DA7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16C6-85B2-2040-8F6F-CAFF4BF9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7043-F557-7E4B-93E0-CA075E2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7470-20A5-FF4F-8C88-9B15250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A358-B016-684B-ABC0-2C53DD6B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FAA6-DCFE-D748-9CA3-11970849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A6C8-5263-8A4D-B808-FAA56674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DB66-8948-0E4C-80CF-0344FEF2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EFB8-5AE6-F54E-A57F-7C77712E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65C2-E1BD-CF42-AE4F-5E0B82B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D586-F688-374F-B99B-FF815478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9B8A-9F4E-2247-A4F7-5FEBBE45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690A-F905-8843-9F7D-999D7551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5266-BE04-4E4F-86DB-1442A1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7140-011B-CB45-BDE7-B3728951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9165-F003-5C44-8EAD-AE1437C8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6E93-3183-534B-BCF7-1126464E5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01E6C-A0DD-274D-9169-F8A87872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225E-55C4-D74B-B132-72B55B25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CD89-1DE3-914A-9EB8-FEDC9BB5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C763-8955-B04E-A056-B0D9C257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6EEA-1D32-CB4C-9F17-31E12E0A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954D-54B4-8340-B0E6-44F40DEC6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1C51-1EBA-8444-AB31-71A79547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FE6D-E90E-0A4D-B341-D68C8A1E3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1811C-8E99-2C40-B865-B6A497942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424F4-8C22-2441-9BF7-25443946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6B9C7-A866-E64A-882E-24E5097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8A365-7E98-3A41-9E39-9E5A6928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C848-2A9F-E849-BF9D-AB97BC4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63E9C-F62B-9646-BAA1-E5455460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AF68-0725-884F-AEDE-7E5F5E9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0FCF4-5F45-7441-A087-E7248EA8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6AE9D-C9FB-9D41-A5FE-B43D65A9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87D7F-9B05-CA48-8285-43065C3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1948-8EF0-334F-9448-08EE8230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CE27-86ED-F040-905D-22A9E385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F6AC-75DC-A04D-89AE-B2C3BCB6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AF60-7A5A-994C-A21D-D4D45435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AACEF-E497-8A49-BCC3-6A997726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5928-BCB4-9648-91FB-D10FC208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51D0-109E-9E44-BD8E-D769062E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D73E-9FCE-F64B-8844-26E7F6BA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CC29-7E97-A94B-AFCF-156364F9D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1589-57EE-6C40-825E-801AF068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B92C-6B33-0D4A-B648-FAA84A5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39C3-4321-8049-92EC-FBA7F2F4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D214-F524-6447-BB65-A796049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65415-3A77-4347-9FE3-E10B22F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C8C1-A514-BF48-9F4F-FD100CDA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562E-DC19-3D49-B7D9-59C62AE4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7E8E-6FFE-4643-A9AA-B01AC2229CC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B36F-7753-6541-B41B-DFA30AF2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2FF-B7DF-5A49-B9F0-1574B1416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D7E9-D601-4C4D-A362-B1D73B5E8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0458FC-07CD-6542-B462-F65F286A0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9538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7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0458FC-07CD-6542-B462-F65F286A0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9844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57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211DC7-1C6A-5547-95EB-F2446E54F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7174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542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3805D0-C9C6-BD4A-857A-A2AD472B6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1409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97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EBB8DA-7CC1-7C42-A8D2-ADD522600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7395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6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EBB8DA-7CC1-7C42-A8D2-ADD522600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440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86492-3CFD-EA4E-BB51-5DE53F778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88703"/>
              </p:ext>
            </p:extLst>
          </p:nvPr>
        </p:nvGraphicFramePr>
        <p:xfrm>
          <a:off x="909052" y="721894"/>
          <a:ext cx="4112127" cy="56949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0709">
                  <a:extLst>
                    <a:ext uri="{9D8B030D-6E8A-4147-A177-3AD203B41FA5}">
                      <a16:colId xmlns:a16="http://schemas.microsoft.com/office/drawing/2014/main" val="2508693604"/>
                    </a:ext>
                  </a:extLst>
                </a:gridCol>
                <a:gridCol w="1370709">
                  <a:extLst>
                    <a:ext uri="{9D8B030D-6E8A-4147-A177-3AD203B41FA5}">
                      <a16:colId xmlns:a16="http://schemas.microsoft.com/office/drawing/2014/main" val="3359496880"/>
                    </a:ext>
                  </a:extLst>
                </a:gridCol>
                <a:gridCol w="1370709">
                  <a:extLst>
                    <a:ext uri="{9D8B030D-6E8A-4147-A177-3AD203B41FA5}">
                      <a16:colId xmlns:a16="http://schemas.microsoft.com/office/drawing/2014/main" val="1174195860"/>
                    </a:ext>
                  </a:extLst>
                </a:gridCol>
              </a:tblGrid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Attributes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7533312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6525321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3~4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12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4417767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79374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5332452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4636485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3~4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6839995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675216"/>
                  </a:ext>
                </a:extLst>
              </a:tr>
              <a:tr h="623637">
                <a:tc>
                  <a:txBody>
                    <a:bodyPr/>
                    <a:lstStyle/>
                    <a:p>
                      <a:r>
                        <a:rPr lang="en-US" altLang="zh-CN" dirty="0"/>
                        <a:t>3~4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2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109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Tianyao</dc:creator>
  <cp:lastModifiedBy>Liu, Tianyao</cp:lastModifiedBy>
  <cp:revision>7</cp:revision>
  <dcterms:created xsi:type="dcterms:W3CDTF">2020-02-07T19:57:53Z</dcterms:created>
  <dcterms:modified xsi:type="dcterms:W3CDTF">2020-02-09T23:46:17Z</dcterms:modified>
</cp:coreProperties>
</file>