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256" r:id="rId2"/>
    <p:sldId id="263" r:id="rId3"/>
    <p:sldId id="257" r:id="rId4"/>
    <p:sldId id="258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A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49AD8-20AF-49D7-B61E-1A4049BD923B}" v="29" dt="2023-06-20T12:17:58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444C9-B5A1-44A4-B3D2-4390C992AE2D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A77AF-FED3-48C3-A410-905A8DFA6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4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8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0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5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8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23.06.2023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23.06.2023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9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23.06.2023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ITk Strips ASICs Meeting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3742D75-8AE6-4B9D-B26F-34D112FD71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1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tagoldberg/Register_Converter.git" TargetMode="External"/><Relationship Id="rId2" Type="http://schemas.openxmlformats.org/officeDocument/2006/relationships/hyperlink" Target="http://www.hep.upenn.edu/ATLAS_upgrade/ITk/ASICs/Register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ern.ch/atlas-itkstrasic-group/hccstar/-/blob/hccstarv1-doc/doc/HCCStar_Spec.pdf" TargetMode="External"/><Relationship Id="rId2" Type="http://schemas.openxmlformats.org/officeDocument/2006/relationships/hyperlink" Target="https://gitlab.cern.ch/atlas-itkstrasic-group/abcstar/-/blob/master/abcstar/trunk/doc/ABCSTARV1_latex/ABCSTARV1_latex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ern.ch/atlas-itkstrasic-group/AMAC/-/blob/star_doc/doc/Specification/AMACStar_Sp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8DD6-A44B-8291-A2F1-CC336B8AA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ASICs Register Converters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49CD-46B6-BF32-4233-35CEC5D0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429A0-558A-C900-B367-436F7930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9C6231-B1B6-389D-6F87-2343DA9D341E}"/>
              </a:ext>
            </a:extLst>
          </p:cNvPr>
          <p:cNvSpPr txBox="1"/>
          <p:nvPr/>
        </p:nvSpPr>
        <p:spPr>
          <a:xfrm>
            <a:off x="1199420" y="4468784"/>
            <a:ext cx="9854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Greta Goldberg, Albrun Johnson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BE0F5F-9B0D-CE36-27E2-4D062D3822A3}"/>
              </a:ext>
            </a:extLst>
          </p:cNvPr>
          <p:cNvSpPr txBox="1"/>
          <p:nvPr/>
        </p:nvSpPr>
        <p:spPr>
          <a:xfrm>
            <a:off x="1199420" y="5012566"/>
            <a:ext cx="9854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D13B7-A8D9-F211-D069-21870295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5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064F-FADE-7830-9267-1E08D35A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984DE-5FE0-DA20-9D62-1F58897C1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44FF7-FCBD-A368-9141-244564D67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18CC-51B8-3728-784C-EB6D6BDC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4E60BFC-8E3D-2530-1B1E-561FD7A1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74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AC7A-F091-1088-DCE1-AEEC91D8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4CFBC-F0F2-8A3D-3203-005734440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Converts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readout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Update: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hexadecimal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maps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v1, and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http://www.hep.upenn.edu/ATLAS_upgrade/ITk/ASICs/Registers.html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https://github.com/gretagoldberg/Register_Converter.git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0694C-C5EA-2B37-2CE9-900A7CB6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2649C-BCB7-CD1F-48F8-0C1EDAE2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8591D-9896-1CB0-74B7-687EC2D0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21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E503-31E7-5529-6A6C-2320B55BD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5A28152-BFAD-D853-00B9-42C186B88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814" y="2593688"/>
            <a:ext cx="4883332" cy="202458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2CA1-DC25-262F-73A1-7E271AC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EF9AC-E85F-C03B-E098-D9CFA3A6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8D043-A705-9C21-9B71-7FFC525DF062}"/>
              </a:ext>
            </a:extLst>
          </p:cNvPr>
          <p:cNvSpPr txBox="1"/>
          <p:nvPr/>
        </p:nvSpPr>
        <p:spPr>
          <a:xfrm>
            <a:off x="3684814" y="4729316"/>
            <a:ext cx="488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9C4E23-33FF-AA8F-EC93-9EF60E62A331}"/>
              </a:ext>
            </a:extLst>
          </p:cNvPr>
          <p:cNvSpPr/>
          <p:nvPr/>
        </p:nvSpPr>
        <p:spPr>
          <a:xfrm>
            <a:off x="3764604" y="3058241"/>
            <a:ext cx="1177047" cy="11246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A7F871-1B2E-7066-EC77-905244BFD9CB}"/>
              </a:ext>
            </a:extLst>
          </p:cNvPr>
          <p:cNvSpPr/>
          <p:nvPr/>
        </p:nvSpPr>
        <p:spPr>
          <a:xfrm>
            <a:off x="5021441" y="3058242"/>
            <a:ext cx="986069" cy="245398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AD2C5E-37A8-D272-1B67-8F3D1D9C3D8C}"/>
              </a:ext>
            </a:extLst>
          </p:cNvPr>
          <p:cNvSpPr/>
          <p:nvPr/>
        </p:nvSpPr>
        <p:spPr>
          <a:xfrm>
            <a:off x="3764604" y="2871020"/>
            <a:ext cx="1584144" cy="187222"/>
          </a:xfrm>
          <a:prstGeom prst="rect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0CD1E-C0BC-22C5-E971-99550CDA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65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976A-D789-0E01-D1A9-518432FD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12929E9-4A41-3102-327C-89566B99A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4" y="2838106"/>
            <a:ext cx="3025402" cy="226333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3F84-50E5-E147-E46A-80758D78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D51D3-FE5F-37A8-F766-130F2186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44E7378-521C-233A-A0EB-177E6FBBC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35" y="2056988"/>
            <a:ext cx="3505504" cy="3825572"/>
          </a:xfrm>
          <a:prstGeom prst="rect">
            <a:avLst/>
          </a:prstGeom>
        </p:spPr>
      </p:pic>
      <p:pic>
        <p:nvPicPr>
          <p:cNvPr id="11" name="Picture 10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B65CDC84-42F3-9836-2364-42FD8BBC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318" y="1895723"/>
            <a:ext cx="3727610" cy="414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D2FE1-24C2-4D56-52E7-3C18947093CB}"/>
              </a:ext>
            </a:extLst>
          </p:cNvPr>
          <p:cNvSpPr txBox="1"/>
          <p:nvPr/>
        </p:nvSpPr>
        <p:spPr>
          <a:xfrm>
            <a:off x="912454" y="5101442"/>
            <a:ext cx="3025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383E8-7628-5210-F99A-3709E5079429}"/>
              </a:ext>
            </a:extLst>
          </p:cNvPr>
          <p:cNvSpPr txBox="1"/>
          <p:nvPr/>
        </p:nvSpPr>
        <p:spPr>
          <a:xfrm>
            <a:off x="4250835" y="5894411"/>
            <a:ext cx="3505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F7DB1-16BA-DB68-433D-3D0F60891EBD}"/>
              </a:ext>
            </a:extLst>
          </p:cNvPr>
          <p:cNvSpPr txBox="1"/>
          <p:nvPr/>
        </p:nvSpPr>
        <p:spPr>
          <a:xfrm>
            <a:off x="8069318" y="6050646"/>
            <a:ext cx="372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BE7D7-4923-474C-0E1A-C017B4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0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FCBF3F6-AC40-77D0-A08E-AA962B703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345" y="2532626"/>
            <a:ext cx="3712801" cy="2329283"/>
          </a:xfrm>
          <a:prstGeom prst="rect">
            <a:avLst/>
          </a:prstGeom>
        </p:spPr>
      </p:pic>
      <p:pic>
        <p:nvPicPr>
          <p:cNvPr id="10" name="Picture 9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03CDAA5-4456-53A9-F0EA-0B9AF598B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8" y="2532626"/>
            <a:ext cx="3712801" cy="2323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EB449-4AE8-18B4-69C1-ADAA5E80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CF7B7-1E44-508E-C2F3-2C334F61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71B9D-48D3-4984-C7D2-EEA08FDC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3BF9CE3-FF29-7C98-28BD-4AD6C87CE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089" y="2766066"/>
            <a:ext cx="3584311" cy="19066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1618EA-FF6A-26BC-1F3D-E94E3A6D0C7A}"/>
              </a:ext>
            </a:extLst>
          </p:cNvPr>
          <p:cNvSpPr txBox="1"/>
          <p:nvPr/>
        </p:nvSpPr>
        <p:spPr>
          <a:xfrm>
            <a:off x="452387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5EA31-2A90-A72F-8AB4-F8DCBF971473}"/>
              </a:ext>
            </a:extLst>
          </p:cNvPr>
          <p:cNvSpPr txBox="1"/>
          <p:nvPr/>
        </p:nvSpPr>
        <p:spPr>
          <a:xfrm>
            <a:off x="4280345" y="4897051"/>
            <a:ext cx="371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ABE21-B9E8-71AF-B567-A2D35F862F45}"/>
              </a:ext>
            </a:extLst>
          </p:cNvPr>
          <p:cNvSpPr txBox="1"/>
          <p:nvPr/>
        </p:nvSpPr>
        <p:spPr>
          <a:xfrm>
            <a:off x="8200417" y="4935710"/>
            <a:ext cx="3584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Signal Base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Options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305-5B1E-D97A-2C56-DCEC38375595}"/>
              </a:ext>
            </a:extLst>
          </p:cNvPr>
          <p:cNvSpPr/>
          <p:nvPr/>
        </p:nvSpPr>
        <p:spPr>
          <a:xfrm>
            <a:off x="1245942" y="3577814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9E9FBB-2CCC-970B-9A4D-3D3201A42C5E}"/>
              </a:ext>
            </a:extLst>
          </p:cNvPr>
          <p:cNvSpPr/>
          <p:nvPr/>
        </p:nvSpPr>
        <p:spPr>
          <a:xfrm>
            <a:off x="5641157" y="3602681"/>
            <a:ext cx="544749" cy="116731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74D613-6E43-27DF-0507-04D21F4CB4B9}"/>
              </a:ext>
            </a:extLst>
          </p:cNvPr>
          <p:cNvSpPr/>
          <p:nvPr/>
        </p:nvSpPr>
        <p:spPr>
          <a:xfrm>
            <a:off x="8108302" y="3635593"/>
            <a:ext cx="898046" cy="86576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2032F1-8465-FD69-AAA0-05E33D1AD5D9}"/>
              </a:ext>
            </a:extLst>
          </p:cNvPr>
          <p:cNvSpPr/>
          <p:nvPr/>
        </p:nvSpPr>
        <p:spPr>
          <a:xfrm>
            <a:off x="515600" y="3421040"/>
            <a:ext cx="1460684" cy="105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BA850C7-4D29-CF8B-1591-0CED124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6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32379F95-B557-0AA0-B0B5-38AFA640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900" y="2142839"/>
            <a:ext cx="4673062" cy="31323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1EA18-246D-47FE-12A1-994D39A9F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07945"/>
            <a:ext cx="10058400" cy="1450757"/>
          </a:xfrm>
        </p:spPr>
        <p:txBody>
          <a:bodyPr/>
          <a:lstStyle/>
          <a:p>
            <a:pPr algn="ctr"/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FB3E4-A151-940C-1D91-32D4B28B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E287-269C-ADE4-D80E-E14F786B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DDAF4-F627-8A1E-2374-CE4874BAE258}"/>
              </a:ext>
            </a:extLst>
          </p:cNvPr>
          <p:cNvSpPr txBox="1"/>
          <p:nvPr/>
        </p:nvSpPr>
        <p:spPr>
          <a:xfrm>
            <a:off x="763734" y="5376699"/>
            <a:ext cx="5179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Info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HCCStar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Register 41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82D0F-49DB-7113-BA58-BF1CF099C036}"/>
              </a:ext>
            </a:extLst>
          </p:cNvPr>
          <p:cNvSpPr txBox="1"/>
          <p:nvPr/>
        </p:nvSpPr>
        <p:spPr>
          <a:xfrm>
            <a:off x="6712900" y="5275172"/>
            <a:ext cx="4673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de-DE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</a:t>
            </a:r>
            <a:r>
              <a:rPr lang="de-DE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Output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60B976-D1CA-37FE-7C4D-582B6E0D0C38}"/>
              </a:ext>
            </a:extLst>
          </p:cNvPr>
          <p:cNvSpPr/>
          <p:nvPr/>
        </p:nvSpPr>
        <p:spPr>
          <a:xfrm>
            <a:off x="6793465" y="2216913"/>
            <a:ext cx="796412" cy="157316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7EDF4E-27C9-71FD-C0FF-7B132F45759B}"/>
              </a:ext>
            </a:extLst>
          </p:cNvPr>
          <p:cNvSpPr/>
          <p:nvPr/>
        </p:nvSpPr>
        <p:spPr>
          <a:xfrm>
            <a:off x="6793465" y="5073543"/>
            <a:ext cx="993059" cy="201629"/>
          </a:xfrm>
          <a:prstGeom prst="rect">
            <a:avLst/>
          </a:prstGeom>
          <a:noFill/>
          <a:ln w="222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A46A3A2-5EAF-A6FD-46EB-2C9F471AE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35" y="2106754"/>
            <a:ext cx="5179011" cy="3168418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1E20E74-BD98-D419-D7D4-201D2BB7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39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B91E5D-2410-85F0-42B5-2B18C95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294FB-669D-CDCE-6611-E9BE574E9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solidFill>
                  <a:srgbClr val="67AAB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https://gitlab.cern.ch/atlas-itkstrasic-group/abcstar/-/blob/master/abcstar/trunk/doc/ABCSTARV1_latex/ABCSTARV1_latex.pdf</a:t>
            </a:r>
            <a:endParaRPr lang="de-DE" dirty="0">
              <a:solidFill>
                <a:srgbClr val="67AAB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https://gitlab.cern.ch/atlas-itkstrasic-group/hccstar/-/blob/hccstarv1-doc/doc/HCCStar_Spec.pdf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https://gitlab.cern.ch/atlas-itkstrasic-group/AMAC/-/blob/star_doc/doc/Specification/AMACStar_Spec.pdf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B0199-CC52-B12E-9030-4C2F123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23.06.2023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360F82-3660-D28F-F0A5-40E019E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42D75-8AE6-4B9D-B26F-34D112FD718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FF961-752A-1C56-0715-E73C5223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ITk Strips ASICs Meeting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344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Retrospect</vt:lpstr>
      <vt:lpstr>ITk ASICs Register Converters</vt:lpstr>
      <vt:lpstr>Table of Contents</vt:lpstr>
      <vt:lpstr>Overview</vt:lpstr>
      <vt:lpstr>Registers</vt:lpstr>
      <vt:lpstr>Registers cont.</vt:lpstr>
      <vt:lpstr>Conversion with Example 1</vt:lpstr>
      <vt:lpstr>Conversion with Example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ITk ASICs Register Converters</dc:title>
  <dc:creator>Albrun M. Johnson</dc:creator>
  <cp:lastModifiedBy>Albrun M. Johnson</cp:lastModifiedBy>
  <cp:revision>8</cp:revision>
  <dcterms:created xsi:type="dcterms:W3CDTF">2023-06-19T10:19:09Z</dcterms:created>
  <dcterms:modified xsi:type="dcterms:W3CDTF">2023-06-22T08:22:21Z</dcterms:modified>
</cp:coreProperties>
</file>