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6</cp:revision>
  <dcterms:created xsi:type="dcterms:W3CDTF">2023-06-19T10:19:09Z</dcterms:created>
  <dcterms:modified xsi:type="dcterms:W3CDTF">2023-06-21T08:02:05Z</dcterms:modified>
</cp:coreProperties>
</file>