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System Tests &amp; DAQ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Tests and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64F-FADE-7830-9267-1E08D35A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84DE-5FE0-DA20-9D62-1F58897C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4FF7-FCBD-A368-9141-244564D6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8CC-51B8-3728-784C-EB6D6BD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E60BFC-8E3D-2530-1B1E-561FD7A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System Tests &amp; DAQ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Table of Contents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6</cp:revision>
  <dcterms:created xsi:type="dcterms:W3CDTF">2023-06-19T10:19:09Z</dcterms:created>
  <dcterms:modified xsi:type="dcterms:W3CDTF">2023-06-22T08:23:07Z</dcterms:modified>
</cp:coreProperties>
</file>