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d0967af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d0967af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0967af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0967af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0967af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0967af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0967af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d0967af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0967af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0967af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74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44" b="1"/>
              <a:t>PyVisDMC</a:t>
            </a:r>
            <a:r>
              <a:rPr lang="en" sz="5644"/>
              <a:t> </a:t>
            </a:r>
            <a:endParaRPr sz="5644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A Visualization tool for Diffusion Monte Carlo simulations</a:t>
            </a:r>
            <a:endParaRPr sz="431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63825"/>
            <a:ext cx="8520600" cy="21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Team Members</a:t>
            </a:r>
            <a:endParaRPr sz="2400" u="sng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Greta Jacobson</a:t>
            </a:r>
            <a:endParaRPr sz="24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Lauren Dressler</a:t>
            </a:r>
            <a:endParaRPr sz="24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Ramses Llobet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49" y="2625425"/>
            <a:ext cx="3024164" cy="22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036" y="2808425"/>
            <a:ext cx="2361363" cy="1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 rot="6244461">
            <a:off x="6309514" y="3703268"/>
            <a:ext cx="328151" cy="1163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 rot="-741266">
            <a:off x="6725367" y="3334345"/>
            <a:ext cx="342123" cy="11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Statement/Description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911675"/>
            <a:ext cx="4121700" cy="4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35" b="1">
                <a:solidFill>
                  <a:schemeClr val="dk1"/>
                </a:solidFill>
              </a:rPr>
              <a:t>Problem</a:t>
            </a:r>
            <a:endParaRPr sz="1435" b="1">
              <a:solidFill>
                <a:schemeClr val="dk1"/>
              </a:solidFill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17">
                <a:solidFill>
                  <a:schemeClr val="dk1"/>
                </a:solidFill>
              </a:rPr>
              <a:t>PyVibDMC is an existing software package for simulating molecular vibrations</a:t>
            </a:r>
            <a:endParaRPr sz="1317">
              <a:solidFill>
                <a:schemeClr val="dk1"/>
              </a:solidFill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17">
                <a:solidFill>
                  <a:schemeClr val="dk1"/>
                </a:solidFill>
              </a:rPr>
              <a:t>Very little built-in analysis tools</a:t>
            </a:r>
            <a:endParaRPr sz="13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35" b="1">
                <a:solidFill>
                  <a:schemeClr val="dk1"/>
                </a:solidFill>
              </a:rPr>
              <a:t>Solution</a:t>
            </a:r>
            <a:endParaRPr sz="1435" b="1">
              <a:solidFill>
                <a:schemeClr val="dk1"/>
              </a:solidFill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17">
                <a:solidFill>
                  <a:schemeClr val="dk1"/>
                </a:solidFill>
              </a:rPr>
              <a:t>Develop partner package </a:t>
            </a:r>
            <a:r>
              <a:rPr lang="en" sz="1317" u="sng">
                <a:solidFill>
                  <a:schemeClr val="dk1"/>
                </a:solidFill>
              </a:rPr>
              <a:t>PyVisDMC</a:t>
            </a:r>
            <a:r>
              <a:rPr lang="en" sz="1317">
                <a:solidFill>
                  <a:schemeClr val="dk1"/>
                </a:solidFill>
              </a:rPr>
              <a:t> to streamline initial data analysis</a:t>
            </a:r>
            <a:endParaRPr sz="1317">
              <a:solidFill>
                <a:schemeClr val="dk1"/>
              </a:solidFill>
            </a:endParaRPr>
          </a:p>
          <a:p>
            <a:pPr marL="914400" lvl="1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317">
                <a:solidFill>
                  <a:schemeClr val="dk1"/>
                </a:solidFill>
              </a:rPr>
              <a:t>Intentional default settings for quick analysis, and for users who are new to Python</a:t>
            </a:r>
            <a:endParaRPr sz="1317">
              <a:solidFill>
                <a:schemeClr val="dk1"/>
              </a:solidFill>
            </a:endParaRPr>
          </a:p>
          <a:p>
            <a:pPr marL="914400" lvl="1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317">
                <a:solidFill>
                  <a:schemeClr val="dk1"/>
                </a:solidFill>
              </a:rPr>
              <a:t>Further customization through matplotlib’s functionality</a:t>
            </a:r>
            <a:endParaRPr sz="13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35" b="1">
                <a:solidFill>
                  <a:schemeClr val="dk1"/>
                </a:solidFill>
              </a:rPr>
              <a:t>Modular Design</a:t>
            </a:r>
            <a:endParaRPr sz="1435" b="1">
              <a:solidFill>
                <a:schemeClr val="dk1"/>
              </a:solidFill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17">
                <a:solidFill>
                  <a:schemeClr val="dk1"/>
                </a:solidFill>
              </a:rPr>
              <a:t>Data loader for a given simulation output from PyVibDMC</a:t>
            </a:r>
            <a:endParaRPr sz="1317">
              <a:solidFill>
                <a:schemeClr val="dk1"/>
              </a:solidFill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17">
                <a:solidFill>
                  <a:schemeClr val="dk1"/>
                </a:solidFill>
              </a:rPr>
              <a:t>Separate visualization tasks:</a:t>
            </a:r>
            <a:endParaRPr sz="1317">
              <a:solidFill>
                <a:schemeClr val="dk1"/>
              </a:solidFill>
            </a:endParaRPr>
          </a:p>
          <a:p>
            <a:pPr marL="914400" lvl="1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17">
                <a:solidFill>
                  <a:schemeClr val="dk1"/>
                </a:solidFill>
              </a:rPr>
              <a:t>Single distribution (</a:t>
            </a:r>
            <a:r>
              <a:rPr lang="e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one_dist</a:t>
            </a:r>
            <a:r>
              <a:rPr lang="en" sz="1317">
                <a:solidFill>
                  <a:schemeClr val="dk1"/>
                </a:solidFill>
              </a:rPr>
              <a:t>)</a:t>
            </a:r>
            <a:endParaRPr sz="1317">
              <a:solidFill>
                <a:schemeClr val="dk1"/>
              </a:solidFill>
            </a:endParaRPr>
          </a:p>
          <a:p>
            <a:pPr marL="914400" lvl="1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17">
                <a:solidFill>
                  <a:schemeClr val="dk1"/>
                </a:solidFill>
              </a:rPr>
              <a:t>Multiple distributions (</a:t>
            </a:r>
            <a:r>
              <a:rPr lang="e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mult_dist</a:t>
            </a:r>
            <a:r>
              <a:rPr lang="en" sz="1317">
                <a:solidFill>
                  <a:schemeClr val="dk1"/>
                </a:solidFill>
              </a:rPr>
              <a:t>)</a:t>
            </a:r>
            <a:endParaRPr sz="1317">
              <a:solidFill>
                <a:schemeClr val="dk1"/>
              </a:solidFill>
            </a:endParaRPr>
          </a:p>
          <a:p>
            <a:pPr marL="914400" lvl="1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17">
                <a:solidFill>
                  <a:schemeClr val="dk1"/>
                </a:solidFill>
              </a:rPr>
              <a:t>Energy reference analysis (</a:t>
            </a:r>
            <a:r>
              <a:rPr lang="e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plot_eref</a:t>
            </a:r>
            <a:r>
              <a:rPr lang="en" sz="1317">
                <a:solidFill>
                  <a:schemeClr val="dk1"/>
                </a:solidFill>
              </a:rPr>
              <a:t>)</a:t>
            </a:r>
            <a:endParaRPr sz="1317">
              <a:solidFill>
                <a:schemeClr val="dk1"/>
              </a:solidFill>
            </a:endParaRPr>
          </a:p>
          <a:p>
            <a:pPr marL="914400" lvl="1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17">
                <a:solidFill>
                  <a:schemeClr val="dk1"/>
                </a:solidFill>
              </a:rPr>
              <a:t>2D distribution analysis (</a:t>
            </a:r>
            <a:r>
              <a:rPr lang="en" sz="13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two_d_dist</a:t>
            </a:r>
            <a:r>
              <a:rPr lang="en" sz="1317">
                <a:solidFill>
                  <a:schemeClr val="dk1"/>
                </a:solidFill>
              </a:rPr>
              <a:t>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26" y="1152475"/>
            <a:ext cx="2221731" cy="16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025" y="2811605"/>
            <a:ext cx="2221725" cy="166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825" y="1152473"/>
            <a:ext cx="2000700" cy="16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3313" y="2811597"/>
            <a:ext cx="2221725" cy="176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6463" y="-37661"/>
            <a:ext cx="1580888" cy="113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7775" y="408084"/>
            <a:ext cx="623650" cy="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6207297">
            <a:off x="5146375" y="591416"/>
            <a:ext cx="229499" cy="78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 rot="-774627">
            <a:off x="5429376" y="331125"/>
            <a:ext cx="229604" cy="781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241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Human Centered Design</a:t>
            </a:r>
            <a:endParaRPr sz="302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13800"/>
            <a:ext cx="4718400" cy="39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Our users are… 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Grad students, postdocs, faculty, researchers–all people who are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already using </a:t>
            </a:r>
            <a:r>
              <a:rPr lang="en" sz="2000" u="sng">
                <a:solidFill>
                  <a:srgbClr val="3C78D8"/>
                </a:solidFill>
              </a:rPr>
              <a:t>PyVibDMC</a:t>
            </a:r>
            <a:endParaRPr sz="2000" u="sng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/>
              <a:t>They want to use PyVisDMC as…</a:t>
            </a:r>
            <a:endParaRPr sz="22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000"/>
              <a:buChar char="●"/>
            </a:pPr>
            <a:r>
              <a:rPr lang="en" sz="2000" b="1">
                <a:solidFill>
                  <a:srgbClr val="A64D79"/>
                </a:solidFill>
              </a:rPr>
              <a:t>A teaching tool</a:t>
            </a:r>
            <a:endParaRPr sz="2000" b="1">
              <a:solidFill>
                <a:srgbClr val="A64D7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Usage must be </a:t>
            </a:r>
            <a:r>
              <a:rPr lang="en" sz="2000" b="1">
                <a:solidFill>
                  <a:srgbClr val="741B47"/>
                </a:solidFill>
              </a:rPr>
              <a:t>simple</a:t>
            </a:r>
            <a:endParaRPr sz="2000" b="1">
              <a:solidFill>
                <a:srgbClr val="741B47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Char char="●"/>
            </a:pPr>
            <a:r>
              <a:rPr lang="en" sz="2000" b="1">
                <a:solidFill>
                  <a:srgbClr val="674EA7"/>
                </a:solidFill>
              </a:rPr>
              <a:t>A way to explore big sets of DMC simulation data</a:t>
            </a:r>
            <a:endParaRPr sz="2000" b="1">
              <a:solidFill>
                <a:srgbClr val="674EA7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Enough sophistication to make useful plots, </a:t>
            </a:r>
            <a:r>
              <a:rPr lang="en" sz="2000" b="1">
                <a:solidFill>
                  <a:srgbClr val="351C75"/>
                </a:solidFill>
              </a:rPr>
              <a:t>extensible</a:t>
            </a:r>
            <a:endParaRPr sz="2000" b="1">
              <a:solidFill>
                <a:srgbClr val="351C75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11700" y="241100"/>
            <a:ext cx="4407000" cy="5727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350" y="195775"/>
            <a:ext cx="4140801" cy="22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222350" y="2571750"/>
            <a:ext cx="3716400" cy="2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How to achieve both?</a:t>
            </a:r>
            <a:endParaRPr sz="22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 inputs a</a:t>
            </a:r>
            <a:r>
              <a:rPr lang="en" sz="1800" b="1">
                <a:solidFill>
                  <a:srgbClr val="38761D"/>
                </a:solidFill>
              </a:rPr>
              <a:t> single configuration file</a:t>
            </a:r>
            <a:r>
              <a:rPr lang="en" sz="1800">
                <a:solidFill>
                  <a:schemeClr val="dk2"/>
                </a:solidFill>
              </a:rPr>
              <a:t> (.yaml)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with simple format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Lots of </a:t>
            </a:r>
            <a:r>
              <a:rPr lang="en" sz="1800" b="1">
                <a:solidFill>
                  <a:srgbClr val="0B5394"/>
                </a:solidFill>
              </a:rPr>
              <a:t>documentation</a:t>
            </a:r>
            <a:r>
              <a:rPr lang="en" sz="1800">
                <a:solidFill>
                  <a:schemeClr val="dk2"/>
                </a:solidFill>
              </a:rPr>
              <a:t> makes it easy for users to add custom plotting functions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6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8657" y="928585"/>
            <a:ext cx="3876300" cy="3947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Matplotlib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Provided low-level control for figure customization and fine-tuning.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Enabled publication-quality visualizations tailored to exact specifications.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Ideal for experienced users needing advanced figure adjustments.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Integration of Scientific Libraries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NumPy</a:t>
            </a:r>
            <a:r>
              <a:rPr lang="en" sz="1200" dirty="0">
                <a:solidFill>
                  <a:schemeClr val="dk1"/>
                </a:solidFill>
              </a:rPr>
              <a:t>: Efficient numerical operations, enabling rapid data manipulation.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PyVibDMC</a:t>
            </a:r>
            <a:r>
              <a:rPr lang="en" sz="1200" dirty="0">
                <a:solidFill>
                  <a:schemeClr val="dk1"/>
                </a:solidFill>
              </a:rPr>
              <a:t>: Domain-specific library for extracting and analyzing simulation data.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Pandas</a:t>
            </a:r>
            <a:r>
              <a:rPr lang="en" sz="1200" dirty="0">
                <a:solidFill>
                  <a:schemeClr val="dk1"/>
                </a:solidFill>
              </a:rPr>
              <a:t> (optional): Useful for structured data processing if needed in the pipeline.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572000" y="951849"/>
            <a:ext cx="4385025" cy="3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Seaborn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Enhanced default visualization aesthetics (e.g., </a:t>
            </a:r>
            <a:r>
              <a:rPr lang="en" sz="12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set_style()</a:t>
            </a:r>
            <a:r>
              <a:rPr lang="en" sz="1200" dirty="0">
                <a:solidFill>
                  <a:schemeClr val="dk1"/>
                </a:solidFill>
              </a:rPr>
              <a:t> for cleaner visuals).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Simplified multi-dimensional data exploration.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Suitable for initial data insights and quick statistical visualizations.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User-friendly for researchers with less coding experience.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PEP 8 Compliance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Code adheres to Python’s style guide for consistency and readability.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pylint score &gt; 8 achieved after optimizations.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875" y="121200"/>
            <a:ext cx="2343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650" y="327999"/>
            <a:ext cx="2259225" cy="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18500"/>
            <a:ext cx="38082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 type of interface to use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How to test our package when the data sets it takes in are huge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Lauren and Ramses: chemistry-speak vs. seeing the big picture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Generalizing the code for different molecular systems, size of ensemble, length of simulation,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177700" y="1118500"/>
            <a:ext cx="3590400" cy="3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Config file with a limited number of user inputs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Create small subsets of simulation data that are pre-processed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Redefined our individual roles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Identifying all underlying assumptions about simulation data</a:t>
            </a:r>
            <a:endParaRPr>
              <a:solidFill>
                <a:schemeClr val="dk1"/>
              </a:solidFill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Unified folder structure and naming scheme for all simulation data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228800" y="1226025"/>
            <a:ext cx="686400" cy="1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228800" y="2155075"/>
            <a:ext cx="686400" cy="1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228800" y="3084113"/>
            <a:ext cx="686400" cy="1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28800" y="3878725"/>
            <a:ext cx="686400" cy="13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Short Term: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Additional plotting functions</a:t>
            </a:r>
            <a:endParaRPr>
              <a:solidFill>
                <a:schemeClr val="dk1"/>
              </a:solidFill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Comparing distributions/energies between different molecules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Additional data analysis functionality</a:t>
            </a:r>
            <a:endParaRPr>
              <a:solidFill>
                <a:schemeClr val="dk1"/>
              </a:solidFill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Calculate statistics between multiple simulations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Streamlined identification of atoms</a:t>
            </a:r>
            <a:endParaRPr>
              <a:solidFill>
                <a:schemeClr val="dk1"/>
              </a:solidFill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Ex. “plot all O-H bonds” instead of “plot atom indices [[0,1], [0,2]]”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Long Term: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 this project as basis for MolSSI fellowship proposal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Develop a full GUI for PyVibDMC simulation set up and data analysis</a:t>
            </a:r>
            <a:endParaRPr>
              <a:solidFill>
                <a:schemeClr val="dk1"/>
              </a:solidFill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Analogous to Gaussian/GaussView software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675" y="884375"/>
            <a:ext cx="2852881" cy="38209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89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 Mono</vt:lpstr>
      <vt:lpstr>Simple Light</vt:lpstr>
      <vt:lpstr>PyVisDMC  A Visualization tool for Diffusion Monte Carlo simulations</vt:lpstr>
      <vt:lpstr>Problem Statement/Description</vt:lpstr>
      <vt:lpstr>Human Centered Design</vt:lpstr>
      <vt:lpstr>Technologies Used</vt:lpstr>
      <vt:lpstr>Challenges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Greta Jacobson</dc:creator>
  <cp:lastModifiedBy>Greta Jacobson</cp:lastModifiedBy>
  <cp:revision>1</cp:revision>
  <dcterms:modified xsi:type="dcterms:W3CDTF">2024-12-11T22:24:55Z</dcterms:modified>
</cp:coreProperties>
</file>