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3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804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72EB-C75E-481C-A4FC-76DA27EF2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7" y="3114675"/>
            <a:ext cx="6823988" cy="1936259"/>
          </a:xfrm>
        </p:spPr>
        <p:txBody>
          <a:bodyPr anchor="b">
            <a:normAutofit/>
          </a:bodyPr>
          <a:lstStyle/>
          <a:p>
            <a:r>
              <a:rPr lang="en-GB" sz="6000" cap="none" dirty="0">
                <a:solidFill>
                  <a:schemeClr val="tx1"/>
                </a:solidFill>
              </a:rPr>
              <a:t>SQL PROJECT – Medical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642E-BA64-4A54-9E96-95B370E7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66" y="5248275"/>
            <a:ext cx="6823988" cy="1023580"/>
          </a:xfrm>
        </p:spPr>
        <p:txBody>
          <a:bodyPr anchor="t">
            <a:normAutofit/>
          </a:bodyPr>
          <a:lstStyle/>
          <a:p>
            <a:r>
              <a:rPr lang="en-GB" sz="2800" cap="none" dirty="0">
                <a:solidFill>
                  <a:schemeClr val="tx1">
                    <a:alpha val="60000"/>
                  </a:schemeClr>
                </a:solidFill>
              </a:rPr>
              <a:t>By Dinuja &amp; Greta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3C6599B-596F-4B02-9E99-998E9A802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0" r="50495" b="-1"/>
          <a:stretch/>
        </p:blipFill>
        <p:spPr>
          <a:xfrm>
            <a:off x="7981950" y="10"/>
            <a:ext cx="42100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C812-6926-432E-94C8-A0A667E6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692" y="190690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Why we chose  medical information</a:t>
            </a:r>
          </a:p>
        </p:txBody>
      </p:sp>
      <p:pic>
        <p:nvPicPr>
          <p:cNvPr id="31" name="Graphic 30" descr="Medical">
            <a:extLst>
              <a:ext uri="{FF2B5EF4-FFF2-40B4-BE49-F238E27FC236}">
                <a16:creationId xmlns:a16="http://schemas.microsoft.com/office/drawing/2014/main" id="{9D3C8303-59AE-467A-A803-5900C29C5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644-5845-4A77-9E39-61D4271B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1142999"/>
            <a:ext cx="3412067" cy="792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DB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BEEACD-B612-4FB9-B1C0-5B958C3FD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6" y="666749"/>
            <a:ext cx="6060022" cy="61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5731-621C-4E41-BFB3-DB876C8C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6274"/>
            <a:ext cx="11029616" cy="58595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POPULATING THE TABLES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AA4271-D822-4DDE-B419-F863B4148898}"/>
              </a:ext>
            </a:extLst>
          </p:cNvPr>
          <p:cNvGrpSpPr/>
          <p:nvPr/>
        </p:nvGrpSpPr>
        <p:grpSpPr>
          <a:xfrm>
            <a:off x="5648932" y="1443485"/>
            <a:ext cx="3371991" cy="2635327"/>
            <a:chOff x="3152634" y="1460424"/>
            <a:chExt cx="5493032" cy="52231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5D798F-3D45-4ACE-A296-784F97C1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5334" y="1460424"/>
              <a:ext cx="5480332" cy="2940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CCE9F1-A44D-4B54-9F9C-659EDBA2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2634" y="4397449"/>
              <a:ext cx="5493032" cy="228611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49A3D-3D1E-424B-8B27-EBB8177F4499}"/>
              </a:ext>
            </a:extLst>
          </p:cNvPr>
          <p:cNvGrpSpPr/>
          <p:nvPr/>
        </p:nvGrpSpPr>
        <p:grpSpPr>
          <a:xfrm>
            <a:off x="9109823" y="1443485"/>
            <a:ext cx="2983195" cy="2635326"/>
            <a:chOff x="6922805" y="1421237"/>
            <a:chExt cx="4364320" cy="52453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741CDE-6C61-4AEE-AD26-526CC0C0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805" y="1421237"/>
              <a:ext cx="4362674" cy="29529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855747-5B18-4206-9B09-572691409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5505" y="4374139"/>
              <a:ext cx="4351620" cy="229246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9820C5-8A89-4A48-A53D-173552C0920A}"/>
              </a:ext>
            </a:extLst>
          </p:cNvPr>
          <p:cNvGrpSpPr/>
          <p:nvPr/>
        </p:nvGrpSpPr>
        <p:grpSpPr>
          <a:xfrm>
            <a:off x="2244502" y="4149706"/>
            <a:ext cx="2475145" cy="2497384"/>
            <a:chOff x="7743825" y="365049"/>
            <a:chExt cx="3794221" cy="52453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CAB347-6C2E-4C0D-B35B-A0D9F8F6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3825" y="365049"/>
              <a:ext cx="3794221" cy="29656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13580E-49A4-4431-B779-0C73DBA5D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22"/>
            <a:stretch/>
          </p:blipFill>
          <p:spPr>
            <a:xfrm>
              <a:off x="7743827" y="3330652"/>
              <a:ext cx="3794218" cy="227976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3AE9D0-DA43-46D9-A7E4-E87C5CECA079}"/>
              </a:ext>
            </a:extLst>
          </p:cNvPr>
          <p:cNvGrpSpPr/>
          <p:nvPr/>
        </p:nvGrpSpPr>
        <p:grpSpPr>
          <a:xfrm>
            <a:off x="264171" y="4178458"/>
            <a:ext cx="1721452" cy="2441509"/>
            <a:chOff x="4413527" y="117400"/>
            <a:chExt cx="3331537" cy="52761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C261F36-E0A1-4E05-AE22-DD91790C2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3843" y="117400"/>
              <a:ext cx="3321221" cy="2927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1E166A-4B2C-40D3-940E-C64AF8DC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3527" y="2942294"/>
              <a:ext cx="3308520" cy="245122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4435EA-44D6-49B8-B4CD-C0C601399B34}"/>
              </a:ext>
            </a:extLst>
          </p:cNvPr>
          <p:cNvGrpSpPr/>
          <p:nvPr/>
        </p:nvGrpSpPr>
        <p:grpSpPr>
          <a:xfrm>
            <a:off x="178451" y="1390631"/>
            <a:ext cx="2852225" cy="2653049"/>
            <a:chOff x="367225" y="1356004"/>
            <a:chExt cx="5714486" cy="528640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B89026B-CA19-45E6-9F45-3AAE7E1F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118" y="1356004"/>
              <a:ext cx="5702593" cy="295925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9D41AA-5A2F-4E75-BA29-8E55CB77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225" y="4184830"/>
              <a:ext cx="5702593" cy="245757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76672C-0A21-4480-BEC1-93B405D1B2FD}"/>
              </a:ext>
            </a:extLst>
          </p:cNvPr>
          <p:cNvGrpSpPr/>
          <p:nvPr/>
        </p:nvGrpSpPr>
        <p:grpSpPr>
          <a:xfrm>
            <a:off x="3195183" y="1434511"/>
            <a:ext cx="2289242" cy="2644300"/>
            <a:chOff x="463483" y="1460424"/>
            <a:chExt cx="2616334" cy="524536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FB93899-64BB-4457-9693-2AAF74DB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3483" y="1460424"/>
              <a:ext cx="2616334" cy="296560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559EF6E-928C-46B4-946E-7B605074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9358" y="4426026"/>
              <a:ext cx="2584583" cy="227976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8DE947-96A1-426D-950B-7E3FFF6D072B}"/>
              </a:ext>
            </a:extLst>
          </p:cNvPr>
          <p:cNvGrpSpPr/>
          <p:nvPr/>
        </p:nvGrpSpPr>
        <p:grpSpPr>
          <a:xfrm>
            <a:off x="4867442" y="4199888"/>
            <a:ext cx="1378625" cy="2447202"/>
            <a:chOff x="5008870" y="463398"/>
            <a:chExt cx="3417667" cy="507886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C08E7D1-216F-40AA-9EB1-4C42AB53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22762" y="463398"/>
              <a:ext cx="3403775" cy="296560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E7CB86D-1137-471D-8262-DFC2A451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08870" y="3433955"/>
              <a:ext cx="3372023" cy="2108308"/>
            </a:xfrm>
            <a:prstGeom prst="rect">
              <a:avLst/>
            </a:prstGeom>
          </p:spPr>
        </p:pic>
      </p:grpSp>
      <p:pic>
        <p:nvPicPr>
          <p:cNvPr id="37" name="Content Placeholder 9">
            <a:extLst>
              <a:ext uri="{FF2B5EF4-FFF2-40B4-BE49-F238E27FC236}">
                <a16:creationId xmlns:a16="http://schemas.microsoft.com/office/drawing/2014/main" id="{E2EBBA58-4C92-447F-A76D-1E8728195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6"/>
          <a:stretch>
            <a:fillRect/>
          </a:stretch>
        </p:blipFill>
        <p:spPr>
          <a:xfrm>
            <a:off x="6472878" y="4178457"/>
            <a:ext cx="1917990" cy="13936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A65214-BB37-476F-AFA2-3CF3015C47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2878" y="5572124"/>
            <a:ext cx="1926269" cy="104784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5AC3E6E-C6F7-4856-88E7-2036CA5F336D}"/>
              </a:ext>
            </a:extLst>
          </p:cNvPr>
          <p:cNvGrpSpPr/>
          <p:nvPr/>
        </p:nvGrpSpPr>
        <p:grpSpPr>
          <a:xfrm>
            <a:off x="8544833" y="4149706"/>
            <a:ext cx="3131354" cy="2403458"/>
            <a:chOff x="2822406" y="1387399"/>
            <a:chExt cx="6509085" cy="521356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32423CA-5355-4A9E-92D4-25876387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35107" y="1387399"/>
              <a:ext cx="6496384" cy="29656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EBB2C1C-6C62-4080-8516-3384BE1E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22406" y="4340243"/>
              <a:ext cx="6509085" cy="2260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5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082-425D-402D-8270-3A599D3E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55" y="482588"/>
            <a:ext cx="11029616" cy="60055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Tasks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FFF00-8CFA-4556-8129-DF94799F0B73}"/>
              </a:ext>
            </a:extLst>
          </p:cNvPr>
          <p:cNvGrpSpPr/>
          <p:nvPr/>
        </p:nvGrpSpPr>
        <p:grpSpPr>
          <a:xfrm>
            <a:off x="443155" y="3375950"/>
            <a:ext cx="5564516" cy="3053447"/>
            <a:chOff x="182878" y="1234105"/>
            <a:chExt cx="4878780" cy="25946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0C984E-B9B1-4990-9ABC-0FAECE00F250}"/>
                </a:ext>
              </a:extLst>
            </p:cNvPr>
            <p:cNvSpPr txBox="1"/>
            <p:nvPr/>
          </p:nvSpPr>
          <p:spPr>
            <a:xfrm>
              <a:off x="182878" y="1234105"/>
              <a:ext cx="2834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Event –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DCE919-497F-4F11-8F31-94653F2AB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78" y="1673119"/>
              <a:ext cx="4878780" cy="215567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F8B2A3-D6E6-4DF1-9DB2-DBB16BCD7CDB}"/>
              </a:ext>
            </a:extLst>
          </p:cNvPr>
          <p:cNvGrpSpPr/>
          <p:nvPr/>
        </p:nvGrpSpPr>
        <p:grpSpPr>
          <a:xfrm>
            <a:off x="6346875" y="690016"/>
            <a:ext cx="5506686" cy="2685934"/>
            <a:chOff x="7243982" y="1796010"/>
            <a:chExt cx="4612743" cy="18713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4ADC0-3204-4E71-9747-DA782D95A777}"/>
                </a:ext>
              </a:extLst>
            </p:cNvPr>
            <p:cNvSpPr txBox="1"/>
            <p:nvPr/>
          </p:nvSpPr>
          <p:spPr>
            <a:xfrm>
              <a:off x="8312023" y="1796010"/>
              <a:ext cx="2834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Group By -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4D3B5F7-C71B-4F88-BD3C-5F22B881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3982" y="2165342"/>
              <a:ext cx="4612743" cy="150200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DBD9D8-8A58-4234-BB57-C21BAF21929A}"/>
              </a:ext>
            </a:extLst>
          </p:cNvPr>
          <p:cNvGrpSpPr/>
          <p:nvPr/>
        </p:nvGrpSpPr>
        <p:grpSpPr>
          <a:xfrm>
            <a:off x="469904" y="1001013"/>
            <a:ext cx="5564516" cy="2374937"/>
            <a:chOff x="182878" y="3466808"/>
            <a:chExt cx="4018325" cy="13403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71F230-6CD2-4EB7-8DE4-17B7AD3F34F8}"/>
                </a:ext>
              </a:extLst>
            </p:cNvPr>
            <p:cNvSpPr txBox="1"/>
            <p:nvPr/>
          </p:nvSpPr>
          <p:spPr>
            <a:xfrm>
              <a:off x="182878" y="3466808"/>
              <a:ext cx="2775753" cy="2713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Query –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5D5E7AB-39BC-4398-9C0D-0EC0CAEB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78" y="3738191"/>
              <a:ext cx="4018325" cy="106896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FD8892-CBE7-40FF-B207-8C3E9EC52F00}"/>
              </a:ext>
            </a:extLst>
          </p:cNvPr>
          <p:cNvGrpSpPr/>
          <p:nvPr/>
        </p:nvGrpSpPr>
        <p:grpSpPr>
          <a:xfrm>
            <a:off x="6501300" y="3336236"/>
            <a:ext cx="5197837" cy="3436104"/>
            <a:chOff x="7081519" y="3824108"/>
            <a:chExt cx="3885306" cy="28938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CE3D61-21D2-46B1-BA30-C5B108CCAC6C}"/>
                </a:ext>
              </a:extLst>
            </p:cNvPr>
            <p:cNvSpPr txBox="1"/>
            <p:nvPr/>
          </p:nvSpPr>
          <p:spPr>
            <a:xfrm>
              <a:off x="7081519" y="3824108"/>
              <a:ext cx="376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View -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4E1327-BA62-437C-A077-E96CD292B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1519" y="4146381"/>
              <a:ext cx="3885306" cy="257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9D5D01-22AC-47FF-A6E9-03731D6A34A1}"/>
              </a:ext>
            </a:extLst>
          </p:cNvPr>
          <p:cNvGrpSpPr/>
          <p:nvPr/>
        </p:nvGrpSpPr>
        <p:grpSpPr>
          <a:xfrm>
            <a:off x="164630" y="106619"/>
            <a:ext cx="6777707" cy="6462857"/>
            <a:chOff x="581191" y="1455209"/>
            <a:chExt cx="5507917" cy="43196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499734-E70C-44E6-9B32-3DE7B69E4F5F}"/>
                </a:ext>
              </a:extLst>
            </p:cNvPr>
            <p:cNvSpPr txBox="1"/>
            <p:nvPr/>
          </p:nvSpPr>
          <p:spPr>
            <a:xfrm>
              <a:off x="581191" y="1455209"/>
              <a:ext cx="2834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Joins -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5E13C1-58E5-4A11-9CEA-01EB22BD8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28" y="1824541"/>
              <a:ext cx="5397080" cy="39503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199B83-5F9D-48FA-887F-9BD64E26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44" y="3247580"/>
            <a:ext cx="6411337" cy="343909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ACEC9420-8F39-461C-B19C-97583983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3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FBD3-543C-4E6B-AF8D-8D78A242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2649-3EA3-4ED3-9B42-5AD6C54A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02F609-6932-4DE5-90DC-64BE7F20BC80}"/>
              </a:ext>
            </a:extLst>
          </p:cNvPr>
          <p:cNvGrpSpPr/>
          <p:nvPr/>
        </p:nvGrpSpPr>
        <p:grpSpPr>
          <a:xfrm>
            <a:off x="581191" y="1668919"/>
            <a:ext cx="4947452" cy="3298205"/>
            <a:chOff x="7061199" y="1465369"/>
            <a:chExt cx="4930287" cy="29988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190895-FF72-4145-A939-529E83ACC9E2}"/>
                </a:ext>
              </a:extLst>
            </p:cNvPr>
            <p:cNvSpPr txBox="1"/>
            <p:nvPr/>
          </p:nvSpPr>
          <p:spPr>
            <a:xfrm>
              <a:off x="7061199" y="1465369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Stored Procedure -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D35FED-7E30-4D97-830F-ACD9560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1199" y="1834701"/>
              <a:ext cx="4930287" cy="262948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3C4C8-5D9D-470D-9AC5-8541C59284C2}"/>
              </a:ext>
            </a:extLst>
          </p:cNvPr>
          <p:cNvGrpSpPr/>
          <p:nvPr/>
        </p:nvGrpSpPr>
        <p:grpSpPr>
          <a:xfrm>
            <a:off x="5600380" y="1147293"/>
            <a:ext cx="6411107" cy="4259207"/>
            <a:chOff x="4304026" y="1226834"/>
            <a:chExt cx="4852292" cy="25754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A7A81-6998-4DA4-B16D-28E731F77B13}"/>
                </a:ext>
              </a:extLst>
            </p:cNvPr>
            <p:cNvSpPr txBox="1"/>
            <p:nvPr/>
          </p:nvSpPr>
          <p:spPr>
            <a:xfrm>
              <a:off x="4678680" y="1226834"/>
              <a:ext cx="29413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Function -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254D80-DF44-46A8-A555-A3C2CC0B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4026" y="1667969"/>
              <a:ext cx="4852292" cy="2134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16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6EBDB-5735-4E6A-8922-C525763ED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67219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53284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Nova Light</vt:lpstr>
      <vt:lpstr>Wingdings 2</vt:lpstr>
      <vt:lpstr>DividendVTI</vt:lpstr>
      <vt:lpstr>SQL PROJECT – Medical Information</vt:lpstr>
      <vt:lpstr>Why we chose  medical information</vt:lpstr>
      <vt:lpstr>DB DIAGRAM</vt:lpstr>
      <vt:lpstr>POPULATING THE TABLES </vt:lpstr>
      <vt:lpstr>Tasks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– Medical Information</dc:title>
  <dc:creator>D Surendran</dc:creator>
  <cp:lastModifiedBy>Greta Mazelyte</cp:lastModifiedBy>
  <cp:revision>18</cp:revision>
  <dcterms:created xsi:type="dcterms:W3CDTF">2020-08-25T15:46:44Z</dcterms:created>
  <dcterms:modified xsi:type="dcterms:W3CDTF">2020-08-27T17:19:14Z</dcterms:modified>
</cp:coreProperties>
</file>