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74" r:id="rId5"/>
    <p:sldId id="275" r:id="rId6"/>
    <p:sldId id="267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9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6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97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9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F98F5EB-6946-4865-87FE-A051FD4D5F12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zan.rbind.io/2018/02/dplyr-tutorial-3/" TargetMode="External"/><Relationship Id="rId2" Type="http://schemas.openxmlformats.org/officeDocument/2006/relationships/hyperlink" Target="https://dplyr.tidyverse.org/reference/mutate_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okbook-r.com/Graphs/" TargetMode="External"/><Relationship Id="rId4" Type="http://schemas.openxmlformats.org/officeDocument/2006/relationships/hyperlink" Target="https://ggplot2-book.org/polish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24F6-F8DC-4A04-9135-7D25081AB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R for refreshers and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C055-41A9-4F95-910E-025CF5FEA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Greta Todorova</a:t>
            </a:r>
          </a:p>
        </p:txBody>
      </p:sp>
    </p:spTree>
    <p:extLst>
      <p:ext uri="{BB962C8B-B14F-4D97-AF65-F5344CB8AC3E}">
        <p14:creationId xmlns:p14="http://schemas.microsoft.com/office/powerpoint/2010/main" val="391504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7D366-AD62-4EAD-932F-6483C01D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DD798-18EA-4FD5-A57F-DE7522546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4008-2BE4-4B0E-B1E5-09CFAC1F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DCCD-C2CF-48CA-9797-2171522A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2438399"/>
            <a:ext cx="10996059" cy="39982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Select variables: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variable_names_unquoted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Keep or remove observations: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filter(data,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variable_to_check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some_condition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Create new variables: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mutate(data,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new_variable_name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what_is_in_the_variable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new_variable_name2 = ...)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Grouping: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group_by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(data, variable1, variable2,...)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Summarise: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summarise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summary_variable_name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some_function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long to wide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spread(data, key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variable_with_names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value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variabe_with_values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...)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wide to long: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gather(data, key = 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name_for_var_with_labels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", value =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name_for_var_with_values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', c(variable1, variable2,...))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471-A0A5-47D3-A78F-E77AECC3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%&gt;%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14AB-04F9-4B0F-B325-7104151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989" y="2438400"/>
            <a:ext cx="10565283" cy="399448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Pipes feed into each other. Easiest interpretation is to read them as 'then'</a:t>
            </a:r>
          </a:p>
          <a:p>
            <a:pPr marL="0" indent="0">
              <a:buNone/>
            </a:pPr>
            <a:r>
              <a:rPr lang="en-US" sz="2800" dirty="0"/>
              <a:t>Select variable, then, filter rows, then group, then....</a:t>
            </a:r>
          </a:p>
          <a:p>
            <a:pPr marL="0" indent="0">
              <a:buNone/>
            </a:pPr>
            <a:r>
              <a:rPr lang="en-US" sz="2800" dirty="0"/>
              <a:t>It reduces the number of environment objects created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data_new</a:t>
            </a:r>
            <a:r>
              <a:rPr lang="en-US" sz="2200" dirty="0">
                <a:latin typeface="Consolas" panose="020B0609020204030204" pitchFamily="49" charset="0"/>
              </a:rPr>
              <a:t> &lt;- data %&gt;% </a:t>
            </a:r>
            <a:r>
              <a:rPr lang="en-US" sz="2200" dirty="0"/>
              <a:t>#use data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select(-Variable) %&gt;%  </a:t>
            </a:r>
            <a:r>
              <a:rPr lang="en-US" sz="2200" dirty="0"/>
              <a:t>#remove Variable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filter(variable1 == </a:t>
            </a:r>
            <a:r>
              <a:rPr lang="en-US" sz="2200" dirty="0" err="1">
                <a:latin typeface="Consolas" panose="020B0609020204030204" pitchFamily="49" charset="0"/>
              </a:rPr>
              <a:t>some_level</a:t>
            </a:r>
            <a:r>
              <a:rPr lang="en-US" sz="2200" dirty="0">
                <a:latin typeface="Consolas" panose="020B0609020204030204" pitchFamily="49" charset="0"/>
              </a:rPr>
              <a:t>) %&gt;% </a:t>
            </a:r>
            <a:r>
              <a:rPr lang="en-US" sz="2200" dirty="0"/>
              <a:t>#keep only the number of people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group_by</a:t>
            </a:r>
            <a:r>
              <a:rPr lang="en-US" sz="2200" dirty="0">
                <a:latin typeface="Consolas" panose="020B0609020204030204" pitchFamily="49" charset="0"/>
              </a:rPr>
              <a:t>(Variable2, Variable3) </a:t>
            </a:r>
            <a:r>
              <a:rPr lang="en-US" sz="2200" dirty="0"/>
              <a:t>#group according to variable 2 and variable 3) 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summarise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new_variables</a:t>
            </a:r>
            <a:r>
              <a:rPr lang="en-US" sz="2200" dirty="0">
                <a:latin typeface="Consolas" panose="020B0609020204030204" pitchFamily="49" charset="0"/>
              </a:rPr>
              <a:t> = sum(variable4)) #</a:t>
            </a:r>
            <a:r>
              <a:rPr lang="en-US" sz="2200" dirty="0"/>
              <a:t>create summary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471-A0A5-47D3-A78F-E77AECC3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14AB-04F9-4B0F-B325-7104151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989" y="2438400"/>
            <a:ext cx="10565283" cy="399448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ggplot</a:t>
            </a:r>
            <a:r>
              <a:rPr lang="en-US" sz="2800" dirty="0">
                <a:latin typeface="Consolas" panose="020B0609020204030204" pitchFamily="49" charset="0"/>
              </a:rPr>
              <a:t>(employment, </a:t>
            </a:r>
            <a:r>
              <a:rPr lang="en-US" sz="2800" dirty="0" err="1">
                <a:latin typeface="Consolas" panose="020B0609020204030204" pitchFamily="49" charset="0"/>
              </a:rPr>
              <a:t>aes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DateCode</a:t>
            </a:r>
            <a:r>
              <a:rPr lang="en-US" sz="2800" dirty="0">
                <a:latin typeface="Consolas" panose="020B0609020204030204" pitchFamily="49" charset="0"/>
              </a:rPr>
              <a:t>, Value,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	group = Gender, color = Gender)) + </a:t>
            </a:r>
            <a:r>
              <a:rPr lang="en-US" sz="2800" dirty="0"/>
              <a:t>#specify data to plot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err="1">
                <a:latin typeface="Consolas" panose="020B0609020204030204" pitchFamily="49" charset="0"/>
              </a:rPr>
              <a:t>geom_col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#choose the type of plot</a:t>
            </a:r>
          </a:p>
        </p:txBody>
      </p:sp>
    </p:spTree>
    <p:extLst>
      <p:ext uri="{BB962C8B-B14F-4D97-AF65-F5344CB8AC3E}">
        <p14:creationId xmlns:p14="http://schemas.microsoft.com/office/powerpoint/2010/main" val="35001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632-25A6-4CB9-BD40-71C49CAD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dive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7FC9-B375-4E49-8F04-838B198DC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6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AFFD-A0DC-4AC9-AEFF-2D3DD199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87FF-9359-4BE3-BA11-DF48568A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800" dirty="0">
                <a:hlinkClick r:id="rId2"/>
              </a:rPr>
              <a:t>https://dplyr.tidyverse.org/reference/mutate_all.html</a:t>
            </a:r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https://suzan.rbind.io/2018/02/dplyr-tutorial-3/</a:t>
            </a:r>
            <a:endParaRPr lang="en-GB" sz="2800" dirty="0"/>
          </a:p>
          <a:p>
            <a:r>
              <a:rPr lang="en-GB" sz="2800" dirty="0">
                <a:hlinkClick r:id="rId4"/>
              </a:rPr>
              <a:t>https://ggplot2-book.org/polishing.html</a:t>
            </a:r>
            <a:endParaRPr lang="en-GB" sz="2800" dirty="0"/>
          </a:p>
          <a:p>
            <a:r>
              <a:rPr lang="en-GB" sz="2800" dirty="0"/>
              <a:t>My personal favourite: </a:t>
            </a:r>
            <a:r>
              <a:rPr lang="en-GB" sz="2800" dirty="0">
                <a:hlinkClick r:id="rId5"/>
              </a:rPr>
              <a:t>http://www.cookbook-r.com/Graphs/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035274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Consolas</vt:lpstr>
      <vt:lpstr>Corbel</vt:lpstr>
      <vt:lpstr>Feathered</vt:lpstr>
      <vt:lpstr>R for refreshers and extension</vt:lpstr>
      <vt:lpstr>Quick recap</vt:lpstr>
      <vt:lpstr>Tidyverse </vt:lpstr>
      <vt:lpstr>Pipes %&gt;%</vt:lpstr>
      <vt:lpstr>Plots</vt:lpstr>
      <vt:lpstr>Deep dive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the Complete Beginner</dc:title>
  <dc:creator>Greta Todorova (student)</dc:creator>
  <cp:lastModifiedBy>Greta Todorova (student)</cp:lastModifiedBy>
  <cp:revision>17</cp:revision>
  <dcterms:created xsi:type="dcterms:W3CDTF">2019-11-29T11:44:51Z</dcterms:created>
  <dcterms:modified xsi:type="dcterms:W3CDTF">2019-12-03T23:45:44Z</dcterms:modified>
</cp:coreProperties>
</file>